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2" r:id="rId2"/>
    <p:sldId id="263" r:id="rId3"/>
    <p:sldId id="285" r:id="rId4"/>
    <p:sldId id="286" r:id="rId5"/>
    <p:sldId id="287"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283" r:id="rId21"/>
    <p:sldId id="28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8CFe0UVSH8CucchK7yCXIw==" hashData="R0XNEYSnAXBSQ9R+GmK4+xuxK2BdbmkvFnpJr7VBUnde7YVZieY1bPotG7/ExKV8ZOCY5ShQliuCl5/BOQPDNw=="/>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3003"/>
    <a:srgbClr val="603904"/>
    <a:srgbClr val="6F4205"/>
    <a:srgbClr val="9B5C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13" autoAdjust="0"/>
    <p:restoredTop sz="82315" autoAdjust="0"/>
  </p:normalViewPr>
  <p:slideViewPr>
    <p:cSldViewPr>
      <p:cViewPr varScale="1">
        <p:scale>
          <a:sx n="95" d="100"/>
          <a:sy n="95" d="100"/>
        </p:scale>
        <p:origin x="1608" y="184"/>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FF2C34-F7CC-4045-819F-D5153A9DF42E}" type="datetimeFigureOut">
              <a:rPr lang="en-GB" smtClean="0"/>
              <a:t>26/08/2021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609C5F-35CA-4B5D-9800-691F0D2F62EB}" type="slidenum">
              <a:rPr lang="en-GB" smtClean="0"/>
              <a:t>‹#›</a:t>
            </a:fld>
            <a:endParaRPr lang="en-GB"/>
          </a:p>
        </p:txBody>
      </p:sp>
    </p:spTree>
    <p:extLst>
      <p:ext uri="{BB962C8B-B14F-4D97-AF65-F5344CB8AC3E}">
        <p14:creationId xmlns:p14="http://schemas.microsoft.com/office/powerpoint/2010/main" val="3606246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kern="1200" dirty="0">
                <a:solidFill>
                  <a:schemeClr val="tx1"/>
                </a:solidFill>
                <a:effectLst/>
                <a:latin typeface="+mn-lt"/>
                <a:ea typeface="+mn-ea"/>
                <a:cs typeface="+mn-cs"/>
              </a:rPr>
              <a:t>The Spider’s Thread</a:t>
            </a:r>
            <a:endParaRPr lang="en-GB" sz="1200" kern="1200" dirty="0">
              <a:solidFill>
                <a:schemeClr val="tx1"/>
              </a:solidFill>
              <a:effectLst/>
              <a:latin typeface="+mn-lt"/>
              <a:ea typeface="+mn-ea"/>
              <a:cs typeface="+mn-cs"/>
            </a:endParaRPr>
          </a:p>
          <a:p>
            <a:pPr algn="ctr"/>
            <a:r>
              <a:rPr lang="en-GB" sz="1000" kern="1200" dirty="0">
                <a:solidFill>
                  <a:schemeClr val="tx1"/>
                </a:solidFill>
                <a:effectLst/>
                <a:latin typeface="+mn-lt"/>
                <a:ea typeface="+mn-ea"/>
                <a:cs typeface="+mn-cs"/>
              </a:rPr>
              <a:t>Based on the story by </a:t>
            </a:r>
            <a:r>
              <a:rPr lang="en-GB" sz="1000" kern="1200" dirty="0" err="1">
                <a:solidFill>
                  <a:schemeClr val="tx1"/>
                </a:solidFill>
                <a:effectLst/>
                <a:latin typeface="+mn-lt"/>
                <a:ea typeface="+mn-ea"/>
                <a:cs typeface="+mn-cs"/>
              </a:rPr>
              <a:t>Ryunosuke</a:t>
            </a:r>
            <a:r>
              <a:rPr lang="en-GB" sz="1000" kern="1200" dirty="0">
                <a:solidFill>
                  <a:schemeClr val="tx1"/>
                </a:solidFill>
                <a:effectLst/>
                <a:latin typeface="+mn-lt"/>
                <a:ea typeface="+mn-ea"/>
                <a:cs typeface="+mn-cs"/>
              </a:rPr>
              <a:t> Akutagawa </a:t>
            </a:r>
          </a:p>
          <a:p>
            <a:pPr algn="ctr"/>
            <a:endParaRPr lang="en-GB" sz="1200" kern="1200" dirty="0">
              <a:solidFill>
                <a:schemeClr val="tx1"/>
              </a:solidFill>
              <a:effectLst/>
              <a:latin typeface="+mn-lt"/>
              <a:ea typeface="+mn-ea"/>
              <a:cs typeface="+mn-cs"/>
            </a:endParaRPr>
          </a:p>
          <a:p>
            <a:pPr algn="ctr"/>
            <a:r>
              <a:rPr lang="en-GB" sz="1200" kern="1200" dirty="0">
                <a:solidFill>
                  <a:schemeClr val="tx1"/>
                </a:solidFill>
                <a:effectLst/>
                <a:latin typeface="+mn-lt"/>
                <a:ea typeface="+mn-ea"/>
                <a:cs typeface="+mn-cs"/>
              </a:rPr>
              <a:t>The Spider’s Thread is a well-known short story by the Japanese writer </a:t>
            </a:r>
            <a:r>
              <a:rPr lang="en-GB" sz="1200" kern="1200" dirty="0" err="1">
                <a:solidFill>
                  <a:schemeClr val="tx1"/>
                </a:solidFill>
                <a:effectLst/>
                <a:latin typeface="+mn-lt"/>
                <a:ea typeface="+mn-ea"/>
                <a:cs typeface="+mn-cs"/>
              </a:rPr>
              <a:t>Ryunosuke</a:t>
            </a:r>
            <a:r>
              <a:rPr lang="en-GB" sz="1200" kern="1200" dirty="0">
                <a:solidFill>
                  <a:schemeClr val="tx1"/>
                </a:solidFill>
                <a:effectLst/>
                <a:latin typeface="+mn-lt"/>
                <a:ea typeface="+mn-ea"/>
                <a:cs typeface="+mn-cs"/>
              </a:rPr>
              <a:t> Akutagawa, published in 1918. It is a moral fable about good, evil and redemption. Akutagawa was inspired by other stories and also Buddhist fables; according to some Buddhist beliefs, those who lead good, compassionate lives are reincarnated into a better life, and those who do not are sent to Hell. </a:t>
            </a:r>
          </a:p>
        </p:txBody>
      </p:sp>
      <p:sp>
        <p:nvSpPr>
          <p:cNvPr id="4" name="Slide Number Placeholder 3"/>
          <p:cNvSpPr>
            <a:spLocks noGrp="1"/>
          </p:cNvSpPr>
          <p:nvPr>
            <p:ph type="sldNum" sz="quarter" idx="10"/>
          </p:nvPr>
        </p:nvSpPr>
        <p:spPr/>
        <p:txBody>
          <a:bodyPr/>
          <a:lstStyle/>
          <a:p>
            <a:fld id="{28609C5F-35CA-4B5D-9800-691F0D2F62EB}" type="slidenum">
              <a:rPr lang="en-GB" smtClean="0"/>
              <a:t>1</a:t>
            </a:fld>
            <a:endParaRPr lang="en-GB"/>
          </a:p>
        </p:txBody>
      </p:sp>
    </p:spTree>
    <p:extLst>
      <p:ext uri="{BB962C8B-B14F-4D97-AF65-F5344CB8AC3E}">
        <p14:creationId xmlns:p14="http://schemas.microsoft.com/office/powerpoint/2010/main" val="948294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7DAD794-335E-364B-AD11-1A32F355B8E6}"/>
              </a:ext>
            </a:extLst>
          </p:cNvPr>
          <p:cNvSpPr>
            <a:spLocks noGrp="1"/>
          </p:cNvSpPr>
          <p:nvPr>
            <p:ph type="body" idx="1"/>
          </p:nvPr>
        </p:nvSpPr>
        <p:spPr/>
        <p:txBody>
          <a:bodyPr/>
          <a:lstStyle/>
          <a:p>
            <a:pPr algn="ctr"/>
            <a:r>
              <a:rPr lang="en-US" dirty="0"/>
              <a:t>9.</a:t>
            </a:r>
          </a:p>
          <a:p>
            <a:pPr algn="ct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Hell was far from Paradise, so the spider’s descent was long and passed through many layers of sky and clouds. As it travelled further and further down, the colour drained from the landscape and everything became bleak and lifeless. </a:t>
            </a:r>
          </a:p>
          <a:p>
            <a:pPr algn="ct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E764B57-FCBD-914D-93B7-D412277A9817}"/>
              </a:ext>
            </a:extLst>
          </p:cNvPr>
          <p:cNvSpPr>
            <a:spLocks noGrp="1"/>
          </p:cNvSpPr>
          <p:nvPr>
            <p:ph type="body" idx="1"/>
          </p:nvPr>
        </p:nvSpPr>
        <p:spPr/>
        <p:txBody>
          <a:bodyPr/>
          <a:lstStyle/>
          <a:p>
            <a:pPr algn="ctr"/>
            <a:r>
              <a:rPr lang="en-US" dirty="0"/>
              <a:t>10.</a:t>
            </a:r>
          </a:p>
          <a:p>
            <a:pPr algn="ct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Kandata</a:t>
            </a:r>
            <a:r>
              <a:rPr lang="en-GB" sz="1200" kern="1200" dirty="0">
                <a:solidFill>
                  <a:schemeClr val="tx1"/>
                </a:solidFill>
                <a:effectLst/>
                <a:latin typeface="+mn-lt"/>
                <a:ea typeface="+mn-ea"/>
                <a:cs typeface="+mn-cs"/>
              </a:rPr>
              <a:t> was exhausted from the perpetual torments of Hell. All he could do was stare into the gloom. Then, all of a sudden, something bright and shiny caught his eye. As he looked harder, he noticed the spider descending on its silvery thread. </a:t>
            </a:r>
          </a:p>
          <a:p>
            <a:pPr algn="ct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D0661C7-759E-A343-9D40-915F56D0702E}"/>
              </a:ext>
            </a:extLst>
          </p:cNvPr>
          <p:cNvSpPr>
            <a:spLocks noGrp="1"/>
          </p:cNvSpPr>
          <p:nvPr>
            <p:ph type="body" idx="1"/>
          </p:nvPr>
        </p:nvSpPr>
        <p:spPr/>
        <p:txBody>
          <a:bodyPr/>
          <a:lstStyle/>
          <a:p>
            <a:pPr algn="ctr"/>
            <a:r>
              <a:rPr lang="en-US" dirty="0"/>
              <a:t>11.</a:t>
            </a:r>
          </a:p>
          <a:p>
            <a:pPr algn="ct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Kandata</a:t>
            </a:r>
            <a:r>
              <a:rPr lang="en-GB" sz="1200" kern="1200" dirty="0">
                <a:solidFill>
                  <a:schemeClr val="tx1"/>
                </a:solidFill>
                <a:effectLst/>
                <a:latin typeface="+mn-lt"/>
                <a:ea typeface="+mn-ea"/>
                <a:cs typeface="+mn-cs"/>
              </a:rPr>
              <a:t> grabbed the thread and looked up to see where it was coming from. It seemed to lead all the way up to the roof of Hell. With a broad smile on his face, he told himself ‘If I could climb this thread all the way up to the top, I could get out of Hell. Maybe I could even escape into Paradise!’</a:t>
            </a:r>
          </a:p>
          <a:p>
            <a:pPr algn="ct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3995AA8-11E2-7549-9BFB-53D2C3D2C0A6}"/>
              </a:ext>
            </a:extLst>
          </p:cNvPr>
          <p:cNvSpPr>
            <a:spLocks noGrp="1"/>
          </p:cNvSpPr>
          <p:nvPr>
            <p:ph type="body" idx="1"/>
          </p:nvPr>
        </p:nvSpPr>
        <p:spPr/>
        <p:txBody>
          <a:bodyPr/>
          <a:lstStyle/>
          <a:p>
            <a:pPr algn="ctr"/>
            <a:r>
              <a:rPr lang="en-US" dirty="0"/>
              <a:t>12.</a:t>
            </a:r>
          </a:p>
          <a:p>
            <a:pPr algn="ctr"/>
            <a:endParaRPr lang="en-US" dirty="0"/>
          </a:p>
          <a:p>
            <a:pPr algn="ctr"/>
            <a:r>
              <a:rPr lang="en-GB" sz="1200" kern="1200" dirty="0" err="1">
                <a:solidFill>
                  <a:schemeClr val="tx1"/>
                </a:solidFill>
                <a:effectLst/>
                <a:latin typeface="+mn-lt"/>
                <a:ea typeface="+mn-ea"/>
                <a:cs typeface="+mn-cs"/>
              </a:rPr>
              <a:t>Kandata</a:t>
            </a:r>
            <a:r>
              <a:rPr lang="en-GB" sz="1200" kern="1200" dirty="0">
                <a:solidFill>
                  <a:schemeClr val="tx1"/>
                </a:solidFill>
                <a:effectLst/>
                <a:latin typeface="+mn-lt"/>
                <a:ea typeface="+mn-ea"/>
                <a:cs typeface="+mn-cs"/>
              </a:rPr>
              <a:t> did not waste a moment. He grasped the spider’s thread with both hands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and pulled himself up with all his strength. As he was a great thief, this kind of climbing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came naturally to him.  </a:t>
            </a:r>
          </a:p>
          <a:p>
            <a:pPr algn="ctr"/>
            <a:endParaRPr lang="en-GB" sz="1200" kern="1200" dirty="0">
              <a:solidFill>
                <a:schemeClr val="tx1"/>
              </a:solidFill>
              <a:effectLst/>
              <a:latin typeface="+mn-lt"/>
              <a:ea typeface="+mn-ea"/>
              <a:cs typeface="+mn-cs"/>
            </a:endParaRPr>
          </a:p>
          <a:p>
            <a:pPr algn="ctr"/>
            <a:r>
              <a:rPr lang="en-GB" sz="1200" kern="1200" dirty="0">
                <a:solidFill>
                  <a:schemeClr val="tx1"/>
                </a:solidFill>
                <a:effectLst/>
                <a:latin typeface="+mn-lt"/>
                <a:ea typeface="+mn-ea"/>
                <a:cs typeface="+mn-cs"/>
              </a:rPr>
              <a:t>He climbed up and up, higher and higher. </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pPr algn="ctr"/>
            <a:r>
              <a:rPr lang="en-GB" sz="1200" kern="1200" dirty="0">
                <a:solidFill>
                  <a:schemeClr val="tx1"/>
                </a:solidFill>
                <a:effectLst/>
                <a:latin typeface="+mn-lt"/>
                <a:ea typeface="+mn-ea"/>
                <a:cs typeface="+mn-cs"/>
              </a:rPr>
              <a:t>Yet it was not a quick and easy task; there was a vast distance between Hell and Paradise. </a:t>
            </a:r>
          </a:p>
          <a:p>
            <a:pPr algn="ct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Who knows how many hours he spent climbing? Eventually, he paused as his arms and hands were burning from exhaustion. </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pPr algn="ctr"/>
            <a:r>
              <a:rPr lang="en-GB" sz="1200" kern="1200" dirty="0">
                <a:solidFill>
                  <a:schemeClr val="tx1"/>
                </a:solidFill>
                <a:effectLst/>
                <a:latin typeface="+mn-lt"/>
                <a:ea typeface="+mn-ea"/>
                <a:cs typeface="+mn-cs"/>
              </a:rPr>
              <a:t>As he was resting, he looked down to see how far he had come. But what </a:t>
            </a:r>
            <a:r>
              <a:rPr lang="en-GB" sz="1200" kern="1200" dirty="0" err="1">
                <a:solidFill>
                  <a:schemeClr val="tx1"/>
                </a:solidFill>
                <a:effectLst/>
                <a:latin typeface="+mn-lt"/>
                <a:ea typeface="+mn-ea"/>
                <a:cs typeface="+mn-cs"/>
              </a:rPr>
              <a:t>Kandata</a:t>
            </a:r>
            <a:r>
              <a:rPr lang="en-GB" sz="1200" kern="1200" dirty="0">
                <a:solidFill>
                  <a:schemeClr val="tx1"/>
                </a:solidFill>
                <a:effectLst/>
                <a:latin typeface="+mn-lt"/>
                <a:ea typeface="+mn-ea"/>
                <a:cs typeface="+mn-cs"/>
              </a:rPr>
              <a:t> saw filled his soul with rage.</a:t>
            </a:r>
          </a:p>
          <a:p>
            <a:pPr algn="ctr"/>
            <a:r>
              <a:rPr lang="en-GB" sz="1200" kern="1200" dirty="0">
                <a:solidFill>
                  <a:schemeClr val="tx1"/>
                </a:solidFill>
                <a:effectLst/>
                <a:latin typeface="+mn-lt"/>
                <a:ea typeface="+mn-ea"/>
                <a:cs typeface="+mn-cs"/>
              </a:rPr>
              <a:t> </a:t>
            </a:r>
          </a:p>
          <a:p>
            <a:pPr algn="ct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28AD0A1-A1B3-8D48-BEEC-1723BF413F40}"/>
              </a:ext>
            </a:extLst>
          </p:cNvPr>
          <p:cNvSpPr>
            <a:spLocks noGrp="1"/>
          </p:cNvSpPr>
          <p:nvPr>
            <p:ph type="body" idx="1"/>
          </p:nvPr>
        </p:nvSpPr>
        <p:spPr/>
        <p:txBody>
          <a:bodyPr/>
          <a:lstStyle/>
          <a:p>
            <a:pPr algn="ctr"/>
            <a:r>
              <a:rPr lang="en-US" dirty="0"/>
              <a:t>13.</a:t>
            </a:r>
          </a:p>
          <a:p>
            <a:pPr algn="ctr"/>
            <a:endParaRPr lang="en-US" dirty="0"/>
          </a:p>
          <a:p>
            <a:pPr algn="ctr"/>
            <a:r>
              <a:rPr lang="en-GB" sz="1200" kern="1200" dirty="0">
                <a:solidFill>
                  <a:schemeClr val="tx1"/>
                </a:solidFill>
                <a:effectLst/>
                <a:latin typeface="+mn-lt"/>
                <a:ea typeface="+mn-ea"/>
                <a:cs typeface="+mn-cs"/>
              </a:rPr>
              <a:t>Far below him, there was a mountain of sinners clinging to the very same spider’s thread. The puny figures were wriggling and writhing, pulling and pushing as they climbed upwards like him.</a:t>
            </a:r>
          </a:p>
          <a:p>
            <a:pPr algn="ctr"/>
            <a:endParaRPr lang="en-GB" sz="1200" kern="1200" dirty="0">
              <a:solidFill>
                <a:schemeClr val="tx1"/>
              </a:solidFill>
              <a:effectLst/>
              <a:latin typeface="+mn-lt"/>
              <a:ea typeface="+mn-ea"/>
              <a:cs typeface="+mn-cs"/>
            </a:endParaRPr>
          </a:p>
          <a:p>
            <a:pPr algn="ctr"/>
            <a:r>
              <a:rPr lang="en-GB" sz="1200" kern="1200" dirty="0">
                <a:solidFill>
                  <a:schemeClr val="tx1"/>
                </a:solidFill>
                <a:effectLst/>
                <a:latin typeface="+mn-lt"/>
                <a:ea typeface="+mn-ea"/>
                <a:cs typeface="+mn-cs"/>
              </a:rPr>
              <a:t>How could such a thin and fragile thread possibly hold this enormous weight? </a:t>
            </a:r>
          </a:p>
          <a:p>
            <a:pPr algn="ctr"/>
            <a:endParaRPr lang="en-GB" sz="1200" kern="1200" dirty="0">
              <a:solidFill>
                <a:schemeClr val="tx1"/>
              </a:solidFill>
              <a:effectLst/>
              <a:latin typeface="+mn-lt"/>
              <a:ea typeface="+mn-ea"/>
              <a:cs typeface="+mn-cs"/>
            </a:endParaRPr>
          </a:p>
          <a:p>
            <a:pPr algn="ctr"/>
            <a:r>
              <a:rPr lang="en-GB" sz="1200" kern="1200" dirty="0">
                <a:solidFill>
                  <a:schemeClr val="tx1"/>
                </a:solidFill>
                <a:effectLst/>
                <a:latin typeface="+mn-lt"/>
                <a:ea typeface="+mn-ea"/>
                <a:cs typeface="+mn-cs"/>
              </a:rPr>
              <a:t>What if the spider’s thread should break because of these selfish sinners? </a:t>
            </a:r>
            <a:r>
              <a:rPr lang="en-GB" sz="1200" kern="1200" dirty="0" err="1">
                <a:solidFill>
                  <a:schemeClr val="tx1"/>
                </a:solidFill>
                <a:effectLst/>
                <a:latin typeface="+mn-lt"/>
                <a:ea typeface="+mn-ea"/>
                <a:cs typeface="+mn-cs"/>
              </a:rPr>
              <a:t>Kandata</a:t>
            </a:r>
            <a:r>
              <a:rPr lang="en-GB" sz="1200" kern="1200" dirty="0">
                <a:solidFill>
                  <a:schemeClr val="tx1"/>
                </a:solidFill>
                <a:effectLst/>
                <a:latin typeface="+mn-lt"/>
                <a:ea typeface="+mn-ea"/>
                <a:cs typeface="+mn-cs"/>
              </a:rPr>
              <a:t> would also fall back into Hell. </a:t>
            </a:r>
          </a:p>
          <a:p>
            <a:pPr algn="ct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282F18E-2221-554F-AEAA-A547D6D1182C}"/>
              </a:ext>
            </a:extLst>
          </p:cNvPr>
          <p:cNvSpPr>
            <a:spLocks noGrp="1"/>
          </p:cNvSpPr>
          <p:nvPr>
            <p:ph type="body" idx="1"/>
          </p:nvPr>
        </p:nvSpPr>
        <p:spPr/>
        <p:txBody>
          <a:bodyPr/>
          <a:lstStyle/>
          <a:p>
            <a:pPr algn="ctr"/>
            <a:r>
              <a:rPr lang="en-US" dirty="0"/>
              <a:t>14.</a:t>
            </a:r>
          </a:p>
          <a:p>
            <a:pPr algn="ctr"/>
            <a:endParaRPr lang="en-US" dirty="0"/>
          </a:p>
          <a:p>
            <a:pPr algn="ctr"/>
            <a:r>
              <a:rPr lang="en-GB" sz="1200" kern="1200" dirty="0" err="1">
                <a:solidFill>
                  <a:schemeClr val="tx1"/>
                </a:solidFill>
                <a:effectLst/>
                <a:latin typeface="+mn-lt"/>
                <a:ea typeface="+mn-ea"/>
                <a:cs typeface="+mn-cs"/>
              </a:rPr>
              <a:t>Kandata</a:t>
            </a:r>
            <a:r>
              <a:rPr lang="en-GB" sz="1200" kern="1200" dirty="0">
                <a:solidFill>
                  <a:schemeClr val="tx1"/>
                </a:solidFill>
                <a:effectLst/>
                <a:latin typeface="+mn-lt"/>
                <a:ea typeface="+mn-ea"/>
                <a:cs typeface="+mn-cs"/>
              </a:rPr>
              <a:t> shouted down,</a:t>
            </a:r>
          </a:p>
          <a:p>
            <a:pPr algn="ctr"/>
            <a:endParaRPr lang="en-GB" sz="1200" kern="1200" dirty="0">
              <a:solidFill>
                <a:schemeClr val="tx1"/>
              </a:solidFill>
              <a:effectLst/>
              <a:latin typeface="+mn-lt"/>
              <a:ea typeface="+mn-ea"/>
              <a:cs typeface="+mn-cs"/>
            </a:endParaRPr>
          </a:p>
          <a:p>
            <a:pPr algn="ctr"/>
            <a:r>
              <a:rPr lang="en-GB" sz="1200" kern="1200" dirty="0">
                <a:solidFill>
                  <a:schemeClr val="tx1"/>
                </a:solidFill>
                <a:effectLst/>
                <a:latin typeface="+mn-lt"/>
                <a:ea typeface="+mn-ea"/>
                <a:cs typeface="+mn-cs"/>
              </a:rPr>
              <a:t>“Oi, sinners! This spider’s thread is mine alone. Who said you could climb with me? Get off, GET OFF!”</a:t>
            </a:r>
          </a:p>
          <a:p>
            <a:pPr algn="ctr"/>
            <a:endParaRPr lang="en-GB" sz="1200" kern="1200" dirty="0">
              <a:solidFill>
                <a:schemeClr val="tx1"/>
              </a:solidFill>
              <a:effectLst/>
              <a:latin typeface="+mn-lt"/>
              <a:ea typeface="+mn-ea"/>
              <a:cs typeface="+mn-cs"/>
            </a:endParaRPr>
          </a:p>
          <a:p>
            <a:pPr algn="ctr"/>
            <a:r>
              <a:rPr lang="en-GB" sz="1200" kern="1200" dirty="0">
                <a:solidFill>
                  <a:schemeClr val="tx1"/>
                </a:solidFill>
                <a:effectLst/>
                <a:latin typeface="+mn-lt"/>
                <a:ea typeface="+mn-ea"/>
                <a:cs typeface="+mn-cs"/>
              </a:rPr>
              <a:t>But the moment those words left his lips something happened.</a:t>
            </a:r>
          </a:p>
          <a:p>
            <a:pPr algn="ctr"/>
            <a:endParaRPr lang="en-US" dirty="0"/>
          </a:p>
          <a:p>
            <a:pPr algn="ctr"/>
            <a:endParaRPr lang="en-US" dirty="0"/>
          </a:p>
          <a:p>
            <a:pPr algn="ct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87DBCB8-B5E8-2646-A1A6-E024AD595A10}"/>
              </a:ext>
            </a:extLst>
          </p:cNvPr>
          <p:cNvSpPr>
            <a:spLocks noGrp="1"/>
          </p:cNvSpPr>
          <p:nvPr>
            <p:ph type="body" idx="1"/>
          </p:nvPr>
        </p:nvSpPr>
        <p:spPr/>
        <p:txBody>
          <a:bodyPr/>
          <a:lstStyle/>
          <a:p>
            <a:pPr algn="ctr"/>
            <a:r>
              <a:rPr lang="en-US" dirty="0"/>
              <a:t>15.</a:t>
            </a:r>
          </a:p>
          <a:p>
            <a:pPr algn="ctr"/>
            <a:endParaRPr lang="en-US" dirty="0"/>
          </a:p>
          <a:p>
            <a:pPr algn="ctr"/>
            <a:r>
              <a:rPr lang="en-GB" sz="1200" kern="1200" dirty="0">
                <a:solidFill>
                  <a:schemeClr val="tx1"/>
                </a:solidFill>
                <a:effectLst/>
                <a:latin typeface="+mn-lt"/>
                <a:ea typeface="+mn-ea"/>
                <a:cs typeface="+mn-cs"/>
              </a:rPr>
              <a:t>“SNAP!” </a:t>
            </a:r>
          </a:p>
          <a:p>
            <a:pPr algn="ctr"/>
            <a:endParaRPr lang="en-GB" sz="1200" kern="1200" dirty="0">
              <a:solidFill>
                <a:schemeClr val="tx1"/>
              </a:solidFill>
              <a:effectLst/>
              <a:latin typeface="+mn-lt"/>
              <a:ea typeface="+mn-ea"/>
              <a:cs typeface="+mn-cs"/>
            </a:endParaRPr>
          </a:p>
          <a:p>
            <a:pPr algn="ctr"/>
            <a:r>
              <a:rPr lang="en-GB" sz="1200" kern="1200" dirty="0">
                <a:solidFill>
                  <a:schemeClr val="tx1"/>
                </a:solidFill>
                <a:effectLst/>
                <a:latin typeface="+mn-lt"/>
                <a:ea typeface="+mn-ea"/>
                <a:cs typeface="+mn-cs"/>
              </a:rPr>
              <a:t>In that very instant, the spider’s thread broke, just above the point where </a:t>
            </a:r>
            <a:r>
              <a:rPr lang="en-GB" sz="1200" kern="1200" dirty="0" err="1">
                <a:solidFill>
                  <a:schemeClr val="tx1"/>
                </a:solidFill>
                <a:effectLst/>
                <a:latin typeface="+mn-lt"/>
                <a:ea typeface="+mn-ea"/>
                <a:cs typeface="+mn-cs"/>
              </a:rPr>
              <a:t>Kandata</a:t>
            </a:r>
            <a:r>
              <a:rPr lang="en-GB" sz="1200" kern="1200" dirty="0">
                <a:solidFill>
                  <a:schemeClr val="tx1"/>
                </a:solidFill>
                <a:effectLst/>
                <a:latin typeface="+mn-lt"/>
                <a:ea typeface="+mn-ea"/>
                <a:cs typeface="+mn-cs"/>
              </a:rPr>
              <a:t> was hanging on. </a:t>
            </a:r>
          </a:p>
          <a:p>
            <a:pPr algn="ct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7E7895F-9F36-2E4A-BD6A-36D374A9B050}"/>
              </a:ext>
            </a:extLst>
          </p:cNvPr>
          <p:cNvSpPr>
            <a:spLocks noGrp="1"/>
          </p:cNvSpPr>
          <p:nvPr>
            <p:ph type="body" idx="1"/>
          </p:nvPr>
        </p:nvSpPr>
        <p:spPr/>
        <p:txBody>
          <a:bodyPr/>
          <a:lstStyle/>
          <a:p>
            <a:pPr algn="ctr"/>
            <a:r>
              <a:rPr lang="en-US" dirty="0"/>
              <a:t>16.</a:t>
            </a:r>
          </a:p>
          <a:p>
            <a:pPr algn="ct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For a moment, </a:t>
            </a:r>
            <a:r>
              <a:rPr lang="en-GB" sz="1200" kern="1200" dirty="0" err="1">
                <a:solidFill>
                  <a:schemeClr val="tx1"/>
                </a:solidFill>
                <a:effectLst/>
                <a:latin typeface="+mn-lt"/>
                <a:ea typeface="+mn-ea"/>
                <a:cs typeface="+mn-cs"/>
              </a:rPr>
              <a:t>Kandata</a:t>
            </a:r>
            <a:r>
              <a:rPr lang="en-GB" sz="1200" kern="1200" dirty="0">
                <a:solidFill>
                  <a:schemeClr val="tx1"/>
                </a:solidFill>
                <a:effectLst/>
                <a:latin typeface="+mn-lt"/>
                <a:ea typeface="+mn-ea"/>
                <a:cs typeface="+mn-cs"/>
              </a:rPr>
              <a:t> sensed he was floating in the air, free as a bird. Then he was falling down as if being sucked into an endless abyss. He screamed and cried in agony and despair. He had been so close to Paradise, far away from all the suffering and pain that he had endured for a long time. But his screams were soon drowned out by the chorus of screams from the other sinners in Hell.</a:t>
            </a:r>
          </a:p>
          <a:p>
            <a:pPr algn="ct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76546A5-370E-0940-AA54-29A1A119B89C}"/>
              </a:ext>
            </a:extLst>
          </p:cNvPr>
          <p:cNvSpPr>
            <a:spLocks noGrp="1"/>
          </p:cNvSpPr>
          <p:nvPr>
            <p:ph type="body" idx="1"/>
          </p:nvPr>
        </p:nvSpPr>
        <p:spPr/>
        <p:txBody>
          <a:bodyPr/>
          <a:lstStyle/>
          <a:p>
            <a:pPr algn="ctr"/>
            <a:r>
              <a:rPr lang="en-US" dirty="0"/>
              <a:t>17.</a:t>
            </a:r>
          </a:p>
          <a:p>
            <a:pPr algn="ctr"/>
            <a:endParaRPr lang="en-US" dirty="0"/>
          </a:p>
          <a:p>
            <a:r>
              <a:rPr lang="en-GB" sz="1200" kern="1200" dirty="0">
                <a:solidFill>
                  <a:schemeClr val="tx1"/>
                </a:solidFill>
                <a:effectLst/>
                <a:latin typeface="+mn-lt"/>
                <a:ea typeface="+mn-ea"/>
                <a:cs typeface="+mn-cs"/>
              </a:rPr>
              <a:t>Buddha had seen everything happen through the crystal clear water. A single tear ran down his cheek as he watched </a:t>
            </a:r>
            <a:r>
              <a:rPr lang="en-GB" sz="1200" kern="1200" dirty="0" err="1">
                <a:solidFill>
                  <a:schemeClr val="tx1"/>
                </a:solidFill>
                <a:effectLst/>
                <a:latin typeface="+mn-lt"/>
                <a:ea typeface="+mn-ea"/>
                <a:cs typeface="+mn-cs"/>
              </a:rPr>
              <a:t>Kandata</a:t>
            </a:r>
            <a:r>
              <a:rPr lang="en-GB" sz="1200" kern="1200" dirty="0">
                <a:solidFill>
                  <a:schemeClr val="tx1"/>
                </a:solidFill>
                <a:effectLst/>
                <a:latin typeface="+mn-lt"/>
                <a:ea typeface="+mn-ea"/>
                <a:cs typeface="+mn-cs"/>
              </a:rPr>
              <a:t> being swallowed back into the darkness.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Yet, around Buddha’s feet, the petals of the lotus flowers were still dancing in the gentle breeze, carrying a wave of heavenly fragrance from the golden centre of the flower. The late morning sun turned the carpet of clouds a pearly white. </a:t>
            </a:r>
          </a:p>
          <a:p>
            <a:pPr algn="ct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306336C-B71B-D34D-9480-8F12D05B301A}"/>
              </a:ext>
            </a:extLst>
          </p:cNvPr>
          <p:cNvSpPr>
            <a:spLocks noGrp="1"/>
          </p:cNvSpPr>
          <p:nvPr>
            <p:ph type="body" idx="1"/>
          </p:nvPr>
        </p:nvSpPr>
        <p:spPr/>
        <p:txBody>
          <a:bodyPr/>
          <a:lstStyle/>
          <a:p>
            <a:pPr algn="ctr"/>
            <a:r>
              <a:rPr lang="en-US" dirty="0"/>
              <a:t>18.</a:t>
            </a:r>
          </a:p>
          <a:p>
            <a:pPr algn="ct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End. </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1200" dirty="0">
                <a:latin typeface="Kozuka Gothic Pro R" pitchFamily="34" charset="-128"/>
                <a:ea typeface="Kozuka Gothic Pro R" pitchFamily="34" charset="-128"/>
              </a:rPr>
              <a:t>1.</a:t>
            </a:r>
          </a:p>
          <a:p>
            <a:pPr lvl="0" algn="ctr"/>
            <a:endParaRPr lang="en-GB" sz="1200" dirty="0">
              <a:latin typeface="Kozuka Gothic Pro R" pitchFamily="34" charset="-128"/>
              <a:ea typeface="Kozuka Gothic Pro R" pitchFamily="34" charset="-128"/>
            </a:endParaRPr>
          </a:p>
          <a:p>
            <a:pPr algn="ctr"/>
            <a:r>
              <a:rPr lang="en-GB" sz="1200" kern="1200" dirty="0">
                <a:solidFill>
                  <a:schemeClr val="tx1"/>
                </a:solidFill>
                <a:effectLst/>
                <a:latin typeface="+mn-lt"/>
                <a:ea typeface="+mn-ea"/>
                <a:cs typeface="+mn-cs"/>
              </a:rPr>
              <a:t>It was a beautiful morning in Paradise. The carpet of clouds had been turned shades of blue and apricot orange by the warm morning sun. From time to time, the fragrance of lotus flowers drifted through on the gentle breeze. </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pPr algn="ctr"/>
            <a:r>
              <a:rPr lang="en-GB" sz="1200" kern="1200" dirty="0">
                <a:solidFill>
                  <a:schemeClr val="tx1"/>
                </a:solidFill>
                <a:effectLst/>
                <a:latin typeface="+mn-lt"/>
                <a:ea typeface="+mn-ea"/>
                <a:cs typeface="+mn-cs"/>
              </a:rPr>
              <a:t>Our story starts on this very morning when Buddha was taking a walk over the Pond of Paradise.</a:t>
            </a:r>
          </a:p>
        </p:txBody>
      </p:sp>
      <p:sp>
        <p:nvSpPr>
          <p:cNvPr id="4" name="Slide Number Placeholder 3"/>
          <p:cNvSpPr>
            <a:spLocks noGrp="1"/>
          </p:cNvSpPr>
          <p:nvPr>
            <p:ph type="sldNum" sz="quarter" idx="10"/>
          </p:nvPr>
        </p:nvSpPr>
        <p:spPr/>
        <p:txBody>
          <a:bodyPr/>
          <a:lstStyle/>
          <a:p>
            <a:fld id="{28609C5F-35CA-4B5D-9800-691F0D2F62EB}" type="slidenum">
              <a:rPr lang="en-GB" smtClean="0"/>
              <a:t>2</a:t>
            </a:fld>
            <a:endParaRPr lang="en-GB"/>
          </a:p>
        </p:txBody>
      </p:sp>
    </p:spTree>
    <p:extLst>
      <p:ext uri="{BB962C8B-B14F-4D97-AF65-F5344CB8AC3E}">
        <p14:creationId xmlns:p14="http://schemas.microsoft.com/office/powerpoint/2010/main" val="4153888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dirty="0">
                <a:latin typeface="Kozuka Gothic Pro R" pitchFamily="34" charset="-128"/>
                <a:ea typeface="Kozuka Gothic Pro R" pitchFamily="34" charset="-128"/>
              </a:rPr>
              <a:t>For more resources, visit </a:t>
            </a:r>
            <a:r>
              <a:rPr lang="en-GB" sz="1200" dirty="0" err="1">
                <a:latin typeface="Kozuka Gothic Pro R" pitchFamily="34" charset="-128"/>
                <a:ea typeface="Kozuka Gothic Pro R" pitchFamily="34" charset="-128"/>
              </a:rPr>
              <a:t>www.japansociety.org.uk</a:t>
            </a:r>
            <a:r>
              <a:rPr lang="en-GB" sz="1200">
                <a:latin typeface="Kozuka Gothic Pro R" pitchFamily="34" charset="-128"/>
                <a:ea typeface="Kozuka Gothic Pro R" pitchFamily="34" charset="-128"/>
              </a:rPr>
              <a:t>.</a:t>
            </a:r>
            <a:endParaRPr lang="en-GB" sz="1200" dirty="0">
              <a:latin typeface="Kozuka Gothic Pro R" pitchFamily="34" charset="-128"/>
              <a:ea typeface="Kozuka Gothic Pro R" pitchFamily="34" charset="-128"/>
            </a:endParaRPr>
          </a:p>
        </p:txBody>
      </p:sp>
      <p:sp>
        <p:nvSpPr>
          <p:cNvPr id="4" name="Slide Number Placeholder 3"/>
          <p:cNvSpPr>
            <a:spLocks noGrp="1"/>
          </p:cNvSpPr>
          <p:nvPr>
            <p:ph type="sldNum" sz="quarter" idx="10"/>
          </p:nvPr>
        </p:nvSpPr>
        <p:spPr/>
        <p:txBody>
          <a:bodyPr/>
          <a:lstStyle/>
          <a:p>
            <a:fld id="{28609C5F-35CA-4B5D-9800-691F0D2F62EB}" type="slidenum">
              <a:rPr lang="en-GB" smtClean="0"/>
              <a:t>20</a:t>
            </a:fld>
            <a:endParaRPr lang="en-GB"/>
          </a:p>
        </p:txBody>
      </p:sp>
    </p:spTree>
    <p:extLst>
      <p:ext uri="{BB962C8B-B14F-4D97-AF65-F5344CB8AC3E}">
        <p14:creationId xmlns:p14="http://schemas.microsoft.com/office/powerpoint/2010/main" val="3221923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dirty="0"/>
              <a:t>For more resources, visit </a:t>
            </a:r>
            <a:r>
              <a:rPr lang="en-GB" sz="1200" dirty="0" err="1"/>
              <a:t>www.japansociety.org.uk</a:t>
            </a:r>
            <a:r>
              <a:rPr lang="en-GB" sz="1200" dirty="0"/>
              <a:t>.</a:t>
            </a:r>
          </a:p>
        </p:txBody>
      </p:sp>
      <p:sp>
        <p:nvSpPr>
          <p:cNvPr id="4" name="Slide Number Placeholder 3"/>
          <p:cNvSpPr>
            <a:spLocks noGrp="1"/>
          </p:cNvSpPr>
          <p:nvPr>
            <p:ph type="sldNum" sz="quarter" idx="10"/>
          </p:nvPr>
        </p:nvSpPr>
        <p:spPr/>
        <p:txBody>
          <a:bodyPr/>
          <a:lstStyle/>
          <a:p>
            <a:fld id="{28609C5F-35CA-4B5D-9800-691F0D2F62EB}" type="slidenum">
              <a:rPr lang="en-GB" smtClean="0"/>
              <a:t>21</a:t>
            </a:fld>
            <a:endParaRPr lang="en-GB"/>
          </a:p>
        </p:txBody>
      </p:sp>
    </p:spTree>
    <p:extLst>
      <p:ext uri="{BB962C8B-B14F-4D97-AF65-F5344CB8AC3E}">
        <p14:creationId xmlns:p14="http://schemas.microsoft.com/office/powerpoint/2010/main" val="1574349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8E81752-56F3-CB41-A7DF-130D06B4DC0B}"/>
              </a:ext>
            </a:extLst>
          </p:cNvPr>
          <p:cNvSpPr>
            <a:spLocks noGrp="1"/>
          </p:cNvSpPr>
          <p:nvPr>
            <p:ph type="body" idx="1"/>
          </p:nvPr>
        </p:nvSpPr>
        <p:spPr/>
        <p:txBody>
          <a:bodyPr/>
          <a:lstStyle/>
          <a:p>
            <a:pPr algn="ctr"/>
            <a:r>
              <a:rPr lang="en-US" dirty="0"/>
              <a:t>2.</a:t>
            </a:r>
          </a:p>
          <a:p>
            <a:pPr algn="ct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Buddha paused on his way and glanced down at the scenery through the water, between the flowers and leaves. The water in the pond was crystal clear, so clear that he could see all the way to the bottom - to the very depths of Hell. </a:t>
            </a:r>
          </a:p>
          <a:p>
            <a:pPr algn="ct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AA80D9AB-C264-6444-9310-AEED2BDD102A}"/>
              </a:ext>
            </a:extLst>
          </p:cNvPr>
          <p:cNvSpPr>
            <a:spLocks noGrp="1"/>
          </p:cNvSpPr>
          <p:nvPr>
            <p:ph type="body" idx="1"/>
          </p:nvPr>
        </p:nvSpPr>
        <p:spPr/>
        <p:txBody>
          <a:bodyPr/>
          <a:lstStyle/>
          <a:p>
            <a:pPr algn="ctr"/>
            <a:r>
              <a:rPr lang="en-US" dirty="0"/>
              <a:t>3.</a:t>
            </a:r>
          </a:p>
          <a:p>
            <a:pPr algn="ct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Hell was a silent darkness. But the Buddha could see the many sinners who were trapped there. Some were crawling and others were shaking in fear. But most lay motionless, exhausted by the relentless torture of the creatures in Hell.</a:t>
            </a:r>
          </a:p>
          <a:p>
            <a:pPr algn="ct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C70FE1E-A005-C141-9CA4-9F0848821C87}"/>
              </a:ext>
            </a:extLst>
          </p:cNvPr>
          <p:cNvSpPr>
            <a:spLocks noGrp="1"/>
          </p:cNvSpPr>
          <p:nvPr>
            <p:ph type="body" idx="1"/>
          </p:nvPr>
        </p:nvSpPr>
        <p:spPr/>
        <p:txBody>
          <a:bodyPr/>
          <a:lstStyle/>
          <a:p>
            <a:pPr algn="ctr"/>
            <a:r>
              <a:rPr lang="en-US" dirty="0"/>
              <a:t>4.</a:t>
            </a:r>
          </a:p>
          <a:p>
            <a:pPr algn="ct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From time to time the silence of Hell was broken by agonised screams and pitiful calls for help. The sinners begged for mercy as monsters emerged from the shadows. In Hell, horrible things were happening, things that we cannot begin to imagine. </a:t>
            </a:r>
          </a:p>
          <a:p>
            <a:pPr algn="ct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5DE4C36-3EFA-8D43-8FD1-7A374CCD2A4D}"/>
              </a:ext>
            </a:extLst>
          </p:cNvPr>
          <p:cNvSpPr>
            <a:spLocks noGrp="1"/>
          </p:cNvSpPr>
          <p:nvPr>
            <p:ph type="body" idx="1"/>
          </p:nvPr>
        </p:nvSpPr>
        <p:spPr/>
        <p:txBody>
          <a:bodyPr/>
          <a:lstStyle/>
          <a:p>
            <a:pPr algn="ctr"/>
            <a:r>
              <a:rPr lang="en-US" dirty="0"/>
              <a:t>5.</a:t>
            </a:r>
          </a:p>
          <a:p>
            <a:pPr algn="ct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Among the many sinners, Buddha’s eye came to rest on an individual called </a:t>
            </a:r>
            <a:r>
              <a:rPr lang="en-GB" sz="1200" kern="1200" dirty="0" err="1">
                <a:solidFill>
                  <a:schemeClr val="tx1"/>
                </a:solidFill>
                <a:effectLst/>
                <a:latin typeface="+mn-lt"/>
                <a:ea typeface="+mn-ea"/>
                <a:cs typeface="+mn-cs"/>
              </a:rPr>
              <a:t>Kandata</a:t>
            </a:r>
            <a:r>
              <a:rPr lang="en-GB" sz="1200" kern="1200" dirty="0">
                <a:solidFill>
                  <a:schemeClr val="tx1"/>
                </a:solidFill>
                <a:effectLst/>
                <a:latin typeface="+mn-lt"/>
                <a:ea typeface="+mn-ea"/>
                <a:cs typeface="+mn-cs"/>
              </a:rPr>
              <a:t>, a man with a jagged scar running down one side of his face. He was hiding behind the large rocks, trying to escape the notice of the fearsome monsters of Hell. </a:t>
            </a:r>
          </a:p>
          <a:p>
            <a:pPr algn="ct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41A39CB-171E-6144-B0D9-9351A5F56B9A}"/>
              </a:ext>
            </a:extLst>
          </p:cNvPr>
          <p:cNvSpPr>
            <a:spLocks noGrp="1"/>
          </p:cNvSpPr>
          <p:nvPr>
            <p:ph type="body" idx="1"/>
          </p:nvPr>
        </p:nvSpPr>
        <p:spPr/>
        <p:txBody>
          <a:bodyPr/>
          <a:lstStyle/>
          <a:p>
            <a:pPr algn="ctr"/>
            <a:r>
              <a:rPr lang="en-US" dirty="0"/>
              <a:t>6.</a:t>
            </a:r>
          </a:p>
          <a:p>
            <a:pPr algn="ct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During his lifetime, this sinner, </a:t>
            </a:r>
            <a:r>
              <a:rPr lang="en-GB" sz="1200" kern="1200" dirty="0" err="1">
                <a:solidFill>
                  <a:schemeClr val="tx1"/>
                </a:solidFill>
                <a:effectLst/>
                <a:latin typeface="+mn-lt"/>
                <a:ea typeface="+mn-ea"/>
                <a:cs typeface="+mn-cs"/>
              </a:rPr>
              <a:t>Kandata</a:t>
            </a:r>
            <a:r>
              <a:rPr lang="en-GB" sz="1200" kern="1200" dirty="0">
                <a:solidFill>
                  <a:schemeClr val="tx1"/>
                </a:solidFill>
                <a:effectLst/>
                <a:latin typeface="+mn-lt"/>
                <a:ea typeface="+mn-ea"/>
                <a:cs typeface="+mn-cs"/>
              </a:rPr>
              <a:t>, had been an infamous thief. He was a ruthless killer too, taking the lives of many innocent souls and causing needless misery to countless ordinary people. However, wicked though he was, </a:t>
            </a:r>
            <a:r>
              <a:rPr lang="en-GB" sz="1200" kern="1200" dirty="0" err="1">
                <a:solidFill>
                  <a:schemeClr val="tx1"/>
                </a:solidFill>
                <a:effectLst/>
                <a:latin typeface="+mn-lt"/>
                <a:ea typeface="+mn-ea"/>
                <a:cs typeface="+mn-cs"/>
              </a:rPr>
              <a:t>Kandata</a:t>
            </a:r>
            <a:r>
              <a:rPr lang="en-GB" sz="1200" kern="1200" dirty="0">
                <a:solidFill>
                  <a:schemeClr val="tx1"/>
                </a:solidFill>
                <a:effectLst/>
                <a:latin typeface="+mn-lt"/>
                <a:ea typeface="+mn-ea"/>
                <a:cs typeface="+mn-cs"/>
              </a:rPr>
              <a:t> had performed one good deed in his past life of evil.</a:t>
            </a:r>
          </a:p>
          <a:p>
            <a:pPr algn="ct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D4DAF3B-6C02-324A-82C7-F22E11E9EF56}"/>
              </a:ext>
            </a:extLst>
          </p:cNvPr>
          <p:cNvSpPr>
            <a:spLocks noGrp="1"/>
          </p:cNvSpPr>
          <p:nvPr>
            <p:ph type="body" idx="1"/>
          </p:nvPr>
        </p:nvSpPr>
        <p:spPr/>
        <p:txBody>
          <a:bodyPr/>
          <a:lstStyle/>
          <a:p>
            <a:pPr algn="ctr"/>
            <a:r>
              <a:rPr lang="en-US" dirty="0"/>
              <a:t>7.</a:t>
            </a:r>
          </a:p>
          <a:p>
            <a:pPr algn="ct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One day, as he was walking through the forest, he nearly stepped on a spider.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a rare moment of compassion he had thought to himself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‘Even though it looks so tiny and weak, it is still a living being.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cruel to take a life for no reason’.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 he had taken the spider to a safe place, carrying it in the palm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of his hand. </a:t>
            </a:r>
          </a:p>
          <a:p>
            <a:pPr algn="ct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3D29044-7AFD-584E-BC57-07F4872A878A}"/>
              </a:ext>
            </a:extLst>
          </p:cNvPr>
          <p:cNvSpPr>
            <a:spLocks noGrp="1"/>
          </p:cNvSpPr>
          <p:nvPr>
            <p:ph type="body" idx="1"/>
          </p:nvPr>
        </p:nvSpPr>
        <p:spPr/>
        <p:txBody>
          <a:bodyPr/>
          <a:lstStyle/>
          <a:p>
            <a:pPr algn="ctr"/>
            <a:r>
              <a:rPr lang="en-US" dirty="0"/>
              <a:t>8.</a:t>
            </a:r>
          </a:p>
          <a:p>
            <a:pPr algn="ctr"/>
            <a:endParaRPr lang="en-US" dirty="0"/>
          </a:p>
          <a:p>
            <a:pPr algn="ctr"/>
            <a:r>
              <a:rPr lang="en-GB" sz="1200" kern="1200" dirty="0">
                <a:solidFill>
                  <a:schemeClr val="tx1"/>
                </a:solidFill>
                <a:effectLst/>
                <a:latin typeface="+mn-lt"/>
                <a:ea typeface="+mn-ea"/>
                <a:cs typeface="+mn-cs"/>
              </a:rPr>
              <a:t>Buddha remembered this act of his kindness as he watched </a:t>
            </a:r>
            <a:r>
              <a:rPr lang="en-GB" sz="1200" kern="1200" dirty="0" err="1">
                <a:solidFill>
                  <a:schemeClr val="tx1"/>
                </a:solidFill>
                <a:effectLst/>
                <a:latin typeface="+mn-lt"/>
                <a:ea typeface="+mn-ea"/>
                <a:cs typeface="+mn-cs"/>
              </a:rPr>
              <a:t>Kandata</a:t>
            </a:r>
            <a:r>
              <a:rPr lang="en-GB" sz="1200" kern="1200" dirty="0">
                <a:solidFill>
                  <a:schemeClr val="tx1"/>
                </a:solidFill>
                <a:effectLst/>
                <a:latin typeface="+mn-lt"/>
                <a:ea typeface="+mn-ea"/>
                <a:cs typeface="+mn-cs"/>
              </a:rPr>
              <a:t> suffering in Hell. He decided to reward him for this one good deed and to save him from eternal torment. </a:t>
            </a:r>
          </a:p>
          <a:p>
            <a:pPr algn="ctr"/>
            <a:r>
              <a:rPr lang="en-GB" sz="1200" kern="1200" dirty="0">
                <a:solidFill>
                  <a:schemeClr val="tx1"/>
                </a:solidFill>
                <a:effectLst/>
                <a:latin typeface="+mn-lt"/>
                <a:ea typeface="+mn-ea"/>
                <a:cs typeface="+mn-cs"/>
              </a:rPr>
              <a:t>Buddha found a spider on a nearby lotus leaf. He gently scooped up the small creature and asked it to find </a:t>
            </a:r>
            <a:r>
              <a:rPr lang="en-GB" sz="1200" kern="1200" dirty="0" err="1">
                <a:solidFill>
                  <a:schemeClr val="tx1"/>
                </a:solidFill>
                <a:effectLst/>
                <a:latin typeface="+mn-lt"/>
                <a:ea typeface="+mn-ea"/>
                <a:cs typeface="+mn-cs"/>
              </a:rPr>
              <a:t>Kandata</a:t>
            </a:r>
            <a:r>
              <a:rPr lang="en-GB" sz="1200" kern="1200" dirty="0">
                <a:solidFill>
                  <a:schemeClr val="tx1"/>
                </a:solidFill>
                <a:effectLst/>
                <a:latin typeface="+mn-lt"/>
                <a:ea typeface="+mn-ea"/>
                <a:cs typeface="+mn-cs"/>
              </a:rPr>
              <a:t>. He lowered the spider with its silver thread down to Hell.</a:t>
            </a:r>
          </a:p>
          <a:p>
            <a:pPr algn="ct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85" name="Group 184"/>
          <p:cNvGrpSpPr/>
          <p:nvPr userDrawn="1"/>
        </p:nvGrpSpPr>
        <p:grpSpPr>
          <a:xfrm>
            <a:off x="-3512666" y="908720"/>
            <a:ext cx="8069331" cy="5247639"/>
            <a:chOff x="-3515842" y="980728"/>
            <a:chExt cx="8069331" cy="5247639"/>
          </a:xfrm>
          <a:scene3d>
            <a:camera prst="orthographicFront">
              <a:rot lat="0" lon="0" rev="0"/>
            </a:camera>
            <a:lightRig rig="threePt" dir="t"/>
          </a:scene3d>
        </p:grpSpPr>
        <p:sp>
          <p:nvSpPr>
            <p:cNvPr id="186" name="Freeform 185"/>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Freeform 186"/>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8" name="Group 187"/>
          <p:cNvGrpSpPr/>
          <p:nvPr userDrawn="1"/>
        </p:nvGrpSpPr>
        <p:grpSpPr>
          <a:xfrm>
            <a:off x="4556665" y="908720"/>
            <a:ext cx="8056641" cy="5247639"/>
            <a:chOff x="4572625" y="980729"/>
            <a:chExt cx="8056641" cy="5247639"/>
          </a:xfrm>
        </p:grpSpPr>
        <p:sp>
          <p:nvSpPr>
            <p:cNvPr id="189" name="Freeform 188"/>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cene3d>
              <a:camera prst="orthographicFront">
                <a:rot lat="0" lon="0" rev="0"/>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Freeform 189"/>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1" name="Freeform 190"/>
          <p:cNvSpPr/>
          <p:nvPr userDrawn="1"/>
        </p:nvSpPr>
        <p:spPr>
          <a:xfrm flipH="1">
            <a:off x="7824366" y="1060650"/>
            <a:ext cx="4029103" cy="5247640"/>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900000" lon="1980000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2" name="Group 191"/>
          <p:cNvGrpSpPr/>
          <p:nvPr userDrawn="1"/>
        </p:nvGrpSpPr>
        <p:grpSpPr>
          <a:xfrm>
            <a:off x="522000" y="-1755576"/>
            <a:ext cx="8071476" cy="4752528"/>
            <a:chOff x="525671" y="1412776"/>
            <a:chExt cx="8074820" cy="4712034"/>
          </a:xfrm>
        </p:grpSpPr>
        <p:sp>
          <p:nvSpPr>
            <p:cNvPr id="193" name="Freeform 192"/>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Freeform 193"/>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5" name="Group 194"/>
          <p:cNvGrpSpPr/>
          <p:nvPr userDrawn="1"/>
        </p:nvGrpSpPr>
        <p:grpSpPr>
          <a:xfrm>
            <a:off x="522000" y="-1755576"/>
            <a:ext cx="8071476" cy="4752528"/>
            <a:chOff x="525671" y="1412776"/>
            <a:chExt cx="8074820" cy="4712034"/>
          </a:xfrm>
          <a:scene3d>
            <a:camera prst="orthographicFront">
              <a:rot lat="20400000" lon="0" rev="0"/>
            </a:camera>
            <a:lightRig rig="threePt" dir="t"/>
          </a:scene3d>
        </p:grpSpPr>
        <p:sp>
          <p:nvSpPr>
            <p:cNvPr id="196" name="Freeform 195"/>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Freeform 196"/>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8" name="Group 197"/>
          <p:cNvGrpSpPr/>
          <p:nvPr userDrawn="1"/>
        </p:nvGrpSpPr>
        <p:grpSpPr>
          <a:xfrm>
            <a:off x="522000" y="-1755576"/>
            <a:ext cx="8071476" cy="4752528"/>
            <a:chOff x="525671" y="1412776"/>
            <a:chExt cx="8074820" cy="4712034"/>
          </a:xfrm>
          <a:scene3d>
            <a:camera prst="orthographicFront">
              <a:rot lat="19800000" lon="0" rev="0"/>
            </a:camera>
            <a:lightRig rig="threePt" dir="t"/>
          </a:scene3d>
        </p:grpSpPr>
        <p:sp>
          <p:nvSpPr>
            <p:cNvPr id="199" name="Freeform 198"/>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Freeform 199"/>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1" name="Group 200"/>
          <p:cNvGrpSpPr/>
          <p:nvPr userDrawn="1"/>
        </p:nvGrpSpPr>
        <p:grpSpPr>
          <a:xfrm>
            <a:off x="522000" y="-1755576"/>
            <a:ext cx="8071476" cy="4752528"/>
            <a:chOff x="525671" y="1412776"/>
            <a:chExt cx="8074820" cy="4712034"/>
          </a:xfrm>
          <a:scene3d>
            <a:camera prst="orthographicFront">
              <a:rot lat="19200000" lon="0" rev="0"/>
            </a:camera>
            <a:lightRig rig="threePt" dir="t"/>
          </a:scene3d>
        </p:grpSpPr>
        <p:sp>
          <p:nvSpPr>
            <p:cNvPr id="202" name="Freeform 201"/>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Freeform 202"/>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4" name="Group 203"/>
          <p:cNvGrpSpPr/>
          <p:nvPr userDrawn="1"/>
        </p:nvGrpSpPr>
        <p:grpSpPr>
          <a:xfrm>
            <a:off x="522000" y="-1755576"/>
            <a:ext cx="8071476" cy="4752528"/>
            <a:chOff x="525671" y="1412776"/>
            <a:chExt cx="8074820" cy="4712034"/>
          </a:xfrm>
          <a:scene3d>
            <a:camera prst="orthographicFront">
              <a:rot lat="18600000" lon="0" rev="0"/>
            </a:camera>
            <a:lightRig rig="threePt" dir="t"/>
          </a:scene3d>
        </p:grpSpPr>
        <p:sp>
          <p:nvSpPr>
            <p:cNvPr id="205" name="Freeform 20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Freeform 20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7" name="Group 206"/>
          <p:cNvGrpSpPr/>
          <p:nvPr userDrawn="1"/>
        </p:nvGrpSpPr>
        <p:grpSpPr>
          <a:xfrm>
            <a:off x="522000" y="-1755576"/>
            <a:ext cx="8071476" cy="4752528"/>
            <a:chOff x="525671" y="1412776"/>
            <a:chExt cx="8074820" cy="4712034"/>
          </a:xfrm>
          <a:scene3d>
            <a:camera prst="orthographicFront">
              <a:rot lat="18000000" lon="0" rev="0"/>
            </a:camera>
            <a:lightRig rig="threePt" dir="t"/>
          </a:scene3d>
        </p:grpSpPr>
        <p:sp>
          <p:nvSpPr>
            <p:cNvPr id="208" name="Freeform 207"/>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Freeform 208"/>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0" name="Group 209"/>
          <p:cNvGrpSpPr/>
          <p:nvPr userDrawn="1"/>
        </p:nvGrpSpPr>
        <p:grpSpPr>
          <a:xfrm>
            <a:off x="522000" y="-1755576"/>
            <a:ext cx="8071476" cy="4752528"/>
            <a:chOff x="525671" y="1412776"/>
            <a:chExt cx="8074820" cy="4712034"/>
          </a:xfrm>
          <a:scene3d>
            <a:camera prst="orthographicFront">
              <a:rot lat="17400000" lon="0" rev="0"/>
            </a:camera>
            <a:lightRig rig="threePt" dir="t"/>
          </a:scene3d>
        </p:grpSpPr>
        <p:sp>
          <p:nvSpPr>
            <p:cNvPr id="211" name="Freeform 210"/>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Freeform 211"/>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3" name="Group 212"/>
          <p:cNvGrpSpPr/>
          <p:nvPr userDrawn="1"/>
        </p:nvGrpSpPr>
        <p:grpSpPr>
          <a:xfrm>
            <a:off x="522000" y="-1755576"/>
            <a:ext cx="8071476" cy="4752528"/>
            <a:chOff x="525671" y="1412776"/>
            <a:chExt cx="8074820" cy="4712034"/>
          </a:xfrm>
          <a:scene3d>
            <a:camera prst="orthographicFront">
              <a:rot lat="16800000" lon="0" rev="0"/>
            </a:camera>
            <a:lightRig rig="threePt" dir="t"/>
          </a:scene3d>
        </p:grpSpPr>
        <p:sp>
          <p:nvSpPr>
            <p:cNvPr id="214" name="Freeform 213"/>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Freeform 214"/>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6" name="Group 215"/>
          <p:cNvGrpSpPr/>
          <p:nvPr userDrawn="1"/>
        </p:nvGrpSpPr>
        <p:grpSpPr>
          <a:xfrm>
            <a:off x="522000" y="-1755576"/>
            <a:ext cx="8071476" cy="4752528"/>
            <a:chOff x="525671" y="1412776"/>
            <a:chExt cx="8074820" cy="4712034"/>
          </a:xfrm>
          <a:scene3d>
            <a:camera prst="orthographicFront">
              <a:rot lat="16200000" lon="0" rev="0"/>
            </a:camera>
            <a:lightRig rig="threePt" dir="t"/>
          </a:scene3d>
        </p:grpSpPr>
        <p:sp>
          <p:nvSpPr>
            <p:cNvPr id="217" name="Freeform 216"/>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Freeform 217"/>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9" name="Group 218"/>
          <p:cNvGrpSpPr/>
          <p:nvPr userDrawn="1"/>
        </p:nvGrpSpPr>
        <p:grpSpPr>
          <a:xfrm>
            <a:off x="522000" y="-1755576"/>
            <a:ext cx="8071476" cy="4752528"/>
            <a:chOff x="525671" y="1412776"/>
            <a:chExt cx="8074820" cy="4712034"/>
          </a:xfrm>
          <a:scene3d>
            <a:camera prst="orthographicFront">
              <a:rot lat="15600000" lon="0" rev="0"/>
            </a:camera>
            <a:lightRig rig="threePt" dir="t"/>
          </a:scene3d>
        </p:grpSpPr>
        <p:sp>
          <p:nvSpPr>
            <p:cNvPr id="220" name="Freeform 219"/>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Freeform 220"/>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2" name="Group 221"/>
          <p:cNvGrpSpPr/>
          <p:nvPr userDrawn="1"/>
        </p:nvGrpSpPr>
        <p:grpSpPr>
          <a:xfrm>
            <a:off x="522000" y="-1755576"/>
            <a:ext cx="8071476" cy="4752528"/>
            <a:chOff x="525671" y="1412776"/>
            <a:chExt cx="8074820" cy="4712034"/>
          </a:xfrm>
          <a:scene3d>
            <a:camera prst="orthographicFront">
              <a:rot lat="15000000" lon="0" rev="0"/>
            </a:camera>
            <a:lightRig rig="threePt" dir="t"/>
          </a:scene3d>
        </p:grpSpPr>
        <p:sp>
          <p:nvSpPr>
            <p:cNvPr id="223" name="Freeform 222"/>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Freeform 223"/>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5" name="Group 224"/>
          <p:cNvGrpSpPr/>
          <p:nvPr userDrawn="1"/>
        </p:nvGrpSpPr>
        <p:grpSpPr>
          <a:xfrm>
            <a:off x="-3512666" y="908720"/>
            <a:ext cx="8069331" cy="5247639"/>
            <a:chOff x="-3515842" y="980728"/>
            <a:chExt cx="8069331" cy="5247639"/>
          </a:xfrm>
          <a:scene3d>
            <a:camera prst="orthographicFront">
              <a:rot lat="900000" lon="1200000" rev="0"/>
            </a:camera>
            <a:lightRig rig="threePt" dir="t"/>
          </a:scene3d>
        </p:grpSpPr>
        <p:sp>
          <p:nvSpPr>
            <p:cNvPr id="226" name="Freeform 225"/>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Freeform 226"/>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8" name="Group 227"/>
          <p:cNvGrpSpPr/>
          <p:nvPr userDrawn="1"/>
        </p:nvGrpSpPr>
        <p:grpSpPr>
          <a:xfrm>
            <a:off x="4556665" y="908720"/>
            <a:ext cx="8056641" cy="5247639"/>
            <a:chOff x="4572625" y="980729"/>
            <a:chExt cx="8056641" cy="5247639"/>
          </a:xfrm>
          <a:scene3d>
            <a:camera prst="orthographicFront">
              <a:rot lat="900000" lon="20400000" rev="0"/>
            </a:camera>
            <a:lightRig rig="threePt" dir="t"/>
          </a:scene3d>
        </p:grpSpPr>
        <p:sp>
          <p:nvSpPr>
            <p:cNvPr id="229" name="Freeform 228"/>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Freeform 229"/>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1" name="Group 230"/>
          <p:cNvGrpSpPr/>
          <p:nvPr userDrawn="1"/>
        </p:nvGrpSpPr>
        <p:grpSpPr>
          <a:xfrm>
            <a:off x="-3512666" y="908720"/>
            <a:ext cx="8069331" cy="5247639"/>
            <a:chOff x="-3515842" y="980728"/>
            <a:chExt cx="8069331" cy="5247639"/>
          </a:xfrm>
          <a:scene3d>
            <a:camera prst="orthographicFront">
              <a:rot lat="900000" lon="1800000" rev="0"/>
            </a:camera>
            <a:lightRig rig="threePt" dir="t"/>
          </a:scene3d>
        </p:grpSpPr>
        <p:sp>
          <p:nvSpPr>
            <p:cNvPr id="232" name="Freeform 231"/>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Freeform 232"/>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4" name="Group 233"/>
          <p:cNvGrpSpPr/>
          <p:nvPr userDrawn="1"/>
        </p:nvGrpSpPr>
        <p:grpSpPr>
          <a:xfrm>
            <a:off x="4556665" y="908720"/>
            <a:ext cx="8056641" cy="5247639"/>
            <a:chOff x="4572625" y="980729"/>
            <a:chExt cx="8056641" cy="5247639"/>
          </a:xfrm>
          <a:scene3d>
            <a:camera prst="orthographicFront">
              <a:rot lat="900000" lon="19800000" rev="0"/>
            </a:camera>
            <a:lightRig rig="threePt" dir="t"/>
          </a:scene3d>
        </p:grpSpPr>
        <p:sp>
          <p:nvSpPr>
            <p:cNvPr id="235" name="Freeform 234"/>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Freeform 235"/>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7" name="Group 236"/>
          <p:cNvGrpSpPr/>
          <p:nvPr userDrawn="1"/>
        </p:nvGrpSpPr>
        <p:grpSpPr>
          <a:xfrm>
            <a:off x="-3512666" y="908720"/>
            <a:ext cx="8069331" cy="5247639"/>
            <a:chOff x="-3515842" y="980728"/>
            <a:chExt cx="8069331" cy="5247639"/>
          </a:xfrm>
          <a:scene3d>
            <a:camera prst="orthographicFront">
              <a:rot lat="900000" lon="2400000" rev="0"/>
            </a:camera>
            <a:lightRig rig="threePt" dir="t"/>
          </a:scene3d>
        </p:grpSpPr>
        <p:sp>
          <p:nvSpPr>
            <p:cNvPr id="238" name="Freeform 237"/>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Freeform 238"/>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0" name="Group 239"/>
          <p:cNvGrpSpPr/>
          <p:nvPr userDrawn="1"/>
        </p:nvGrpSpPr>
        <p:grpSpPr>
          <a:xfrm>
            <a:off x="4556665" y="908720"/>
            <a:ext cx="8056641" cy="5247639"/>
            <a:chOff x="4572625" y="980729"/>
            <a:chExt cx="8056641" cy="5247639"/>
          </a:xfrm>
          <a:scene3d>
            <a:camera prst="orthographicFront">
              <a:rot lat="900000" lon="19200000" rev="0"/>
            </a:camera>
            <a:lightRig rig="threePt" dir="t"/>
          </a:scene3d>
        </p:grpSpPr>
        <p:sp>
          <p:nvSpPr>
            <p:cNvPr id="241" name="Freeform 240"/>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Freeform 241"/>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3" name="Group 242"/>
          <p:cNvGrpSpPr/>
          <p:nvPr userDrawn="1"/>
        </p:nvGrpSpPr>
        <p:grpSpPr>
          <a:xfrm>
            <a:off x="-3512666" y="908720"/>
            <a:ext cx="8069331" cy="5247639"/>
            <a:chOff x="-3515842" y="980728"/>
            <a:chExt cx="8069331" cy="5247639"/>
          </a:xfrm>
          <a:scene3d>
            <a:camera prst="orthographicFront">
              <a:rot lat="900000" lon="3000000" rev="0"/>
            </a:camera>
            <a:lightRig rig="threePt" dir="t"/>
          </a:scene3d>
        </p:grpSpPr>
        <p:sp>
          <p:nvSpPr>
            <p:cNvPr id="244" name="Freeform 243"/>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Freeform 244"/>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6" name="Group 245"/>
          <p:cNvGrpSpPr/>
          <p:nvPr userDrawn="1"/>
        </p:nvGrpSpPr>
        <p:grpSpPr>
          <a:xfrm>
            <a:off x="4556665" y="908720"/>
            <a:ext cx="8056641" cy="5247639"/>
            <a:chOff x="4572625" y="980729"/>
            <a:chExt cx="8056641" cy="5247639"/>
          </a:xfrm>
          <a:scene3d>
            <a:camera prst="orthographicFront">
              <a:rot lat="900000" lon="18600000" rev="0"/>
            </a:camera>
            <a:lightRig rig="threePt" dir="t"/>
          </a:scene3d>
        </p:grpSpPr>
        <p:sp>
          <p:nvSpPr>
            <p:cNvPr id="247" name="Freeform 246"/>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Freeform 247"/>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9" name="Group 248"/>
          <p:cNvGrpSpPr/>
          <p:nvPr userDrawn="1"/>
        </p:nvGrpSpPr>
        <p:grpSpPr>
          <a:xfrm>
            <a:off x="-3512666" y="908720"/>
            <a:ext cx="8069331" cy="5247639"/>
            <a:chOff x="-3515842" y="980728"/>
            <a:chExt cx="8069331" cy="5247639"/>
          </a:xfrm>
          <a:scene3d>
            <a:camera prst="orthographicFront">
              <a:rot lat="900000" lon="3600000" rev="0"/>
            </a:camera>
            <a:lightRig rig="threePt" dir="t"/>
          </a:scene3d>
        </p:grpSpPr>
        <p:sp>
          <p:nvSpPr>
            <p:cNvPr id="250" name="Freeform 249"/>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Freeform 250"/>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2" name="Group 251"/>
          <p:cNvGrpSpPr/>
          <p:nvPr userDrawn="1"/>
        </p:nvGrpSpPr>
        <p:grpSpPr>
          <a:xfrm>
            <a:off x="4556665" y="908720"/>
            <a:ext cx="8056641" cy="5247639"/>
            <a:chOff x="4572625" y="980729"/>
            <a:chExt cx="8056641" cy="5247639"/>
          </a:xfrm>
          <a:scene3d>
            <a:camera prst="orthographicFront">
              <a:rot lat="900000" lon="18000000" rev="0"/>
            </a:camera>
            <a:lightRig rig="threePt" dir="t"/>
          </a:scene3d>
        </p:grpSpPr>
        <p:sp>
          <p:nvSpPr>
            <p:cNvPr id="253" name="Freeform 252"/>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Freeform 253"/>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5" name="Group 254"/>
          <p:cNvGrpSpPr/>
          <p:nvPr userDrawn="1"/>
        </p:nvGrpSpPr>
        <p:grpSpPr>
          <a:xfrm>
            <a:off x="-3512666" y="908720"/>
            <a:ext cx="8069331" cy="5247639"/>
            <a:chOff x="-3515842" y="980728"/>
            <a:chExt cx="8069331" cy="5247639"/>
          </a:xfrm>
          <a:scene3d>
            <a:camera prst="orthographicFront">
              <a:rot lat="900000" lon="4200000" rev="0"/>
            </a:camera>
            <a:lightRig rig="threePt" dir="t"/>
          </a:scene3d>
        </p:grpSpPr>
        <p:sp>
          <p:nvSpPr>
            <p:cNvPr id="256" name="Freeform 255"/>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Freeform 256"/>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8" name="Group 257"/>
          <p:cNvGrpSpPr/>
          <p:nvPr userDrawn="1"/>
        </p:nvGrpSpPr>
        <p:grpSpPr>
          <a:xfrm>
            <a:off x="4556665" y="908720"/>
            <a:ext cx="8056641" cy="5247639"/>
            <a:chOff x="4572625" y="980729"/>
            <a:chExt cx="8056641" cy="5247639"/>
          </a:xfrm>
          <a:scene3d>
            <a:camera prst="orthographicFront">
              <a:rot lat="900000" lon="17400000" rev="0"/>
            </a:camera>
            <a:lightRig rig="threePt" dir="t"/>
          </a:scene3d>
        </p:grpSpPr>
        <p:sp>
          <p:nvSpPr>
            <p:cNvPr id="259" name="Freeform 258"/>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Freeform 259"/>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1" name="Group 260"/>
          <p:cNvGrpSpPr/>
          <p:nvPr userDrawn="1"/>
        </p:nvGrpSpPr>
        <p:grpSpPr>
          <a:xfrm>
            <a:off x="-3512666" y="908720"/>
            <a:ext cx="8069331" cy="5247639"/>
            <a:chOff x="-3515842" y="980728"/>
            <a:chExt cx="8069331" cy="5247639"/>
          </a:xfrm>
          <a:scene3d>
            <a:camera prst="orthographicFront">
              <a:rot lat="900000" lon="4800000" rev="0"/>
            </a:camera>
            <a:lightRig rig="threePt" dir="t"/>
          </a:scene3d>
        </p:grpSpPr>
        <p:sp>
          <p:nvSpPr>
            <p:cNvPr id="262" name="Freeform 261"/>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Freeform 262"/>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4" name="Group 263"/>
          <p:cNvGrpSpPr/>
          <p:nvPr userDrawn="1"/>
        </p:nvGrpSpPr>
        <p:grpSpPr>
          <a:xfrm>
            <a:off x="4556665" y="908720"/>
            <a:ext cx="8056641" cy="5247639"/>
            <a:chOff x="4572625" y="980729"/>
            <a:chExt cx="8056641" cy="5247639"/>
          </a:xfrm>
          <a:scene3d>
            <a:camera prst="orthographicFront">
              <a:rot lat="900000" lon="16800000" rev="0"/>
            </a:camera>
            <a:lightRig rig="threePt" dir="t"/>
          </a:scene3d>
        </p:grpSpPr>
        <p:sp>
          <p:nvSpPr>
            <p:cNvPr id="265" name="Freeform 264"/>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Freeform 265"/>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7" name="Group 266"/>
          <p:cNvGrpSpPr/>
          <p:nvPr userDrawn="1"/>
        </p:nvGrpSpPr>
        <p:grpSpPr>
          <a:xfrm>
            <a:off x="-3512666" y="908720"/>
            <a:ext cx="8069331" cy="5247639"/>
            <a:chOff x="-3515842" y="980728"/>
            <a:chExt cx="8069331" cy="5247639"/>
          </a:xfrm>
          <a:scene3d>
            <a:camera prst="orthographicFront">
              <a:rot lat="900000" lon="5400000" rev="0"/>
            </a:camera>
            <a:lightRig rig="threePt" dir="t"/>
          </a:scene3d>
        </p:grpSpPr>
        <p:sp>
          <p:nvSpPr>
            <p:cNvPr id="268" name="Freeform 267"/>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Freeform 268"/>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0" name="Group 269"/>
          <p:cNvGrpSpPr/>
          <p:nvPr userDrawn="1"/>
        </p:nvGrpSpPr>
        <p:grpSpPr>
          <a:xfrm>
            <a:off x="4556665" y="908720"/>
            <a:ext cx="8056641" cy="5247639"/>
            <a:chOff x="4572625" y="980729"/>
            <a:chExt cx="8056641" cy="5247639"/>
          </a:xfrm>
          <a:scene3d>
            <a:camera prst="orthographicFront">
              <a:rot lat="900000" lon="16200000" rev="0"/>
            </a:camera>
            <a:lightRig rig="threePt" dir="t"/>
          </a:scene3d>
        </p:grpSpPr>
        <p:sp>
          <p:nvSpPr>
            <p:cNvPr id="271" name="Freeform 270"/>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Freeform 271"/>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3" name="Group 272"/>
          <p:cNvGrpSpPr/>
          <p:nvPr userDrawn="1"/>
        </p:nvGrpSpPr>
        <p:grpSpPr>
          <a:xfrm>
            <a:off x="-3512666" y="908720"/>
            <a:ext cx="8069331" cy="5247639"/>
            <a:chOff x="-3515842" y="980728"/>
            <a:chExt cx="8069331" cy="5247639"/>
          </a:xfrm>
          <a:scene3d>
            <a:camera prst="orthographicFront">
              <a:rot lat="900000" lon="6000000" rev="0"/>
            </a:camera>
            <a:lightRig rig="threePt" dir="t"/>
          </a:scene3d>
        </p:grpSpPr>
        <p:sp>
          <p:nvSpPr>
            <p:cNvPr id="274" name="Freeform 273"/>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Freeform 274"/>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6" name="Group 275"/>
          <p:cNvGrpSpPr/>
          <p:nvPr userDrawn="1"/>
        </p:nvGrpSpPr>
        <p:grpSpPr>
          <a:xfrm>
            <a:off x="4556665" y="908720"/>
            <a:ext cx="8056641" cy="5247639"/>
            <a:chOff x="4572625" y="980729"/>
            <a:chExt cx="8056641" cy="5247639"/>
          </a:xfrm>
          <a:scene3d>
            <a:camera prst="orthographicFront">
              <a:rot lat="900000" lon="15600000" rev="0"/>
            </a:camera>
            <a:lightRig rig="threePt" dir="t"/>
          </a:scene3d>
        </p:grpSpPr>
        <p:sp>
          <p:nvSpPr>
            <p:cNvPr id="277" name="Freeform 276"/>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Freeform 277"/>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9" name="Group 278"/>
          <p:cNvGrpSpPr/>
          <p:nvPr userDrawn="1"/>
        </p:nvGrpSpPr>
        <p:grpSpPr>
          <a:xfrm>
            <a:off x="-3512666" y="908720"/>
            <a:ext cx="8069331" cy="5247639"/>
            <a:chOff x="-3515842" y="980728"/>
            <a:chExt cx="8069331" cy="5247639"/>
          </a:xfrm>
          <a:scene3d>
            <a:camera prst="orthographicFront">
              <a:rot lat="900000" lon="6600000" rev="0"/>
            </a:camera>
            <a:lightRig rig="threePt" dir="t"/>
          </a:scene3d>
        </p:grpSpPr>
        <p:sp>
          <p:nvSpPr>
            <p:cNvPr id="280" name="Freeform 279"/>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Freeform 280"/>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2" name="Group 281"/>
          <p:cNvGrpSpPr/>
          <p:nvPr userDrawn="1"/>
        </p:nvGrpSpPr>
        <p:grpSpPr>
          <a:xfrm>
            <a:off x="4556665" y="908720"/>
            <a:ext cx="8056641" cy="5247639"/>
            <a:chOff x="4572625" y="980729"/>
            <a:chExt cx="8056641" cy="5247639"/>
          </a:xfrm>
          <a:scene3d>
            <a:camera prst="orthographicFront">
              <a:rot lat="900000" lon="15000000" rev="0"/>
            </a:camera>
            <a:lightRig rig="threePt" dir="t"/>
          </a:scene3d>
        </p:grpSpPr>
        <p:sp>
          <p:nvSpPr>
            <p:cNvPr id="283" name="Freeform 282"/>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Freeform 283"/>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85753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9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95"/>
                                        </p:tgtEl>
                                        <p:attrNameLst>
                                          <p:attrName>style.visibility</p:attrName>
                                        </p:attrNameLst>
                                      </p:cBhvr>
                                      <p:to>
                                        <p:strVal val="visible"/>
                                      </p:to>
                                    </p:set>
                                  </p:childTnLst>
                                </p:cTn>
                              </p:par>
                            </p:childTnLst>
                          </p:cTn>
                        </p:par>
                        <p:par>
                          <p:cTn id="9" fill="hold">
                            <p:stCondLst>
                              <p:cond delay="0"/>
                            </p:stCondLst>
                            <p:childTnLst>
                              <p:par>
                                <p:cTn id="10" presetID="1" presetClass="exit" presetSubtype="0" fill="hold" nodeType="afterEffect">
                                  <p:stCondLst>
                                    <p:cond delay="80"/>
                                  </p:stCondLst>
                                  <p:childTnLst>
                                    <p:set>
                                      <p:cBhvr>
                                        <p:cTn id="11" dur="1" fill="hold">
                                          <p:stCondLst>
                                            <p:cond delay="0"/>
                                          </p:stCondLst>
                                        </p:cTn>
                                        <p:tgtEl>
                                          <p:spTgt spid="195"/>
                                        </p:tgtEl>
                                        <p:attrNameLst>
                                          <p:attrName>style.visibility</p:attrName>
                                        </p:attrNameLst>
                                      </p:cBhvr>
                                      <p:to>
                                        <p:strVal val="hidden"/>
                                      </p:to>
                                    </p:set>
                                  </p:childTnLst>
                                </p:cTn>
                              </p:par>
                              <p:par>
                                <p:cTn id="12" presetID="1" presetClass="entr" presetSubtype="0" fill="hold" nodeType="withEffect">
                                  <p:stCondLst>
                                    <p:cond delay="80"/>
                                  </p:stCondLst>
                                  <p:childTnLst>
                                    <p:set>
                                      <p:cBhvr>
                                        <p:cTn id="13" dur="1" fill="hold">
                                          <p:stCondLst>
                                            <p:cond delay="0"/>
                                          </p:stCondLst>
                                        </p:cTn>
                                        <p:tgtEl>
                                          <p:spTgt spid="198"/>
                                        </p:tgtEl>
                                        <p:attrNameLst>
                                          <p:attrName>style.visibility</p:attrName>
                                        </p:attrNameLst>
                                      </p:cBhvr>
                                      <p:to>
                                        <p:strVal val="visible"/>
                                      </p:to>
                                    </p:set>
                                  </p:childTnLst>
                                </p:cTn>
                              </p:par>
                            </p:childTnLst>
                          </p:cTn>
                        </p:par>
                        <p:par>
                          <p:cTn id="14" fill="hold">
                            <p:stCondLst>
                              <p:cond delay="80"/>
                            </p:stCondLst>
                            <p:childTnLst>
                              <p:par>
                                <p:cTn id="15" presetID="1" presetClass="exit" presetSubtype="0" fill="hold" nodeType="afterEffect">
                                  <p:stCondLst>
                                    <p:cond delay="80"/>
                                  </p:stCondLst>
                                  <p:childTnLst>
                                    <p:set>
                                      <p:cBhvr>
                                        <p:cTn id="16" dur="1" fill="hold">
                                          <p:stCondLst>
                                            <p:cond delay="0"/>
                                          </p:stCondLst>
                                        </p:cTn>
                                        <p:tgtEl>
                                          <p:spTgt spid="198"/>
                                        </p:tgtEl>
                                        <p:attrNameLst>
                                          <p:attrName>style.visibility</p:attrName>
                                        </p:attrNameLst>
                                      </p:cBhvr>
                                      <p:to>
                                        <p:strVal val="hidden"/>
                                      </p:to>
                                    </p:set>
                                  </p:childTnLst>
                                </p:cTn>
                              </p:par>
                              <p:par>
                                <p:cTn id="17" presetID="1" presetClass="entr" presetSubtype="0" fill="hold" nodeType="withEffect">
                                  <p:stCondLst>
                                    <p:cond delay="80"/>
                                  </p:stCondLst>
                                  <p:childTnLst>
                                    <p:set>
                                      <p:cBhvr>
                                        <p:cTn id="18" dur="1" fill="hold">
                                          <p:stCondLst>
                                            <p:cond delay="0"/>
                                          </p:stCondLst>
                                        </p:cTn>
                                        <p:tgtEl>
                                          <p:spTgt spid="201"/>
                                        </p:tgtEl>
                                        <p:attrNameLst>
                                          <p:attrName>style.visibility</p:attrName>
                                        </p:attrNameLst>
                                      </p:cBhvr>
                                      <p:to>
                                        <p:strVal val="visible"/>
                                      </p:to>
                                    </p:set>
                                  </p:childTnLst>
                                </p:cTn>
                              </p:par>
                            </p:childTnLst>
                          </p:cTn>
                        </p:par>
                        <p:par>
                          <p:cTn id="19" fill="hold">
                            <p:stCondLst>
                              <p:cond delay="160"/>
                            </p:stCondLst>
                            <p:childTnLst>
                              <p:par>
                                <p:cTn id="20" presetID="1" presetClass="exit" presetSubtype="0" fill="hold" nodeType="afterEffect">
                                  <p:stCondLst>
                                    <p:cond delay="80"/>
                                  </p:stCondLst>
                                  <p:childTnLst>
                                    <p:set>
                                      <p:cBhvr>
                                        <p:cTn id="21" dur="1" fill="hold">
                                          <p:stCondLst>
                                            <p:cond delay="0"/>
                                          </p:stCondLst>
                                        </p:cTn>
                                        <p:tgtEl>
                                          <p:spTgt spid="201"/>
                                        </p:tgtEl>
                                        <p:attrNameLst>
                                          <p:attrName>style.visibility</p:attrName>
                                        </p:attrNameLst>
                                      </p:cBhvr>
                                      <p:to>
                                        <p:strVal val="hidden"/>
                                      </p:to>
                                    </p:set>
                                  </p:childTnLst>
                                </p:cTn>
                              </p:par>
                              <p:par>
                                <p:cTn id="22" presetID="1" presetClass="entr" presetSubtype="0" fill="hold" nodeType="withEffect">
                                  <p:stCondLst>
                                    <p:cond delay="80"/>
                                  </p:stCondLst>
                                  <p:childTnLst>
                                    <p:set>
                                      <p:cBhvr>
                                        <p:cTn id="23" dur="1" fill="hold">
                                          <p:stCondLst>
                                            <p:cond delay="0"/>
                                          </p:stCondLst>
                                        </p:cTn>
                                        <p:tgtEl>
                                          <p:spTgt spid="204"/>
                                        </p:tgtEl>
                                        <p:attrNameLst>
                                          <p:attrName>style.visibility</p:attrName>
                                        </p:attrNameLst>
                                      </p:cBhvr>
                                      <p:to>
                                        <p:strVal val="visible"/>
                                      </p:to>
                                    </p:set>
                                  </p:childTnLst>
                                </p:cTn>
                              </p:par>
                            </p:childTnLst>
                          </p:cTn>
                        </p:par>
                        <p:par>
                          <p:cTn id="24" fill="hold">
                            <p:stCondLst>
                              <p:cond delay="240"/>
                            </p:stCondLst>
                            <p:childTnLst>
                              <p:par>
                                <p:cTn id="25" presetID="1" presetClass="exit" presetSubtype="0" fill="hold" nodeType="afterEffect">
                                  <p:stCondLst>
                                    <p:cond delay="80"/>
                                  </p:stCondLst>
                                  <p:childTnLst>
                                    <p:set>
                                      <p:cBhvr>
                                        <p:cTn id="26" dur="1" fill="hold">
                                          <p:stCondLst>
                                            <p:cond delay="0"/>
                                          </p:stCondLst>
                                        </p:cTn>
                                        <p:tgtEl>
                                          <p:spTgt spid="204"/>
                                        </p:tgtEl>
                                        <p:attrNameLst>
                                          <p:attrName>style.visibility</p:attrName>
                                        </p:attrNameLst>
                                      </p:cBhvr>
                                      <p:to>
                                        <p:strVal val="hidden"/>
                                      </p:to>
                                    </p:set>
                                  </p:childTnLst>
                                </p:cTn>
                              </p:par>
                              <p:par>
                                <p:cTn id="27" presetID="1" presetClass="entr" presetSubtype="0" fill="hold" nodeType="withEffect">
                                  <p:stCondLst>
                                    <p:cond delay="80"/>
                                  </p:stCondLst>
                                  <p:childTnLst>
                                    <p:set>
                                      <p:cBhvr>
                                        <p:cTn id="28" dur="1" fill="hold">
                                          <p:stCondLst>
                                            <p:cond delay="0"/>
                                          </p:stCondLst>
                                        </p:cTn>
                                        <p:tgtEl>
                                          <p:spTgt spid="207"/>
                                        </p:tgtEl>
                                        <p:attrNameLst>
                                          <p:attrName>style.visibility</p:attrName>
                                        </p:attrNameLst>
                                      </p:cBhvr>
                                      <p:to>
                                        <p:strVal val="visible"/>
                                      </p:to>
                                    </p:set>
                                  </p:childTnLst>
                                </p:cTn>
                              </p:par>
                            </p:childTnLst>
                          </p:cTn>
                        </p:par>
                        <p:par>
                          <p:cTn id="29" fill="hold">
                            <p:stCondLst>
                              <p:cond delay="320"/>
                            </p:stCondLst>
                            <p:childTnLst>
                              <p:par>
                                <p:cTn id="30" presetID="1" presetClass="exit" presetSubtype="0" fill="hold" nodeType="afterEffect">
                                  <p:stCondLst>
                                    <p:cond delay="80"/>
                                  </p:stCondLst>
                                  <p:childTnLst>
                                    <p:set>
                                      <p:cBhvr>
                                        <p:cTn id="31" dur="1" fill="hold">
                                          <p:stCondLst>
                                            <p:cond delay="0"/>
                                          </p:stCondLst>
                                        </p:cTn>
                                        <p:tgtEl>
                                          <p:spTgt spid="207"/>
                                        </p:tgtEl>
                                        <p:attrNameLst>
                                          <p:attrName>style.visibility</p:attrName>
                                        </p:attrNameLst>
                                      </p:cBhvr>
                                      <p:to>
                                        <p:strVal val="hidden"/>
                                      </p:to>
                                    </p:set>
                                  </p:childTnLst>
                                </p:cTn>
                              </p:par>
                              <p:par>
                                <p:cTn id="32" presetID="1" presetClass="entr" presetSubtype="0" fill="hold" nodeType="withEffect">
                                  <p:stCondLst>
                                    <p:cond delay="80"/>
                                  </p:stCondLst>
                                  <p:childTnLst>
                                    <p:set>
                                      <p:cBhvr>
                                        <p:cTn id="33" dur="1" fill="hold">
                                          <p:stCondLst>
                                            <p:cond delay="0"/>
                                          </p:stCondLst>
                                        </p:cTn>
                                        <p:tgtEl>
                                          <p:spTgt spid="210"/>
                                        </p:tgtEl>
                                        <p:attrNameLst>
                                          <p:attrName>style.visibility</p:attrName>
                                        </p:attrNameLst>
                                      </p:cBhvr>
                                      <p:to>
                                        <p:strVal val="visible"/>
                                      </p:to>
                                    </p:set>
                                  </p:childTnLst>
                                </p:cTn>
                              </p:par>
                            </p:childTnLst>
                          </p:cTn>
                        </p:par>
                        <p:par>
                          <p:cTn id="34" fill="hold">
                            <p:stCondLst>
                              <p:cond delay="400"/>
                            </p:stCondLst>
                            <p:childTnLst>
                              <p:par>
                                <p:cTn id="35" presetID="1" presetClass="exit" presetSubtype="0" fill="hold" nodeType="afterEffect">
                                  <p:stCondLst>
                                    <p:cond delay="80"/>
                                  </p:stCondLst>
                                  <p:childTnLst>
                                    <p:set>
                                      <p:cBhvr>
                                        <p:cTn id="36" dur="1" fill="hold">
                                          <p:stCondLst>
                                            <p:cond delay="0"/>
                                          </p:stCondLst>
                                        </p:cTn>
                                        <p:tgtEl>
                                          <p:spTgt spid="210"/>
                                        </p:tgtEl>
                                        <p:attrNameLst>
                                          <p:attrName>style.visibility</p:attrName>
                                        </p:attrNameLst>
                                      </p:cBhvr>
                                      <p:to>
                                        <p:strVal val="hidden"/>
                                      </p:to>
                                    </p:set>
                                  </p:childTnLst>
                                </p:cTn>
                              </p:par>
                              <p:par>
                                <p:cTn id="37" presetID="1" presetClass="entr" presetSubtype="0" fill="hold" nodeType="withEffect">
                                  <p:stCondLst>
                                    <p:cond delay="80"/>
                                  </p:stCondLst>
                                  <p:childTnLst>
                                    <p:set>
                                      <p:cBhvr>
                                        <p:cTn id="38" dur="1" fill="hold">
                                          <p:stCondLst>
                                            <p:cond delay="0"/>
                                          </p:stCondLst>
                                        </p:cTn>
                                        <p:tgtEl>
                                          <p:spTgt spid="213"/>
                                        </p:tgtEl>
                                        <p:attrNameLst>
                                          <p:attrName>style.visibility</p:attrName>
                                        </p:attrNameLst>
                                      </p:cBhvr>
                                      <p:to>
                                        <p:strVal val="visible"/>
                                      </p:to>
                                    </p:set>
                                  </p:childTnLst>
                                </p:cTn>
                              </p:par>
                            </p:childTnLst>
                          </p:cTn>
                        </p:par>
                        <p:par>
                          <p:cTn id="39" fill="hold">
                            <p:stCondLst>
                              <p:cond delay="480"/>
                            </p:stCondLst>
                            <p:childTnLst>
                              <p:par>
                                <p:cTn id="40" presetID="1" presetClass="exit" presetSubtype="0" fill="hold" nodeType="afterEffect">
                                  <p:stCondLst>
                                    <p:cond delay="80"/>
                                  </p:stCondLst>
                                  <p:childTnLst>
                                    <p:set>
                                      <p:cBhvr>
                                        <p:cTn id="41" dur="1" fill="hold">
                                          <p:stCondLst>
                                            <p:cond delay="0"/>
                                          </p:stCondLst>
                                        </p:cTn>
                                        <p:tgtEl>
                                          <p:spTgt spid="213"/>
                                        </p:tgtEl>
                                        <p:attrNameLst>
                                          <p:attrName>style.visibility</p:attrName>
                                        </p:attrNameLst>
                                      </p:cBhvr>
                                      <p:to>
                                        <p:strVal val="hidden"/>
                                      </p:to>
                                    </p:set>
                                  </p:childTnLst>
                                </p:cTn>
                              </p:par>
                              <p:par>
                                <p:cTn id="42" presetID="1" presetClass="entr" presetSubtype="0" fill="hold" nodeType="withEffect">
                                  <p:stCondLst>
                                    <p:cond delay="80"/>
                                  </p:stCondLst>
                                  <p:childTnLst>
                                    <p:set>
                                      <p:cBhvr>
                                        <p:cTn id="43" dur="1" fill="hold">
                                          <p:stCondLst>
                                            <p:cond delay="0"/>
                                          </p:stCondLst>
                                        </p:cTn>
                                        <p:tgtEl>
                                          <p:spTgt spid="216"/>
                                        </p:tgtEl>
                                        <p:attrNameLst>
                                          <p:attrName>style.visibility</p:attrName>
                                        </p:attrNameLst>
                                      </p:cBhvr>
                                      <p:to>
                                        <p:strVal val="visible"/>
                                      </p:to>
                                    </p:set>
                                  </p:childTnLst>
                                </p:cTn>
                              </p:par>
                            </p:childTnLst>
                          </p:cTn>
                        </p:par>
                        <p:par>
                          <p:cTn id="44" fill="hold">
                            <p:stCondLst>
                              <p:cond delay="560"/>
                            </p:stCondLst>
                            <p:childTnLst>
                              <p:par>
                                <p:cTn id="45" presetID="1" presetClass="exit" presetSubtype="0" fill="hold" nodeType="afterEffect">
                                  <p:stCondLst>
                                    <p:cond delay="80"/>
                                  </p:stCondLst>
                                  <p:childTnLst>
                                    <p:set>
                                      <p:cBhvr>
                                        <p:cTn id="46" dur="1" fill="hold">
                                          <p:stCondLst>
                                            <p:cond delay="0"/>
                                          </p:stCondLst>
                                        </p:cTn>
                                        <p:tgtEl>
                                          <p:spTgt spid="216"/>
                                        </p:tgtEl>
                                        <p:attrNameLst>
                                          <p:attrName>style.visibility</p:attrName>
                                        </p:attrNameLst>
                                      </p:cBhvr>
                                      <p:to>
                                        <p:strVal val="hidden"/>
                                      </p:to>
                                    </p:set>
                                  </p:childTnLst>
                                </p:cTn>
                              </p:par>
                              <p:par>
                                <p:cTn id="47" presetID="1" presetClass="entr" presetSubtype="0" fill="hold" nodeType="withEffect">
                                  <p:stCondLst>
                                    <p:cond delay="80"/>
                                  </p:stCondLst>
                                  <p:childTnLst>
                                    <p:set>
                                      <p:cBhvr>
                                        <p:cTn id="48" dur="1" fill="hold">
                                          <p:stCondLst>
                                            <p:cond delay="0"/>
                                          </p:stCondLst>
                                        </p:cTn>
                                        <p:tgtEl>
                                          <p:spTgt spid="219"/>
                                        </p:tgtEl>
                                        <p:attrNameLst>
                                          <p:attrName>style.visibility</p:attrName>
                                        </p:attrNameLst>
                                      </p:cBhvr>
                                      <p:to>
                                        <p:strVal val="visible"/>
                                      </p:to>
                                    </p:set>
                                  </p:childTnLst>
                                </p:cTn>
                              </p:par>
                            </p:childTnLst>
                          </p:cTn>
                        </p:par>
                        <p:par>
                          <p:cTn id="49" fill="hold">
                            <p:stCondLst>
                              <p:cond delay="640"/>
                            </p:stCondLst>
                            <p:childTnLst>
                              <p:par>
                                <p:cTn id="50" presetID="1" presetClass="exit" presetSubtype="0" fill="hold" nodeType="afterEffect">
                                  <p:stCondLst>
                                    <p:cond delay="80"/>
                                  </p:stCondLst>
                                  <p:childTnLst>
                                    <p:set>
                                      <p:cBhvr>
                                        <p:cTn id="51" dur="1" fill="hold">
                                          <p:stCondLst>
                                            <p:cond delay="0"/>
                                          </p:stCondLst>
                                        </p:cTn>
                                        <p:tgtEl>
                                          <p:spTgt spid="219"/>
                                        </p:tgtEl>
                                        <p:attrNameLst>
                                          <p:attrName>style.visibility</p:attrName>
                                        </p:attrNameLst>
                                      </p:cBhvr>
                                      <p:to>
                                        <p:strVal val="hidden"/>
                                      </p:to>
                                    </p:set>
                                  </p:childTnLst>
                                </p:cTn>
                              </p:par>
                              <p:par>
                                <p:cTn id="52" presetID="1" presetClass="entr" presetSubtype="0" fill="hold" nodeType="withEffect">
                                  <p:stCondLst>
                                    <p:cond delay="80"/>
                                  </p:stCondLst>
                                  <p:childTnLst>
                                    <p:set>
                                      <p:cBhvr>
                                        <p:cTn id="53" dur="1" fill="hold">
                                          <p:stCondLst>
                                            <p:cond delay="0"/>
                                          </p:stCondLst>
                                        </p:cTn>
                                        <p:tgtEl>
                                          <p:spTgt spid="22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nodeType="clickEffect">
                                  <p:stCondLst>
                                    <p:cond delay="0"/>
                                  </p:stCondLst>
                                  <p:childTnLst>
                                    <p:set>
                                      <p:cBhvr>
                                        <p:cTn id="57" dur="1" fill="hold">
                                          <p:stCondLst>
                                            <p:cond delay="0"/>
                                          </p:stCondLst>
                                        </p:cTn>
                                        <p:tgtEl>
                                          <p:spTgt spid="185"/>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188"/>
                                        </p:tgtEl>
                                        <p:attrNameLst>
                                          <p:attrName>style.visibility</p:attrName>
                                        </p:attrNameLst>
                                      </p:cBhvr>
                                      <p:to>
                                        <p:strVal val="hidden"/>
                                      </p:to>
                                    </p:set>
                                  </p:childTnLst>
                                </p:cTn>
                              </p:par>
                              <p:par>
                                <p:cTn id="60" presetID="1" presetClass="entr" presetSubtype="0" fill="hold" nodeType="withEffect">
                                  <p:stCondLst>
                                    <p:cond delay="0"/>
                                  </p:stCondLst>
                                  <p:childTnLst>
                                    <p:set>
                                      <p:cBhvr>
                                        <p:cTn id="61" dur="1" fill="hold">
                                          <p:stCondLst>
                                            <p:cond delay="0"/>
                                          </p:stCondLst>
                                        </p:cTn>
                                        <p:tgtEl>
                                          <p:spTgt spid="225"/>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28"/>
                                        </p:tgtEl>
                                        <p:attrNameLst>
                                          <p:attrName>style.visibility</p:attrName>
                                        </p:attrNameLst>
                                      </p:cBhvr>
                                      <p:to>
                                        <p:strVal val="visible"/>
                                      </p:to>
                                    </p:set>
                                  </p:childTnLst>
                                </p:cTn>
                              </p:par>
                            </p:childTnLst>
                          </p:cTn>
                        </p:par>
                        <p:par>
                          <p:cTn id="64" fill="hold">
                            <p:stCondLst>
                              <p:cond delay="0"/>
                            </p:stCondLst>
                            <p:childTnLst>
                              <p:par>
                                <p:cTn id="65" presetID="1" presetClass="exit" presetSubtype="0" fill="hold" nodeType="afterEffect">
                                  <p:stCondLst>
                                    <p:cond delay="80"/>
                                  </p:stCondLst>
                                  <p:childTnLst>
                                    <p:set>
                                      <p:cBhvr>
                                        <p:cTn id="66" dur="1" fill="hold">
                                          <p:stCondLst>
                                            <p:cond delay="0"/>
                                          </p:stCondLst>
                                        </p:cTn>
                                        <p:tgtEl>
                                          <p:spTgt spid="225"/>
                                        </p:tgtEl>
                                        <p:attrNameLst>
                                          <p:attrName>style.visibility</p:attrName>
                                        </p:attrNameLst>
                                      </p:cBhvr>
                                      <p:to>
                                        <p:strVal val="hidden"/>
                                      </p:to>
                                    </p:set>
                                  </p:childTnLst>
                                </p:cTn>
                              </p:par>
                              <p:par>
                                <p:cTn id="67" presetID="1" presetClass="exit" presetSubtype="0" fill="hold" nodeType="withEffect">
                                  <p:stCondLst>
                                    <p:cond delay="80"/>
                                  </p:stCondLst>
                                  <p:childTnLst>
                                    <p:set>
                                      <p:cBhvr>
                                        <p:cTn id="68" dur="1" fill="hold">
                                          <p:stCondLst>
                                            <p:cond delay="0"/>
                                          </p:stCondLst>
                                        </p:cTn>
                                        <p:tgtEl>
                                          <p:spTgt spid="228"/>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23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34"/>
                                        </p:tgtEl>
                                        <p:attrNameLst>
                                          <p:attrName>style.visibility</p:attrName>
                                        </p:attrNameLst>
                                      </p:cBhvr>
                                      <p:to>
                                        <p:strVal val="visible"/>
                                      </p:to>
                                    </p:set>
                                  </p:childTnLst>
                                </p:cTn>
                              </p:par>
                            </p:childTnLst>
                          </p:cTn>
                        </p:par>
                        <p:par>
                          <p:cTn id="73" fill="hold">
                            <p:stCondLst>
                              <p:cond delay="80"/>
                            </p:stCondLst>
                            <p:childTnLst>
                              <p:par>
                                <p:cTn id="74" presetID="1" presetClass="exit" presetSubtype="0" fill="hold" nodeType="afterEffect">
                                  <p:stCondLst>
                                    <p:cond delay="80"/>
                                  </p:stCondLst>
                                  <p:childTnLst>
                                    <p:set>
                                      <p:cBhvr>
                                        <p:cTn id="75" dur="1" fill="hold">
                                          <p:stCondLst>
                                            <p:cond delay="0"/>
                                          </p:stCondLst>
                                        </p:cTn>
                                        <p:tgtEl>
                                          <p:spTgt spid="231"/>
                                        </p:tgtEl>
                                        <p:attrNameLst>
                                          <p:attrName>style.visibility</p:attrName>
                                        </p:attrNameLst>
                                      </p:cBhvr>
                                      <p:to>
                                        <p:strVal val="hidden"/>
                                      </p:to>
                                    </p:set>
                                  </p:childTnLst>
                                </p:cTn>
                              </p:par>
                              <p:par>
                                <p:cTn id="76" presetID="1" presetClass="exit" presetSubtype="0" fill="hold" nodeType="withEffect">
                                  <p:stCondLst>
                                    <p:cond delay="80"/>
                                  </p:stCondLst>
                                  <p:childTnLst>
                                    <p:set>
                                      <p:cBhvr>
                                        <p:cTn id="77" dur="1" fill="hold">
                                          <p:stCondLst>
                                            <p:cond delay="0"/>
                                          </p:stCondLst>
                                        </p:cTn>
                                        <p:tgtEl>
                                          <p:spTgt spid="234"/>
                                        </p:tgtEl>
                                        <p:attrNameLst>
                                          <p:attrName>style.visibility</p:attrName>
                                        </p:attrNameLst>
                                      </p:cBhvr>
                                      <p:to>
                                        <p:strVal val="hidden"/>
                                      </p:to>
                                    </p:set>
                                  </p:childTnLst>
                                </p:cTn>
                              </p:par>
                              <p:par>
                                <p:cTn id="78" presetID="1" presetClass="entr" presetSubtype="0" fill="hold" nodeType="withEffect">
                                  <p:stCondLst>
                                    <p:cond delay="0"/>
                                  </p:stCondLst>
                                  <p:childTnLst>
                                    <p:set>
                                      <p:cBhvr>
                                        <p:cTn id="79" dur="1" fill="hold">
                                          <p:stCondLst>
                                            <p:cond delay="0"/>
                                          </p:stCondLst>
                                        </p:cTn>
                                        <p:tgtEl>
                                          <p:spTgt spid="237"/>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240"/>
                                        </p:tgtEl>
                                        <p:attrNameLst>
                                          <p:attrName>style.visibility</p:attrName>
                                        </p:attrNameLst>
                                      </p:cBhvr>
                                      <p:to>
                                        <p:strVal val="visible"/>
                                      </p:to>
                                    </p:set>
                                  </p:childTnLst>
                                </p:cTn>
                              </p:par>
                            </p:childTnLst>
                          </p:cTn>
                        </p:par>
                        <p:par>
                          <p:cTn id="82" fill="hold">
                            <p:stCondLst>
                              <p:cond delay="160"/>
                            </p:stCondLst>
                            <p:childTnLst>
                              <p:par>
                                <p:cTn id="83" presetID="1" presetClass="exit" presetSubtype="0" fill="hold" nodeType="afterEffect">
                                  <p:stCondLst>
                                    <p:cond delay="80"/>
                                  </p:stCondLst>
                                  <p:childTnLst>
                                    <p:set>
                                      <p:cBhvr>
                                        <p:cTn id="84" dur="1" fill="hold">
                                          <p:stCondLst>
                                            <p:cond delay="0"/>
                                          </p:stCondLst>
                                        </p:cTn>
                                        <p:tgtEl>
                                          <p:spTgt spid="237"/>
                                        </p:tgtEl>
                                        <p:attrNameLst>
                                          <p:attrName>style.visibility</p:attrName>
                                        </p:attrNameLst>
                                      </p:cBhvr>
                                      <p:to>
                                        <p:strVal val="hidden"/>
                                      </p:to>
                                    </p:set>
                                  </p:childTnLst>
                                </p:cTn>
                              </p:par>
                              <p:par>
                                <p:cTn id="85" presetID="1" presetClass="exit" presetSubtype="0" fill="hold" nodeType="withEffect">
                                  <p:stCondLst>
                                    <p:cond delay="80"/>
                                  </p:stCondLst>
                                  <p:childTnLst>
                                    <p:set>
                                      <p:cBhvr>
                                        <p:cTn id="86" dur="1" fill="hold">
                                          <p:stCondLst>
                                            <p:cond delay="0"/>
                                          </p:stCondLst>
                                        </p:cTn>
                                        <p:tgtEl>
                                          <p:spTgt spid="240"/>
                                        </p:tgtEl>
                                        <p:attrNameLst>
                                          <p:attrName>style.visibility</p:attrName>
                                        </p:attrNameLst>
                                      </p:cBhvr>
                                      <p:to>
                                        <p:strVal val="hidden"/>
                                      </p:to>
                                    </p:set>
                                  </p:childTnLst>
                                </p:cTn>
                              </p:par>
                              <p:par>
                                <p:cTn id="87" presetID="1" presetClass="entr" presetSubtype="0" fill="hold" nodeType="withEffect">
                                  <p:stCondLst>
                                    <p:cond delay="0"/>
                                  </p:stCondLst>
                                  <p:childTnLst>
                                    <p:set>
                                      <p:cBhvr>
                                        <p:cTn id="88" dur="1" fill="hold">
                                          <p:stCondLst>
                                            <p:cond delay="0"/>
                                          </p:stCondLst>
                                        </p:cTn>
                                        <p:tgtEl>
                                          <p:spTgt spid="243"/>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246"/>
                                        </p:tgtEl>
                                        <p:attrNameLst>
                                          <p:attrName>style.visibility</p:attrName>
                                        </p:attrNameLst>
                                      </p:cBhvr>
                                      <p:to>
                                        <p:strVal val="visible"/>
                                      </p:to>
                                    </p:set>
                                  </p:childTnLst>
                                </p:cTn>
                              </p:par>
                            </p:childTnLst>
                          </p:cTn>
                        </p:par>
                        <p:par>
                          <p:cTn id="91" fill="hold">
                            <p:stCondLst>
                              <p:cond delay="240"/>
                            </p:stCondLst>
                            <p:childTnLst>
                              <p:par>
                                <p:cTn id="92" presetID="1" presetClass="exit" presetSubtype="0" fill="hold" nodeType="afterEffect">
                                  <p:stCondLst>
                                    <p:cond delay="80"/>
                                  </p:stCondLst>
                                  <p:childTnLst>
                                    <p:set>
                                      <p:cBhvr>
                                        <p:cTn id="93" dur="1" fill="hold">
                                          <p:stCondLst>
                                            <p:cond delay="0"/>
                                          </p:stCondLst>
                                        </p:cTn>
                                        <p:tgtEl>
                                          <p:spTgt spid="243"/>
                                        </p:tgtEl>
                                        <p:attrNameLst>
                                          <p:attrName>style.visibility</p:attrName>
                                        </p:attrNameLst>
                                      </p:cBhvr>
                                      <p:to>
                                        <p:strVal val="hidden"/>
                                      </p:to>
                                    </p:set>
                                  </p:childTnLst>
                                </p:cTn>
                              </p:par>
                              <p:par>
                                <p:cTn id="94" presetID="1" presetClass="exit" presetSubtype="0" fill="hold" nodeType="withEffect">
                                  <p:stCondLst>
                                    <p:cond delay="80"/>
                                  </p:stCondLst>
                                  <p:childTnLst>
                                    <p:set>
                                      <p:cBhvr>
                                        <p:cTn id="95" dur="1" fill="hold">
                                          <p:stCondLst>
                                            <p:cond delay="0"/>
                                          </p:stCondLst>
                                        </p:cTn>
                                        <p:tgtEl>
                                          <p:spTgt spid="246"/>
                                        </p:tgtEl>
                                        <p:attrNameLst>
                                          <p:attrName>style.visibility</p:attrName>
                                        </p:attrNameLst>
                                      </p:cBhvr>
                                      <p:to>
                                        <p:strVal val="hidden"/>
                                      </p:to>
                                    </p:set>
                                  </p:childTnLst>
                                </p:cTn>
                              </p:par>
                              <p:par>
                                <p:cTn id="96" presetID="1" presetClass="entr" presetSubtype="0" fill="hold" nodeType="withEffect">
                                  <p:stCondLst>
                                    <p:cond delay="0"/>
                                  </p:stCondLst>
                                  <p:childTnLst>
                                    <p:set>
                                      <p:cBhvr>
                                        <p:cTn id="97" dur="1" fill="hold">
                                          <p:stCondLst>
                                            <p:cond delay="0"/>
                                          </p:stCondLst>
                                        </p:cTn>
                                        <p:tgtEl>
                                          <p:spTgt spid="249"/>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252"/>
                                        </p:tgtEl>
                                        <p:attrNameLst>
                                          <p:attrName>style.visibility</p:attrName>
                                        </p:attrNameLst>
                                      </p:cBhvr>
                                      <p:to>
                                        <p:strVal val="visible"/>
                                      </p:to>
                                    </p:set>
                                  </p:childTnLst>
                                </p:cTn>
                              </p:par>
                            </p:childTnLst>
                          </p:cTn>
                        </p:par>
                        <p:par>
                          <p:cTn id="100" fill="hold">
                            <p:stCondLst>
                              <p:cond delay="320"/>
                            </p:stCondLst>
                            <p:childTnLst>
                              <p:par>
                                <p:cTn id="101" presetID="1" presetClass="exit" presetSubtype="0" fill="hold" nodeType="afterEffect">
                                  <p:stCondLst>
                                    <p:cond delay="80"/>
                                  </p:stCondLst>
                                  <p:childTnLst>
                                    <p:set>
                                      <p:cBhvr>
                                        <p:cTn id="102" dur="1" fill="hold">
                                          <p:stCondLst>
                                            <p:cond delay="0"/>
                                          </p:stCondLst>
                                        </p:cTn>
                                        <p:tgtEl>
                                          <p:spTgt spid="249"/>
                                        </p:tgtEl>
                                        <p:attrNameLst>
                                          <p:attrName>style.visibility</p:attrName>
                                        </p:attrNameLst>
                                      </p:cBhvr>
                                      <p:to>
                                        <p:strVal val="hidden"/>
                                      </p:to>
                                    </p:set>
                                  </p:childTnLst>
                                </p:cTn>
                              </p:par>
                              <p:par>
                                <p:cTn id="103" presetID="1" presetClass="exit" presetSubtype="0" fill="hold" nodeType="withEffect">
                                  <p:stCondLst>
                                    <p:cond delay="80"/>
                                  </p:stCondLst>
                                  <p:childTnLst>
                                    <p:set>
                                      <p:cBhvr>
                                        <p:cTn id="104" dur="1" fill="hold">
                                          <p:stCondLst>
                                            <p:cond delay="0"/>
                                          </p:stCondLst>
                                        </p:cTn>
                                        <p:tgtEl>
                                          <p:spTgt spid="252"/>
                                        </p:tgtEl>
                                        <p:attrNameLst>
                                          <p:attrName>style.visibility</p:attrName>
                                        </p:attrNameLst>
                                      </p:cBhvr>
                                      <p:to>
                                        <p:strVal val="hidden"/>
                                      </p:to>
                                    </p:set>
                                  </p:childTnLst>
                                </p:cTn>
                              </p:par>
                              <p:par>
                                <p:cTn id="105" presetID="1" presetClass="entr" presetSubtype="0" fill="hold" nodeType="withEffect">
                                  <p:stCondLst>
                                    <p:cond delay="0"/>
                                  </p:stCondLst>
                                  <p:childTnLst>
                                    <p:set>
                                      <p:cBhvr>
                                        <p:cTn id="106" dur="1" fill="hold">
                                          <p:stCondLst>
                                            <p:cond delay="0"/>
                                          </p:stCondLst>
                                        </p:cTn>
                                        <p:tgtEl>
                                          <p:spTgt spid="255"/>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258"/>
                                        </p:tgtEl>
                                        <p:attrNameLst>
                                          <p:attrName>style.visibility</p:attrName>
                                        </p:attrNameLst>
                                      </p:cBhvr>
                                      <p:to>
                                        <p:strVal val="visible"/>
                                      </p:to>
                                    </p:set>
                                  </p:childTnLst>
                                </p:cTn>
                              </p:par>
                            </p:childTnLst>
                          </p:cTn>
                        </p:par>
                        <p:par>
                          <p:cTn id="109" fill="hold">
                            <p:stCondLst>
                              <p:cond delay="400"/>
                            </p:stCondLst>
                            <p:childTnLst>
                              <p:par>
                                <p:cTn id="110" presetID="1" presetClass="exit" presetSubtype="0" fill="hold" nodeType="afterEffect">
                                  <p:stCondLst>
                                    <p:cond delay="80"/>
                                  </p:stCondLst>
                                  <p:childTnLst>
                                    <p:set>
                                      <p:cBhvr>
                                        <p:cTn id="111" dur="1" fill="hold">
                                          <p:stCondLst>
                                            <p:cond delay="0"/>
                                          </p:stCondLst>
                                        </p:cTn>
                                        <p:tgtEl>
                                          <p:spTgt spid="255"/>
                                        </p:tgtEl>
                                        <p:attrNameLst>
                                          <p:attrName>style.visibility</p:attrName>
                                        </p:attrNameLst>
                                      </p:cBhvr>
                                      <p:to>
                                        <p:strVal val="hidden"/>
                                      </p:to>
                                    </p:set>
                                  </p:childTnLst>
                                </p:cTn>
                              </p:par>
                              <p:par>
                                <p:cTn id="112" presetID="1" presetClass="exit" presetSubtype="0" fill="hold" nodeType="withEffect">
                                  <p:stCondLst>
                                    <p:cond delay="80"/>
                                  </p:stCondLst>
                                  <p:childTnLst>
                                    <p:set>
                                      <p:cBhvr>
                                        <p:cTn id="113" dur="1" fill="hold">
                                          <p:stCondLst>
                                            <p:cond delay="0"/>
                                          </p:stCondLst>
                                        </p:cTn>
                                        <p:tgtEl>
                                          <p:spTgt spid="258"/>
                                        </p:tgtEl>
                                        <p:attrNameLst>
                                          <p:attrName>style.visibility</p:attrName>
                                        </p:attrNameLst>
                                      </p:cBhvr>
                                      <p:to>
                                        <p:strVal val="hidden"/>
                                      </p:to>
                                    </p:set>
                                  </p:childTnLst>
                                </p:cTn>
                              </p:par>
                              <p:par>
                                <p:cTn id="114" presetID="1" presetClass="entr" presetSubtype="0" fill="hold" nodeType="withEffect">
                                  <p:stCondLst>
                                    <p:cond delay="0"/>
                                  </p:stCondLst>
                                  <p:childTnLst>
                                    <p:set>
                                      <p:cBhvr>
                                        <p:cTn id="115" dur="1" fill="hold">
                                          <p:stCondLst>
                                            <p:cond delay="0"/>
                                          </p:stCondLst>
                                        </p:cTn>
                                        <p:tgtEl>
                                          <p:spTgt spid="261"/>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264"/>
                                        </p:tgtEl>
                                        <p:attrNameLst>
                                          <p:attrName>style.visibility</p:attrName>
                                        </p:attrNameLst>
                                      </p:cBhvr>
                                      <p:to>
                                        <p:strVal val="visible"/>
                                      </p:to>
                                    </p:set>
                                  </p:childTnLst>
                                </p:cTn>
                              </p:par>
                            </p:childTnLst>
                          </p:cTn>
                        </p:par>
                        <p:par>
                          <p:cTn id="118" fill="hold">
                            <p:stCondLst>
                              <p:cond delay="480"/>
                            </p:stCondLst>
                            <p:childTnLst>
                              <p:par>
                                <p:cTn id="119" presetID="1" presetClass="exit" presetSubtype="0" fill="hold" nodeType="afterEffect">
                                  <p:stCondLst>
                                    <p:cond delay="80"/>
                                  </p:stCondLst>
                                  <p:childTnLst>
                                    <p:set>
                                      <p:cBhvr>
                                        <p:cTn id="120" dur="1" fill="hold">
                                          <p:stCondLst>
                                            <p:cond delay="0"/>
                                          </p:stCondLst>
                                        </p:cTn>
                                        <p:tgtEl>
                                          <p:spTgt spid="261"/>
                                        </p:tgtEl>
                                        <p:attrNameLst>
                                          <p:attrName>style.visibility</p:attrName>
                                        </p:attrNameLst>
                                      </p:cBhvr>
                                      <p:to>
                                        <p:strVal val="hidden"/>
                                      </p:to>
                                    </p:set>
                                  </p:childTnLst>
                                </p:cTn>
                              </p:par>
                              <p:par>
                                <p:cTn id="121" presetID="1" presetClass="exit" presetSubtype="0" fill="hold" nodeType="withEffect">
                                  <p:stCondLst>
                                    <p:cond delay="80"/>
                                  </p:stCondLst>
                                  <p:childTnLst>
                                    <p:set>
                                      <p:cBhvr>
                                        <p:cTn id="122" dur="1" fill="hold">
                                          <p:stCondLst>
                                            <p:cond delay="0"/>
                                          </p:stCondLst>
                                        </p:cTn>
                                        <p:tgtEl>
                                          <p:spTgt spid="264"/>
                                        </p:tgtEl>
                                        <p:attrNameLst>
                                          <p:attrName>style.visibility</p:attrName>
                                        </p:attrNameLst>
                                      </p:cBhvr>
                                      <p:to>
                                        <p:strVal val="hidden"/>
                                      </p:to>
                                    </p:set>
                                  </p:childTnLst>
                                </p:cTn>
                              </p:par>
                              <p:par>
                                <p:cTn id="123" presetID="1" presetClass="entr" presetSubtype="0" fill="hold" nodeType="withEffect">
                                  <p:stCondLst>
                                    <p:cond delay="0"/>
                                  </p:stCondLst>
                                  <p:childTnLst>
                                    <p:set>
                                      <p:cBhvr>
                                        <p:cTn id="124" dur="1" fill="hold">
                                          <p:stCondLst>
                                            <p:cond delay="0"/>
                                          </p:stCondLst>
                                        </p:cTn>
                                        <p:tgtEl>
                                          <p:spTgt spid="267"/>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270"/>
                                        </p:tgtEl>
                                        <p:attrNameLst>
                                          <p:attrName>style.visibility</p:attrName>
                                        </p:attrNameLst>
                                      </p:cBhvr>
                                      <p:to>
                                        <p:strVal val="visible"/>
                                      </p:to>
                                    </p:set>
                                  </p:childTnLst>
                                </p:cTn>
                              </p:par>
                            </p:childTnLst>
                          </p:cTn>
                        </p:par>
                        <p:par>
                          <p:cTn id="127" fill="hold">
                            <p:stCondLst>
                              <p:cond delay="560"/>
                            </p:stCondLst>
                            <p:childTnLst>
                              <p:par>
                                <p:cTn id="128" presetID="1" presetClass="exit" presetSubtype="0" fill="hold" nodeType="afterEffect">
                                  <p:stCondLst>
                                    <p:cond delay="80"/>
                                  </p:stCondLst>
                                  <p:childTnLst>
                                    <p:set>
                                      <p:cBhvr>
                                        <p:cTn id="129" dur="1" fill="hold">
                                          <p:stCondLst>
                                            <p:cond delay="0"/>
                                          </p:stCondLst>
                                        </p:cTn>
                                        <p:tgtEl>
                                          <p:spTgt spid="267"/>
                                        </p:tgtEl>
                                        <p:attrNameLst>
                                          <p:attrName>style.visibility</p:attrName>
                                        </p:attrNameLst>
                                      </p:cBhvr>
                                      <p:to>
                                        <p:strVal val="hidden"/>
                                      </p:to>
                                    </p:set>
                                  </p:childTnLst>
                                </p:cTn>
                              </p:par>
                              <p:par>
                                <p:cTn id="130" presetID="1" presetClass="exit" presetSubtype="0" fill="hold" nodeType="withEffect">
                                  <p:stCondLst>
                                    <p:cond delay="80"/>
                                  </p:stCondLst>
                                  <p:childTnLst>
                                    <p:set>
                                      <p:cBhvr>
                                        <p:cTn id="131" dur="1" fill="hold">
                                          <p:stCondLst>
                                            <p:cond delay="0"/>
                                          </p:stCondLst>
                                        </p:cTn>
                                        <p:tgtEl>
                                          <p:spTgt spid="270"/>
                                        </p:tgtEl>
                                        <p:attrNameLst>
                                          <p:attrName>style.visibility</p:attrName>
                                        </p:attrNameLst>
                                      </p:cBhvr>
                                      <p:to>
                                        <p:strVal val="hidden"/>
                                      </p:to>
                                    </p:set>
                                  </p:childTnLst>
                                </p:cTn>
                              </p:par>
                              <p:par>
                                <p:cTn id="132" presetID="1" presetClass="entr" presetSubtype="0" fill="hold" nodeType="withEffect">
                                  <p:stCondLst>
                                    <p:cond delay="0"/>
                                  </p:stCondLst>
                                  <p:childTnLst>
                                    <p:set>
                                      <p:cBhvr>
                                        <p:cTn id="133" dur="1" fill="hold">
                                          <p:stCondLst>
                                            <p:cond delay="0"/>
                                          </p:stCondLst>
                                        </p:cTn>
                                        <p:tgtEl>
                                          <p:spTgt spid="273"/>
                                        </p:tgtEl>
                                        <p:attrNameLst>
                                          <p:attrName>style.visibility</p:attrName>
                                        </p:attrNameLst>
                                      </p:cBhvr>
                                      <p:to>
                                        <p:strVal val="visible"/>
                                      </p:to>
                                    </p:set>
                                  </p:childTnLst>
                                </p:cTn>
                              </p:par>
                              <p:par>
                                <p:cTn id="134" presetID="1" presetClass="entr" presetSubtype="0" fill="hold" nodeType="withEffect">
                                  <p:stCondLst>
                                    <p:cond delay="0"/>
                                  </p:stCondLst>
                                  <p:childTnLst>
                                    <p:set>
                                      <p:cBhvr>
                                        <p:cTn id="135" dur="1" fill="hold">
                                          <p:stCondLst>
                                            <p:cond delay="0"/>
                                          </p:stCondLst>
                                        </p:cTn>
                                        <p:tgtEl>
                                          <p:spTgt spid="276"/>
                                        </p:tgtEl>
                                        <p:attrNameLst>
                                          <p:attrName>style.visibility</p:attrName>
                                        </p:attrNameLst>
                                      </p:cBhvr>
                                      <p:to>
                                        <p:strVal val="visible"/>
                                      </p:to>
                                    </p:set>
                                  </p:childTnLst>
                                </p:cTn>
                              </p:par>
                            </p:childTnLst>
                          </p:cTn>
                        </p:par>
                        <p:par>
                          <p:cTn id="136" fill="hold">
                            <p:stCondLst>
                              <p:cond delay="640"/>
                            </p:stCondLst>
                            <p:childTnLst>
                              <p:par>
                                <p:cTn id="137" presetID="1" presetClass="exit" presetSubtype="0" fill="hold" nodeType="afterEffect">
                                  <p:stCondLst>
                                    <p:cond delay="80"/>
                                  </p:stCondLst>
                                  <p:childTnLst>
                                    <p:set>
                                      <p:cBhvr>
                                        <p:cTn id="138" dur="1" fill="hold">
                                          <p:stCondLst>
                                            <p:cond delay="0"/>
                                          </p:stCondLst>
                                        </p:cTn>
                                        <p:tgtEl>
                                          <p:spTgt spid="273"/>
                                        </p:tgtEl>
                                        <p:attrNameLst>
                                          <p:attrName>style.visibility</p:attrName>
                                        </p:attrNameLst>
                                      </p:cBhvr>
                                      <p:to>
                                        <p:strVal val="hidden"/>
                                      </p:to>
                                    </p:set>
                                  </p:childTnLst>
                                </p:cTn>
                              </p:par>
                              <p:par>
                                <p:cTn id="139" presetID="1" presetClass="exit" presetSubtype="0" fill="hold" nodeType="withEffect">
                                  <p:stCondLst>
                                    <p:cond delay="80"/>
                                  </p:stCondLst>
                                  <p:childTnLst>
                                    <p:set>
                                      <p:cBhvr>
                                        <p:cTn id="140" dur="1" fill="hold">
                                          <p:stCondLst>
                                            <p:cond delay="0"/>
                                          </p:stCondLst>
                                        </p:cTn>
                                        <p:tgtEl>
                                          <p:spTgt spid="276"/>
                                        </p:tgtEl>
                                        <p:attrNameLst>
                                          <p:attrName>style.visibility</p:attrName>
                                        </p:attrNameLst>
                                      </p:cBhvr>
                                      <p:to>
                                        <p:strVal val="hidden"/>
                                      </p:to>
                                    </p:set>
                                  </p:childTnLst>
                                </p:cTn>
                              </p:par>
                              <p:par>
                                <p:cTn id="141" presetID="1" presetClass="entr" presetSubtype="0" fill="hold" nodeType="withEffect">
                                  <p:stCondLst>
                                    <p:cond delay="0"/>
                                  </p:stCondLst>
                                  <p:childTnLst>
                                    <p:set>
                                      <p:cBhvr>
                                        <p:cTn id="142" dur="1" fill="hold">
                                          <p:stCondLst>
                                            <p:cond delay="0"/>
                                          </p:stCondLst>
                                        </p:cTn>
                                        <p:tgtEl>
                                          <p:spTgt spid="279"/>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26/08/2021</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1214366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26/08/2021</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1343808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5"/>
          <p:cNvPicPr preferRelativeResize="0">
            <a:picLocks noChangeArrowheads="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9353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539552" y="620688"/>
            <a:ext cx="8064896" cy="5472608"/>
          </a:xfrm>
          <a:prstGeom prst="rect">
            <a:avLst/>
          </a:prstGeom>
          <a:gradFill flip="none" rotWithShape="1">
            <a:gsLst>
              <a:gs pos="0">
                <a:srgbClr val="9B5C07">
                  <a:shade val="30000"/>
                  <a:satMod val="115000"/>
                </a:srgbClr>
              </a:gs>
              <a:gs pos="49000">
                <a:srgbClr val="9B5C07">
                  <a:shade val="67500"/>
                  <a:satMod val="115000"/>
                </a:srgbClr>
              </a:gs>
              <a:gs pos="100000">
                <a:srgbClr val="9B5C07">
                  <a:shade val="100000"/>
                  <a:satMod val="115000"/>
                </a:srgbClr>
              </a:gs>
            </a:gsLst>
            <a:lin ang="15000000" scaled="0"/>
            <a:tileRect/>
          </a:gradFill>
          <a:ln>
            <a:solidFill>
              <a:srgbClr val="513003"/>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1115616" y="1196752"/>
            <a:ext cx="6912768" cy="4320480"/>
          </a:xfrm>
          <a:prstGeom prst="rect">
            <a:avLst/>
          </a:prstGeom>
          <a:solidFill>
            <a:schemeClr val="bg1"/>
          </a:solidFill>
          <a:ln>
            <a:solidFill>
              <a:srgbClr val="513003"/>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492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26/08/2021</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3281176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26/08/2021</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2004833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26/08/2021</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73890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26/08/2021</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2652806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26/08/2021</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1087068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26/08/2021</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134076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3870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4.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24.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3.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Picture 141">
            <a:extLst>
              <a:ext uri="{FF2B5EF4-FFF2-40B4-BE49-F238E27FC236}">
                <a16:creationId xmlns:a16="http://schemas.microsoft.com/office/drawing/2014/main" id="{E41FAD9B-FAD2-AD45-8968-05B4AA18941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2326" y="1189972"/>
            <a:ext cx="6948602" cy="4421687"/>
          </a:xfrm>
          <a:prstGeom prst="rect">
            <a:avLst/>
          </a:prstGeom>
        </p:spPr>
      </p:pic>
      <p:pic>
        <p:nvPicPr>
          <p:cNvPr id="138" name="Picture 3"/>
          <p:cNvPicPr>
            <a:picLocks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9" name="Group 138"/>
          <p:cNvGrpSpPr/>
          <p:nvPr/>
        </p:nvGrpSpPr>
        <p:grpSpPr>
          <a:xfrm>
            <a:off x="-3512666" y="908720"/>
            <a:ext cx="8069331" cy="5247639"/>
            <a:chOff x="-3515842" y="980728"/>
            <a:chExt cx="8069331" cy="5247639"/>
          </a:xfrm>
          <a:scene3d>
            <a:camera prst="orthographicFront">
              <a:rot lat="0" lon="0" rev="0"/>
            </a:camera>
            <a:lightRig rig="threePt" dir="t"/>
          </a:scene3d>
        </p:grpSpPr>
        <p:sp>
          <p:nvSpPr>
            <p:cNvPr id="5" name="Freeform 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7" name="Group 136"/>
          <p:cNvGrpSpPr/>
          <p:nvPr/>
        </p:nvGrpSpPr>
        <p:grpSpPr>
          <a:xfrm>
            <a:off x="4556665" y="908720"/>
            <a:ext cx="8056641" cy="5247639"/>
            <a:chOff x="4572625" y="980729"/>
            <a:chExt cx="8056641" cy="5247639"/>
          </a:xfrm>
        </p:grpSpPr>
        <p:sp>
          <p:nvSpPr>
            <p:cNvPr id="11" name="Freeform 10"/>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cene3d>
              <a:camera prst="orthographicFront">
                <a:rot lat="0" lon="0" rev="0"/>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4" name="Group 103"/>
          <p:cNvGrpSpPr/>
          <p:nvPr/>
        </p:nvGrpSpPr>
        <p:grpSpPr>
          <a:xfrm>
            <a:off x="522000" y="-1755576"/>
            <a:ext cx="8071476" cy="4752528"/>
            <a:chOff x="525671" y="1412776"/>
            <a:chExt cx="8074820" cy="4712034"/>
          </a:xfrm>
        </p:grpSpPr>
        <p:sp>
          <p:nvSpPr>
            <p:cNvPr id="105" name="Freeform 10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Freeform 10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7" name="Group 106"/>
          <p:cNvGrpSpPr/>
          <p:nvPr/>
        </p:nvGrpSpPr>
        <p:grpSpPr>
          <a:xfrm>
            <a:off x="522000" y="-1755576"/>
            <a:ext cx="8071476" cy="4752528"/>
            <a:chOff x="525671" y="1412776"/>
            <a:chExt cx="8074820" cy="4712034"/>
          </a:xfrm>
          <a:scene3d>
            <a:camera prst="orthographicFront">
              <a:rot lat="20400000" lon="0" rev="0"/>
            </a:camera>
            <a:lightRig rig="threePt" dir="t"/>
          </a:scene3d>
        </p:grpSpPr>
        <p:sp>
          <p:nvSpPr>
            <p:cNvPr id="108" name="Freeform 107"/>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108"/>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0" name="Group 109"/>
          <p:cNvGrpSpPr/>
          <p:nvPr/>
        </p:nvGrpSpPr>
        <p:grpSpPr>
          <a:xfrm>
            <a:off x="522000" y="-1755576"/>
            <a:ext cx="8071476" cy="4752528"/>
            <a:chOff x="525671" y="1412776"/>
            <a:chExt cx="8074820" cy="4712034"/>
          </a:xfrm>
          <a:scene3d>
            <a:camera prst="orthographicFront">
              <a:rot lat="19800000" lon="0" rev="0"/>
            </a:camera>
            <a:lightRig rig="threePt" dir="t"/>
          </a:scene3d>
        </p:grpSpPr>
        <p:sp>
          <p:nvSpPr>
            <p:cNvPr id="111" name="Freeform 110"/>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Freeform 111"/>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3" name="Group 112"/>
          <p:cNvGrpSpPr/>
          <p:nvPr/>
        </p:nvGrpSpPr>
        <p:grpSpPr>
          <a:xfrm>
            <a:off x="522000" y="-1755576"/>
            <a:ext cx="8071476" cy="4752528"/>
            <a:chOff x="525671" y="1412776"/>
            <a:chExt cx="8074820" cy="4712034"/>
          </a:xfrm>
          <a:scene3d>
            <a:camera prst="orthographicFront">
              <a:rot lat="19200000" lon="0" rev="0"/>
            </a:camera>
            <a:lightRig rig="threePt" dir="t"/>
          </a:scene3d>
        </p:grpSpPr>
        <p:sp>
          <p:nvSpPr>
            <p:cNvPr id="114" name="Freeform 113"/>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Freeform 114"/>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6" name="Group 115"/>
          <p:cNvGrpSpPr/>
          <p:nvPr/>
        </p:nvGrpSpPr>
        <p:grpSpPr>
          <a:xfrm>
            <a:off x="522000" y="-1755576"/>
            <a:ext cx="8071476" cy="4752528"/>
            <a:chOff x="525671" y="1412776"/>
            <a:chExt cx="8074820" cy="4712034"/>
          </a:xfrm>
          <a:scene3d>
            <a:camera prst="orthographicFront">
              <a:rot lat="18600000" lon="0" rev="0"/>
            </a:camera>
            <a:lightRig rig="threePt" dir="t"/>
          </a:scene3d>
        </p:grpSpPr>
        <p:sp>
          <p:nvSpPr>
            <p:cNvPr id="117" name="Freeform 116"/>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Freeform 117"/>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9" name="Group 118"/>
          <p:cNvGrpSpPr/>
          <p:nvPr/>
        </p:nvGrpSpPr>
        <p:grpSpPr>
          <a:xfrm>
            <a:off x="522000" y="-1755576"/>
            <a:ext cx="8071476" cy="4752528"/>
            <a:chOff x="525671" y="1412776"/>
            <a:chExt cx="8074820" cy="4712034"/>
          </a:xfrm>
          <a:scene3d>
            <a:camera prst="orthographicFront">
              <a:rot lat="18000000" lon="0" rev="0"/>
            </a:camera>
            <a:lightRig rig="threePt" dir="t"/>
          </a:scene3d>
        </p:grpSpPr>
        <p:sp>
          <p:nvSpPr>
            <p:cNvPr id="120" name="Freeform 119"/>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Freeform 120"/>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2" name="Group 121"/>
          <p:cNvGrpSpPr/>
          <p:nvPr/>
        </p:nvGrpSpPr>
        <p:grpSpPr>
          <a:xfrm>
            <a:off x="522000" y="-1755576"/>
            <a:ext cx="8071476" cy="4752528"/>
            <a:chOff x="525671" y="1412776"/>
            <a:chExt cx="8074820" cy="4712034"/>
          </a:xfrm>
          <a:scene3d>
            <a:camera prst="orthographicFront">
              <a:rot lat="17400000" lon="0" rev="0"/>
            </a:camera>
            <a:lightRig rig="threePt" dir="t"/>
          </a:scene3d>
        </p:grpSpPr>
        <p:sp>
          <p:nvSpPr>
            <p:cNvPr id="123" name="Freeform 122"/>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Freeform 123"/>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5" name="Group 124"/>
          <p:cNvGrpSpPr/>
          <p:nvPr/>
        </p:nvGrpSpPr>
        <p:grpSpPr>
          <a:xfrm>
            <a:off x="522000" y="-1755576"/>
            <a:ext cx="8071476" cy="4752528"/>
            <a:chOff x="525671" y="1412776"/>
            <a:chExt cx="8074820" cy="4712034"/>
          </a:xfrm>
          <a:scene3d>
            <a:camera prst="orthographicFront">
              <a:rot lat="16800000" lon="0" rev="0"/>
            </a:camera>
            <a:lightRig rig="threePt" dir="t"/>
          </a:scene3d>
        </p:grpSpPr>
        <p:sp>
          <p:nvSpPr>
            <p:cNvPr id="126" name="Freeform 125"/>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Freeform 126"/>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8" name="Group 127"/>
          <p:cNvGrpSpPr/>
          <p:nvPr/>
        </p:nvGrpSpPr>
        <p:grpSpPr>
          <a:xfrm>
            <a:off x="522000" y="-1755576"/>
            <a:ext cx="8071476" cy="4752528"/>
            <a:chOff x="525671" y="1412776"/>
            <a:chExt cx="8074820" cy="4712034"/>
          </a:xfrm>
          <a:scene3d>
            <a:camera prst="orthographicFront">
              <a:rot lat="16200000" lon="0" rev="0"/>
            </a:camera>
            <a:lightRig rig="threePt" dir="t"/>
          </a:scene3d>
        </p:grpSpPr>
        <p:sp>
          <p:nvSpPr>
            <p:cNvPr id="129" name="Freeform 128"/>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Freeform 129"/>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1" name="Group 130"/>
          <p:cNvGrpSpPr/>
          <p:nvPr/>
        </p:nvGrpSpPr>
        <p:grpSpPr>
          <a:xfrm>
            <a:off x="522000" y="-1755576"/>
            <a:ext cx="8071476" cy="4752528"/>
            <a:chOff x="525671" y="1412776"/>
            <a:chExt cx="8074820" cy="4712034"/>
          </a:xfrm>
          <a:scene3d>
            <a:camera prst="orthographicFront">
              <a:rot lat="15600000" lon="0" rev="0"/>
            </a:camera>
            <a:lightRig rig="threePt" dir="t"/>
          </a:scene3d>
        </p:grpSpPr>
        <p:sp>
          <p:nvSpPr>
            <p:cNvPr id="132" name="Freeform 131"/>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Freeform 132"/>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3" name="Group 142"/>
          <p:cNvGrpSpPr/>
          <p:nvPr/>
        </p:nvGrpSpPr>
        <p:grpSpPr>
          <a:xfrm>
            <a:off x="-3512666" y="908720"/>
            <a:ext cx="8069331" cy="5247639"/>
            <a:chOff x="-3515842" y="980728"/>
            <a:chExt cx="8069331" cy="5247639"/>
          </a:xfrm>
          <a:scene3d>
            <a:camera prst="orthographicFront">
              <a:rot lat="900000" lon="1200000" rev="0"/>
            </a:camera>
            <a:lightRig rig="threePt" dir="t"/>
          </a:scene3d>
        </p:grpSpPr>
        <p:sp>
          <p:nvSpPr>
            <p:cNvPr id="144" name="Freeform 143"/>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Freeform 144"/>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6" name="Group 145"/>
          <p:cNvGrpSpPr/>
          <p:nvPr/>
        </p:nvGrpSpPr>
        <p:grpSpPr>
          <a:xfrm>
            <a:off x="4556665" y="908720"/>
            <a:ext cx="8056641" cy="5247639"/>
            <a:chOff x="4572625" y="980729"/>
            <a:chExt cx="8056641" cy="5247639"/>
          </a:xfrm>
          <a:scene3d>
            <a:camera prst="orthographicFront">
              <a:rot lat="900000" lon="20400000" rev="0"/>
            </a:camera>
            <a:lightRig rig="threePt" dir="t"/>
          </a:scene3d>
        </p:grpSpPr>
        <p:sp>
          <p:nvSpPr>
            <p:cNvPr id="147" name="Freeform 146"/>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Freeform 147"/>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2" name="Group 151"/>
          <p:cNvGrpSpPr/>
          <p:nvPr/>
        </p:nvGrpSpPr>
        <p:grpSpPr>
          <a:xfrm>
            <a:off x="-3512666" y="908720"/>
            <a:ext cx="8069331" cy="5247639"/>
            <a:chOff x="-3515842" y="980728"/>
            <a:chExt cx="8069331" cy="5247639"/>
          </a:xfrm>
          <a:scene3d>
            <a:camera prst="orthographicFront">
              <a:rot lat="900000" lon="1800000" rev="0"/>
            </a:camera>
            <a:lightRig rig="threePt" dir="t"/>
          </a:scene3d>
        </p:grpSpPr>
        <p:sp>
          <p:nvSpPr>
            <p:cNvPr id="153" name="Freeform 152"/>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Freeform 153"/>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5" name="Group 154"/>
          <p:cNvGrpSpPr/>
          <p:nvPr/>
        </p:nvGrpSpPr>
        <p:grpSpPr>
          <a:xfrm>
            <a:off x="4556665" y="908720"/>
            <a:ext cx="8056641" cy="5247639"/>
            <a:chOff x="4572625" y="980729"/>
            <a:chExt cx="8056641" cy="5247639"/>
          </a:xfrm>
          <a:scene3d>
            <a:camera prst="orthographicFront">
              <a:rot lat="900000" lon="19800000" rev="0"/>
            </a:camera>
            <a:lightRig rig="threePt" dir="t"/>
          </a:scene3d>
        </p:grpSpPr>
        <p:sp>
          <p:nvSpPr>
            <p:cNvPr id="156" name="Freeform 155"/>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Freeform 156"/>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8" name="Group 157"/>
          <p:cNvGrpSpPr/>
          <p:nvPr/>
        </p:nvGrpSpPr>
        <p:grpSpPr>
          <a:xfrm>
            <a:off x="-3512666" y="908720"/>
            <a:ext cx="8069331" cy="5247639"/>
            <a:chOff x="-3515842" y="980728"/>
            <a:chExt cx="8069331" cy="5247639"/>
          </a:xfrm>
          <a:scene3d>
            <a:camera prst="orthographicFront">
              <a:rot lat="900000" lon="2400000" rev="0"/>
            </a:camera>
            <a:lightRig rig="threePt" dir="t"/>
          </a:scene3d>
        </p:grpSpPr>
        <p:sp>
          <p:nvSpPr>
            <p:cNvPr id="159" name="Freeform 158"/>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159"/>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1" name="Group 160"/>
          <p:cNvGrpSpPr/>
          <p:nvPr/>
        </p:nvGrpSpPr>
        <p:grpSpPr>
          <a:xfrm>
            <a:off x="4556665" y="908720"/>
            <a:ext cx="8056641" cy="5247639"/>
            <a:chOff x="4572625" y="980729"/>
            <a:chExt cx="8056641" cy="5247639"/>
          </a:xfrm>
          <a:scene3d>
            <a:camera prst="orthographicFront">
              <a:rot lat="900000" lon="19200000" rev="0"/>
            </a:camera>
            <a:lightRig rig="threePt" dir="t"/>
          </a:scene3d>
        </p:grpSpPr>
        <p:sp>
          <p:nvSpPr>
            <p:cNvPr id="162" name="Freeform 161"/>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Freeform 162"/>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4" name="Group 163"/>
          <p:cNvGrpSpPr/>
          <p:nvPr/>
        </p:nvGrpSpPr>
        <p:grpSpPr>
          <a:xfrm>
            <a:off x="-3512666" y="908720"/>
            <a:ext cx="8069331" cy="5247639"/>
            <a:chOff x="-3515842" y="980728"/>
            <a:chExt cx="8069331" cy="5247639"/>
          </a:xfrm>
          <a:scene3d>
            <a:camera prst="orthographicFront">
              <a:rot lat="900000" lon="3000000" rev="0"/>
            </a:camera>
            <a:lightRig rig="threePt" dir="t"/>
          </a:scene3d>
        </p:grpSpPr>
        <p:sp>
          <p:nvSpPr>
            <p:cNvPr id="165" name="Freeform 16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Freeform 16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7" name="Group 166"/>
          <p:cNvGrpSpPr/>
          <p:nvPr/>
        </p:nvGrpSpPr>
        <p:grpSpPr>
          <a:xfrm>
            <a:off x="4556665" y="908720"/>
            <a:ext cx="8056641" cy="5247639"/>
            <a:chOff x="4572625" y="980729"/>
            <a:chExt cx="8056641" cy="5247639"/>
          </a:xfrm>
          <a:scene3d>
            <a:camera prst="orthographicFront">
              <a:rot lat="900000" lon="18600000" rev="0"/>
            </a:camera>
            <a:lightRig rig="threePt" dir="t"/>
          </a:scene3d>
        </p:grpSpPr>
        <p:sp>
          <p:nvSpPr>
            <p:cNvPr id="168" name="Freeform 167"/>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Freeform 168"/>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0" name="Group 169"/>
          <p:cNvGrpSpPr/>
          <p:nvPr/>
        </p:nvGrpSpPr>
        <p:grpSpPr>
          <a:xfrm>
            <a:off x="-3512666" y="908720"/>
            <a:ext cx="8069331" cy="5247639"/>
            <a:chOff x="-3515842" y="980728"/>
            <a:chExt cx="8069331" cy="5247639"/>
          </a:xfrm>
          <a:scene3d>
            <a:camera prst="orthographicFront">
              <a:rot lat="900000" lon="3600000" rev="0"/>
            </a:camera>
            <a:lightRig rig="threePt" dir="t"/>
          </a:scene3d>
        </p:grpSpPr>
        <p:sp>
          <p:nvSpPr>
            <p:cNvPr id="171" name="Freeform 17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Freeform 17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3" name="Group 172"/>
          <p:cNvGrpSpPr/>
          <p:nvPr/>
        </p:nvGrpSpPr>
        <p:grpSpPr>
          <a:xfrm>
            <a:off x="4556665" y="908720"/>
            <a:ext cx="8056641" cy="5247639"/>
            <a:chOff x="4572625" y="980729"/>
            <a:chExt cx="8056641" cy="5247639"/>
          </a:xfrm>
          <a:scene3d>
            <a:camera prst="orthographicFront">
              <a:rot lat="900000" lon="18000000" rev="0"/>
            </a:camera>
            <a:lightRig rig="threePt" dir="t"/>
          </a:scene3d>
        </p:grpSpPr>
        <p:sp>
          <p:nvSpPr>
            <p:cNvPr id="174" name="Freeform 17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Freeform 17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6" name="Group 175"/>
          <p:cNvGrpSpPr/>
          <p:nvPr/>
        </p:nvGrpSpPr>
        <p:grpSpPr>
          <a:xfrm>
            <a:off x="-3512666" y="908720"/>
            <a:ext cx="8069331" cy="5247639"/>
            <a:chOff x="-3515842" y="980728"/>
            <a:chExt cx="8069331" cy="5247639"/>
          </a:xfrm>
          <a:scene3d>
            <a:camera prst="orthographicFront">
              <a:rot lat="900000" lon="4200000" rev="0"/>
            </a:camera>
            <a:lightRig rig="threePt" dir="t"/>
          </a:scene3d>
        </p:grpSpPr>
        <p:sp>
          <p:nvSpPr>
            <p:cNvPr id="177" name="Freeform 176"/>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Freeform 177"/>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9" name="Group 178"/>
          <p:cNvGrpSpPr/>
          <p:nvPr/>
        </p:nvGrpSpPr>
        <p:grpSpPr>
          <a:xfrm>
            <a:off x="4556665" y="908720"/>
            <a:ext cx="8056641" cy="5247639"/>
            <a:chOff x="4572625" y="980729"/>
            <a:chExt cx="8056641" cy="5247639"/>
          </a:xfrm>
          <a:scene3d>
            <a:camera prst="orthographicFront">
              <a:rot lat="900000" lon="17400000" rev="0"/>
            </a:camera>
            <a:lightRig rig="threePt" dir="t"/>
          </a:scene3d>
        </p:grpSpPr>
        <p:sp>
          <p:nvSpPr>
            <p:cNvPr id="180" name="Freeform 179"/>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Freeform 180"/>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2" name="Group 181"/>
          <p:cNvGrpSpPr/>
          <p:nvPr/>
        </p:nvGrpSpPr>
        <p:grpSpPr>
          <a:xfrm>
            <a:off x="-3512666" y="908720"/>
            <a:ext cx="8069331" cy="5247639"/>
            <a:chOff x="-3515842" y="980728"/>
            <a:chExt cx="8069331" cy="5247639"/>
          </a:xfrm>
          <a:scene3d>
            <a:camera prst="orthographicFront">
              <a:rot lat="900000" lon="4800000" rev="0"/>
            </a:camera>
            <a:lightRig rig="threePt" dir="t"/>
          </a:scene3d>
        </p:grpSpPr>
        <p:sp>
          <p:nvSpPr>
            <p:cNvPr id="183" name="Freeform 182"/>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Freeform 183"/>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5" name="Group 184"/>
          <p:cNvGrpSpPr/>
          <p:nvPr/>
        </p:nvGrpSpPr>
        <p:grpSpPr>
          <a:xfrm>
            <a:off x="4556665" y="908720"/>
            <a:ext cx="8056641" cy="5247639"/>
            <a:chOff x="4572625" y="980729"/>
            <a:chExt cx="8056641" cy="5247639"/>
          </a:xfrm>
          <a:scene3d>
            <a:camera prst="orthographicFront">
              <a:rot lat="900000" lon="16800000" rev="0"/>
            </a:camera>
            <a:lightRig rig="threePt" dir="t"/>
          </a:scene3d>
        </p:grpSpPr>
        <p:sp>
          <p:nvSpPr>
            <p:cNvPr id="186" name="Freeform 185"/>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Freeform 186"/>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8" name="Group 187"/>
          <p:cNvGrpSpPr/>
          <p:nvPr/>
        </p:nvGrpSpPr>
        <p:grpSpPr>
          <a:xfrm>
            <a:off x="-3512666" y="908720"/>
            <a:ext cx="8069331" cy="5247639"/>
            <a:chOff x="-3515842" y="980728"/>
            <a:chExt cx="8069331" cy="5247639"/>
          </a:xfrm>
          <a:scene3d>
            <a:camera prst="orthographicFront">
              <a:rot lat="900000" lon="5400000" rev="0"/>
            </a:camera>
            <a:lightRig rig="threePt" dir="t"/>
          </a:scene3d>
        </p:grpSpPr>
        <p:sp>
          <p:nvSpPr>
            <p:cNvPr id="189" name="Freeform 188"/>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Freeform 189"/>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1" name="Group 190"/>
          <p:cNvGrpSpPr/>
          <p:nvPr/>
        </p:nvGrpSpPr>
        <p:grpSpPr>
          <a:xfrm>
            <a:off x="4556665" y="908720"/>
            <a:ext cx="8056641" cy="5247639"/>
            <a:chOff x="4572625" y="980729"/>
            <a:chExt cx="8056641" cy="5247639"/>
          </a:xfrm>
          <a:scene3d>
            <a:camera prst="orthographicFront">
              <a:rot lat="900000" lon="16200000" rev="0"/>
            </a:camera>
            <a:lightRig rig="threePt" dir="t"/>
          </a:scene3d>
        </p:grpSpPr>
        <p:sp>
          <p:nvSpPr>
            <p:cNvPr id="192" name="Freeform 191"/>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Freeform 192"/>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4" name="Group 193"/>
          <p:cNvGrpSpPr/>
          <p:nvPr/>
        </p:nvGrpSpPr>
        <p:grpSpPr>
          <a:xfrm>
            <a:off x="-3512666" y="908720"/>
            <a:ext cx="8069331" cy="5247639"/>
            <a:chOff x="-3515842" y="980728"/>
            <a:chExt cx="8069331" cy="5247639"/>
          </a:xfrm>
          <a:scene3d>
            <a:camera prst="orthographicFront">
              <a:rot lat="900000" lon="6000000" rev="0"/>
            </a:camera>
            <a:lightRig rig="threePt" dir="t"/>
          </a:scene3d>
        </p:grpSpPr>
        <p:sp>
          <p:nvSpPr>
            <p:cNvPr id="195" name="Freeform 19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Freeform 19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7" name="Group 196"/>
          <p:cNvGrpSpPr/>
          <p:nvPr/>
        </p:nvGrpSpPr>
        <p:grpSpPr>
          <a:xfrm>
            <a:off x="4556665" y="908720"/>
            <a:ext cx="8056641" cy="5247639"/>
            <a:chOff x="4572625" y="980729"/>
            <a:chExt cx="8056641" cy="5247639"/>
          </a:xfrm>
          <a:scene3d>
            <a:camera prst="orthographicFront">
              <a:rot lat="900000" lon="15600000" rev="0"/>
            </a:camera>
            <a:lightRig rig="threePt" dir="t"/>
          </a:scene3d>
        </p:grpSpPr>
        <p:sp>
          <p:nvSpPr>
            <p:cNvPr id="198" name="Freeform 197"/>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Freeform 198"/>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3" name="Picture 10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
        <p:nvSpPr>
          <p:cNvPr id="140" name="TextBox 139"/>
          <p:cNvSpPr txBox="1"/>
          <p:nvPr/>
        </p:nvSpPr>
        <p:spPr>
          <a:xfrm>
            <a:off x="1763688" y="2492896"/>
            <a:ext cx="5616624" cy="923330"/>
          </a:xfrm>
          <a:prstGeom prst="rect">
            <a:avLst/>
          </a:prstGeom>
          <a:noFill/>
          <a:ln>
            <a:noFill/>
          </a:ln>
        </p:spPr>
        <p:txBody>
          <a:bodyPr wrap="square" rtlCol="0">
            <a:spAutoFit/>
          </a:bodyPr>
          <a:lstStyle/>
          <a:p>
            <a:pPr algn="ctr"/>
            <a:r>
              <a:rPr lang="en-GB" sz="5400" dirty="0" err="1">
                <a:ln>
                  <a:solidFill>
                    <a:schemeClr val="bg1"/>
                  </a:solidFill>
                </a:ln>
                <a:solidFill>
                  <a:schemeClr val="bg1"/>
                </a:solidFill>
                <a:uFill>
                  <a:solidFill>
                    <a:schemeClr val="bg1"/>
                  </a:solidFill>
                </a:uFill>
                <a:latin typeface="Kristen ITC" panose="03050502040202030202" pitchFamily="66" charset="0"/>
              </a:rPr>
              <a:t>Kamishibai</a:t>
            </a:r>
            <a:r>
              <a:rPr lang="en-GB" sz="5400" dirty="0">
                <a:ln>
                  <a:solidFill>
                    <a:schemeClr val="bg1"/>
                  </a:solidFill>
                </a:ln>
                <a:solidFill>
                  <a:schemeClr val="bg1"/>
                </a:solidFill>
                <a:uFill>
                  <a:solidFill>
                    <a:schemeClr val="bg1"/>
                  </a:solidFill>
                </a:uFill>
                <a:latin typeface="Kristen ITC" panose="03050502040202030202" pitchFamily="66" charset="0"/>
              </a:rPr>
              <a:t>:</a:t>
            </a:r>
          </a:p>
        </p:txBody>
      </p:sp>
      <p:sp>
        <p:nvSpPr>
          <p:cNvPr id="141" name="TextBox 140"/>
          <p:cNvSpPr txBox="1"/>
          <p:nvPr/>
        </p:nvSpPr>
        <p:spPr>
          <a:xfrm>
            <a:off x="1763688" y="3347363"/>
            <a:ext cx="5616624" cy="646331"/>
          </a:xfrm>
          <a:prstGeom prst="rect">
            <a:avLst/>
          </a:prstGeom>
          <a:noFill/>
        </p:spPr>
        <p:txBody>
          <a:bodyPr wrap="square" rtlCol="0">
            <a:spAutoFit/>
          </a:bodyPr>
          <a:lstStyle/>
          <a:p>
            <a:pPr algn="ctr"/>
            <a:r>
              <a:rPr lang="en-GB" sz="3600" dirty="0">
                <a:ln>
                  <a:solidFill>
                    <a:schemeClr val="bg1"/>
                  </a:solidFill>
                </a:ln>
                <a:solidFill>
                  <a:schemeClr val="bg1"/>
                </a:solidFill>
                <a:latin typeface="Kristen ITC" panose="03050502040202030202" pitchFamily="66" charset="0"/>
              </a:rPr>
              <a:t>Japanese Storytelling</a:t>
            </a:r>
          </a:p>
        </p:txBody>
      </p:sp>
      <p:pic>
        <p:nvPicPr>
          <p:cNvPr id="3" name="KamishibaiPerformanceonline-vide.mp3">
            <a:hlinkClick r:id="" action="ppaction://media"/>
          </p:cNvPr>
          <p:cNvPicPr>
            <a:picLocks noChangeAspect="1"/>
          </p:cNvPicPr>
          <p:nvPr>
            <a:audioFile r:link="rId2"/>
            <p:extLst>
              <p:ext uri="{DAA4B4D4-6D71-4841-9C94-3DE7FCFB9230}">
                <p14:media xmlns:p14="http://schemas.microsoft.com/office/powerpoint/2010/main" r:embed="rId1">
                  <p14:fade out="1000"/>
                </p14:media>
              </p:ext>
            </p:extLst>
          </p:nvPr>
        </p:nvPicPr>
        <p:blipFill>
          <a:blip r:embed="rId8"/>
          <a:stretch>
            <a:fillRect/>
          </a:stretch>
        </p:blipFill>
        <p:spPr>
          <a:xfrm>
            <a:off x="8534075" y="38268"/>
            <a:ext cx="609600" cy="609600"/>
          </a:xfrm>
          <a:prstGeom prst="rect">
            <a:avLst/>
          </a:prstGeom>
        </p:spPr>
      </p:pic>
    </p:spTree>
    <p:extLst>
      <p:ext uri="{BB962C8B-B14F-4D97-AF65-F5344CB8AC3E}">
        <p14:creationId xmlns:p14="http://schemas.microsoft.com/office/powerpoint/2010/main" val="318763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par>
                                <p:cTn id="7" presetID="26" presetClass="entr" presetSubtype="0" fill="hold" grpId="0" nodeType="withEffect">
                                  <p:stCondLst>
                                    <p:cond delay="0"/>
                                  </p:stCondLst>
                                  <p:childTnLst>
                                    <p:set>
                                      <p:cBhvr>
                                        <p:cTn id="8" dur="1" fill="hold">
                                          <p:stCondLst>
                                            <p:cond delay="0"/>
                                          </p:stCondLst>
                                        </p:cTn>
                                        <p:tgtEl>
                                          <p:spTgt spid="140"/>
                                        </p:tgtEl>
                                        <p:attrNameLst>
                                          <p:attrName>style.visibility</p:attrName>
                                        </p:attrNameLst>
                                      </p:cBhvr>
                                      <p:to>
                                        <p:strVal val="visible"/>
                                      </p:to>
                                    </p:set>
                                    <p:animEffect transition="in" filter="wipe(down)">
                                      <p:cBhvr>
                                        <p:cTn id="9" dur="580">
                                          <p:stCondLst>
                                            <p:cond delay="0"/>
                                          </p:stCondLst>
                                        </p:cTn>
                                        <p:tgtEl>
                                          <p:spTgt spid="140"/>
                                        </p:tgtEl>
                                      </p:cBhvr>
                                    </p:animEffect>
                                    <p:anim calcmode="lin" valueType="num">
                                      <p:cBhvr>
                                        <p:cTn id="10"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5" dur="26">
                                          <p:stCondLst>
                                            <p:cond delay="650"/>
                                          </p:stCondLst>
                                        </p:cTn>
                                        <p:tgtEl>
                                          <p:spTgt spid="140"/>
                                        </p:tgtEl>
                                      </p:cBhvr>
                                      <p:to x="100000" y="60000"/>
                                    </p:animScale>
                                    <p:animScale>
                                      <p:cBhvr>
                                        <p:cTn id="16" dur="166" decel="50000">
                                          <p:stCondLst>
                                            <p:cond delay="676"/>
                                          </p:stCondLst>
                                        </p:cTn>
                                        <p:tgtEl>
                                          <p:spTgt spid="140"/>
                                        </p:tgtEl>
                                      </p:cBhvr>
                                      <p:to x="100000" y="100000"/>
                                    </p:animScale>
                                    <p:animScale>
                                      <p:cBhvr>
                                        <p:cTn id="17" dur="26">
                                          <p:stCondLst>
                                            <p:cond delay="1312"/>
                                          </p:stCondLst>
                                        </p:cTn>
                                        <p:tgtEl>
                                          <p:spTgt spid="140"/>
                                        </p:tgtEl>
                                      </p:cBhvr>
                                      <p:to x="100000" y="80000"/>
                                    </p:animScale>
                                    <p:animScale>
                                      <p:cBhvr>
                                        <p:cTn id="18" dur="166" decel="50000">
                                          <p:stCondLst>
                                            <p:cond delay="1338"/>
                                          </p:stCondLst>
                                        </p:cTn>
                                        <p:tgtEl>
                                          <p:spTgt spid="140"/>
                                        </p:tgtEl>
                                      </p:cBhvr>
                                      <p:to x="100000" y="100000"/>
                                    </p:animScale>
                                    <p:animScale>
                                      <p:cBhvr>
                                        <p:cTn id="19" dur="26">
                                          <p:stCondLst>
                                            <p:cond delay="1642"/>
                                          </p:stCondLst>
                                        </p:cTn>
                                        <p:tgtEl>
                                          <p:spTgt spid="140"/>
                                        </p:tgtEl>
                                      </p:cBhvr>
                                      <p:to x="100000" y="90000"/>
                                    </p:animScale>
                                    <p:animScale>
                                      <p:cBhvr>
                                        <p:cTn id="20" dur="166" decel="50000">
                                          <p:stCondLst>
                                            <p:cond delay="1668"/>
                                          </p:stCondLst>
                                        </p:cTn>
                                        <p:tgtEl>
                                          <p:spTgt spid="140"/>
                                        </p:tgtEl>
                                      </p:cBhvr>
                                      <p:to x="100000" y="100000"/>
                                    </p:animScale>
                                    <p:animScale>
                                      <p:cBhvr>
                                        <p:cTn id="21" dur="26">
                                          <p:stCondLst>
                                            <p:cond delay="1808"/>
                                          </p:stCondLst>
                                        </p:cTn>
                                        <p:tgtEl>
                                          <p:spTgt spid="140"/>
                                        </p:tgtEl>
                                      </p:cBhvr>
                                      <p:to x="100000" y="95000"/>
                                    </p:animScale>
                                    <p:animScale>
                                      <p:cBhvr>
                                        <p:cTn id="22" dur="166" decel="50000">
                                          <p:stCondLst>
                                            <p:cond delay="1834"/>
                                          </p:stCondLst>
                                        </p:cTn>
                                        <p:tgtEl>
                                          <p:spTgt spid="140"/>
                                        </p:tgtEl>
                                      </p:cBhvr>
                                      <p:to x="100000" y="100000"/>
                                    </p:animScale>
                                  </p:childTnLst>
                                </p:cTn>
                              </p:par>
                            </p:childTnLst>
                          </p:cTn>
                        </p:par>
                        <p:par>
                          <p:cTn id="23" fill="hold">
                            <p:stCondLst>
                              <p:cond delay="2000"/>
                            </p:stCondLst>
                            <p:childTnLst>
                              <p:par>
                                <p:cTn id="24" presetID="26" presetClass="entr" presetSubtype="0" fill="hold" grpId="0" nodeType="afterEffect">
                                  <p:stCondLst>
                                    <p:cond delay="0"/>
                                  </p:stCondLst>
                                  <p:childTnLst>
                                    <p:set>
                                      <p:cBhvr>
                                        <p:cTn id="25" dur="1" fill="hold">
                                          <p:stCondLst>
                                            <p:cond delay="0"/>
                                          </p:stCondLst>
                                        </p:cTn>
                                        <p:tgtEl>
                                          <p:spTgt spid="141"/>
                                        </p:tgtEl>
                                        <p:attrNameLst>
                                          <p:attrName>style.visibility</p:attrName>
                                        </p:attrNameLst>
                                      </p:cBhvr>
                                      <p:to>
                                        <p:strVal val="visible"/>
                                      </p:to>
                                    </p:set>
                                    <p:animEffect transition="in" filter="wipe(down)">
                                      <p:cBhvr>
                                        <p:cTn id="26" dur="580">
                                          <p:stCondLst>
                                            <p:cond delay="0"/>
                                          </p:stCondLst>
                                        </p:cTn>
                                        <p:tgtEl>
                                          <p:spTgt spid="141"/>
                                        </p:tgtEl>
                                      </p:cBhvr>
                                    </p:animEffect>
                                    <p:anim calcmode="lin" valueType="num">
                                      <p:cBhvr>
                                        <p:cTn id="27"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2" dur="26">
                                          <p:stCondLst>
                                            <p:cond delay="650"/>
                                          </p:stCondLst>
                                        </p:cTn>
                                        <p:tgtEl>
                                          <p:spTgt spid="141"/>
                                        </p:tgtEl>
                                      </p:cBhvr>
                                      <p:to x="100000" y="60000"/>
                                    </p:animScale>
                                    <p:animScale>
                                      <p:cBhvr>
                                        <p:cTn id="33" dur="166" decel="50000">
                                          <p:stCondLst>
                                            <p:cond delay="676"/>
                                          </p:stCondLst>
                                        </p:cTn>
                                        <p:tgtEl>
                                          <p:spTgt spid="141"/>
                                        </p:tgtEl>
                                      </p:cBhvr>
                                      <p:to x="100000" y="100000"/>
                                    </p:animScale>
                                    <p:animScale>
                                      <p:cBhvr>
                                        <p:cTn id="34" dur="26">
                                          <p:stCondLst>
                                            <p:cond delay="1312"/>
                                          </p:stCondLst>
                                        </p:cTn>
                                        <p:tgtEl>
                                          <p:spTgt spid="141"/>
                                        </p:tgtEl>
                                      </p:cBhvr>
                                      <p:to x="100000" y="80000"/>
                                    </p:animScale>
                                    <p:animScale>
                                      <p:cBhvr>
                                        <p:cTn id="35" dur="166" decel="50000">
                                          <p:stCondLst>
                                            <p:cond delay="1338"/>
                                          </p:stCondLst>
                                        </p:cTn>
                                        <p:tgtEl>
                                          <p:spTgt spid="141"/>
                                        </p:tgtEl>
                                      </p:cBhvr>
                                      <p:to x="100000" y="100000"/>
                                    </p:animScale>
                                    <p:animScale>
                                      <p:cBhvr>
                                        <p:cTn id="36" dur="26">
                                          <p:stCondLst>
                                            <p:cond delay="1642"/>
                                          </p:stCondLst>
                                        </p:cTn>
                                        <p:tgtEl>
                                          <p:spTgt spid="141"/>
                                        </p:tgtEl>
                                      </p:cBhvr>
                                      <p:to x="100000" y="90000"/>
                                    </p:animScale>
                                    <p:animScale>
                                      <p:cBhvr>
                                        <p:cTn id="37" dur="166" decel="50000">
                                          <p:stCondLst>
                                            <p:cond delay="1668"/>
                                          </p:stCondLst>
                                        </p:cTn>
                                        <p:tgtEl>
                                          <p:spTgt spid="141"/>
                                        </p:tgtEl>
                                      </p:cBhvr>
                                      <p:to x="100000" y="100000"/>
                                    </p:animScale>
                                    <p:animScale>
                                      <p:cBhvr>
                                        <p:cTn id="38" dur="26">
                                          <p:stCondLst>
                                            <p:cond delay="1808"/>
                                          </p:stCondLst>
                                        </p:cTn>
                                        <p:tgtEl>
                                          <p:spTgt spid="141"/>
                                        </p:tgtEl>
                                      </p:cBhvr>
                                      <p:to x="100000" y="95000"/>
                                    </p:animScale>
                                    <p:animScale>
                                      <p:cBhvr>
                                        <p:cTn id="39" dur="166" decel="50000">
                                          <p:stCondLst>
                                            <p:cond delay="1834"/>
                                          </p:stCondLst>
                                        </p:cTn>
                                        <p:tgtEl>
                                          <p:spTgt spid="141"/>
                                        </p:tgtEl>
                                      </p:cBhvr>
                                      <p:to x="100000" y="100000"/>
                                    </p:animScale>
                                  </p:childTnLst>
                                </p:cTn>
                              </p:par>
                            </p:childTnLst>
                          </p:cTn>
                        </p:par>
                        <p:par>
                          <p:cTn id="40" fill="hold">
                            <p:stCondLst>
                              <p:cond delay="4000"/>
                            </p:stCondLst>
                            <p:childTnLst>
                              <p:par>
                                <p:cTn id="41" presetID="1" presetClass="exit" presetSubtype="0" fill="hold" grpId="1" nodeType="afterEffect">
                                  <p:stCondLst>
                                    <p:cond delay="0"/>
                                  </p:stCondLst>
                                  <p:childTnLst>
                                    <p:set>
                                      <p:cBhvr>
                                        <p:cTn id="42" dur="1" fill="hold">
                                          <p:stCondLst>
                                            <p:cond delay="0"/>
                                          </p:stCondLst>
                                        </p:cTn>
                                        <p:tgtEl>
                                          <p:spTgt spid="140"/>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41"/>
                                        </p:tgtEl>
                                        <p:attrNameLst>
                                          <p:attrName>style.visibility</p:attrName>
                                        </p:attrNameLst>
                                      </p:cBhvr>
                                      <p:to>
                                        <p:strVal val="hidden"/>
                                      </p:to>
                                    </p:set>
                                  </p:childTnLst>
                                </p:cTn>
                              </p:par>
                              <p:par>
                                <p:cTn id="45" presetID="1" presetClass="exit" presetSubtype="0" fill="hold" nodeType="withEffect">
                                  <p:stCondLst>
                                    <p:cond delay="120"/>
                                  </p:stCondLst>
                                  <p:childTnLst>
                                    <p:set>
                                      <p:cBhvr>
                                        <p:cTn id="46" dur="1" fill="hold">
                                          <p:stCondLst>
                                            <p:cond delay="0"/>
                                          </p:stCondLst>
                                        </p:cTn>
                                        <p:tgtEl>
                                          <p:spTgt spid="104"/>
                                        </p:tgtEl>
                                        <p:attrNameLst>
                                          <p:attrName>style.visibility</p:attrName>
                                        </p:attrNameLst>
                                      </p:cBhvr>
                                      <p:to>
                                        <p:strVal val="hidden"/>
                                      </p:to>
                                    </p:set>
                                  </p:childTnLst>
                                </p:cTn>
                              </p:par>
                              <p:par>
                                <p:cTn id="47" presetID="1" presetClass="entr" presetSubtype="0" fill="hold" nodeType="withEffect">
                                  <p:stCondLst>
                                    <p:cond delay="120"/>
                                  </p:stCondLst>
                                  <p:childTnLst>
                                    <p:set>
                                      <p:cBhvr>
                                        <p:cTn id="48" dur="1" fill="hold">
                                          <p:stCondLst>
                                            <p:cond delay="0"/>
                                          </p:stCondLst>
                                        </p:cTn>
                                        <p:tgtEl>
                                          <p:spTgt spid="107"/>
                                        </p:tgtEl>
                                        <p:attrNameLst>
                                          <p:attrName>style.visibility</p:attrName>
                                        </p:attrNameLst>
                                      </p:cBhvr>
                                      <p:to>
                                        <p:strVal val="visible"/>
                                      </p:to>
                                    </p:set>
                                  </p:childTnLst>
                                </p:cTn>
                              </p:par>
                            </p:childTnLst>
                          </p:cTn>
                        </p:par>
                        <p:par>
                          <p:cTn id="49" fill="hold">
                            <p:stCondLst>
                              <p:cond delay="4120"/>
                            </p:stCondLst>
                            <p:childTnLst>
                              <p:par>
                                <p:cTn id="50" presetID="1" presetClass="exit" presetSubtype="0" fill="hold" nodeType="afterEffect">
                                  <p:stCondLst>
                                    <p:cond delay="120"/>
                                  </p:stCondLst>
                                  <p:childTnLst>
                                    <p:set>
                                      <p:cBhvr>
                                        <p:cTn id="51" dur="1" fill="hold">
                                          <p:stCondLst>
                                            <p:cond delay="0"/>
                                          </p:stCondLst>
                                        </p:cTn>
                                        <p:tgtEl>
                                          <p:spTgt spid="107"/>
                                        </p:tgtEl>
                                        <p:attrNameLst>
                                          <p:attrName>style.visibility</p:attrName>
                                        </p:attrNameLst>
                                      </p:cBhvr>
                                      <p:to>
                                        <p:strVal val="hidden"/>
                                      </p:to>
                                    </p:set>
                                  </p:childTnLst>
                                </p:cTn>
                              </p:par>
                              <p:par>
                                <p:cTn id="52" presetID="1" presetClass="entr" presetSubtype="0" fill="hold" nodeType="withEffect">
                                  <p:stCondLst>
                                    <p:cond delay="120"/>
                                  </p:stCondLst>
                                  <p:childTnLst>
                                    <p:set>
                                      <p:cBhvr>
                                        <p:cTn id="53" dur="1" fill="hold">
                                          <p:stCondLst>
                                            <p:cond delay="0"/>
                                          </p:stCondLst>
                                        </p:cTn>
                                        <p:tgtEl>
                                          <p:spTgt spid="110"/>
                                        </p:tgtEl>
                                        <p:attrNameLst>
                                          <p:attrName>style.visibility</p:attrName>
                                        </p:attrNameLst>
                                      </p:cBhvr>
                                      <p:to>
                                        <p:strVal val="visible"/>
                                      </p:to>
                                    </p:set>
                                  </p:childTnLst>
                                </p:cTn>
                              </p:par>
                            </p:childTnLst>
                          </p:cTn>
                        </p:par>
                        <p:par>
                          <p:cTn id="54" fill="hold">
                            <p:stCondLst>
                              <p:cond delay="4240"/>
                            </p:stCondLst>
                            <p:childTnLst>
                              <p:par>
                                <p:cTn id="55" presetID="1" presetClass="exit" presetSubtype="0" fill="hold" nodeType="afterEffect">
                                  <p:stCondLst>
                                    <p:cond delay="120"/>
                                  </p:stCondLst>
                                  <p:childTnLst>
                                    <p:set>
                                      <p:cBhvr>
                                        <p:cTn id="56" dur="1" fill="hold">
                                          <p:stCondLst>
                                            <p:cond delay="0"/>
                                          </p:stCondLst>
                                        </p:cTn>
                                        <p:tgtEl>
                                          <p:spTgt spid="110"/>
                                        </p:tgtEl>
                                        <p:attrNameLst>
                                          <p:attrName>style.visibility</p:attrName>
                                        </p:attrNameLst>
                                      </p:cBhvr>
                                      <p:to>
                                        <p:strVal val="hidden"/>
                                      </p:to>
                                    </p:set>
                                  </p:childTnLst>
                                </p:cTn>
                              </p:par>
                              <p:par>
                                <p:cTn id="57" presetID="1" presetClass="entr" presetSubtype="0" fill="hold" nodeType="withEffect">
                                  <p:stCondLst>
                                    <p:cond delay="120"/>
                                  </p:stCondLst>
                                  <p:childTnLst>
                                    <p:set>
                                      <p:cBhvr>
                                        <p:cTn id="58" dur="1" fill="hold">
                                          <p:stCondLst>
                                            <p:cond delay="0"/>
                                          </p:stCondLst>
                                        </p:cTn>
                                        <p:tgtEl>
                                          <p:spTgt spid="113"/>
                                        </p:tgtEl>
                                        <p:attrNameLst>
                                          <p:attrName>style.visibility</p:attrName>
                                        </p:attrNameLst>
                                      </p:cBhvr>
                                      <p:to>
                                        <p:strVal val="visible"/>
                                      </p:to>
                                    </p:set>
                                  </p:childTnLst>
                                </p:cTn>
                              </p:par>
                            </p:childTnLst>
                          </p:cTn>
                        </p:par>
                        <p:par>
                          <p:cTn id="59" fill="hold">
                            <p:stCondLst>
                              <p:cond delay="4360"/>
                            </p:stCondLst>
                            <p:childTnLst>
                              <p:par>
                                <p:cTn id="60" presetID="1" presetClass="exit" presetSubtype="0" fill="hold" nodeType="afterEffect">
                                  <p:stCondLst>
                                    <p:cond delay="120"/>
                                  </p:stCondLst>
                                  <p:childTnLst>
                                    <p:set>
                                      <p:cBhvr>
                                        <p:cTn id="61" dur="1" fill="hold">
                                          <p:stCondLst>
                                            <p:cond delay="0"/>
                                          </p:stCondLst>
                                        </p:cTn>
                                        <p:tgtEl>
                                          <p:spTgt spid="113"/>
                                        </p:tgtEl>
                                        <p:attrNameLst>
                                          <p:attrName>style.visibility</p:attrName>
                                        </p:attrNameLst>
                                      </p:cBhvr>
                                      <p:to>
                                        <p:strVal val="hidden"/>
                                      </p:to>
                                    </p:set>
                                  </p:childTnLst>
                                </p:cTn>
                              </p:par>
                              <p:par>
                                <p:cTn id="62" presetID="1" presetClass="entr" presetSubtype="0" fill="hold" nodeType="withEffect">
                                  <p:stCondLst>
                                    <p:cond delay="120"/>
                                  </p:stCondLst>
                                  <p:childTnLst>
                                    <p:set>
                                      <p:cBhvr>
                                        <p:cTn id="63" dur="1" fill="hold">
                                          <p:stCondLst>
                                            <p:cond delay="0"/>
                                          </p:stCondLst>
                                        </p:cTn>
                                        <p:tgtEl>
                                          <p:spTgt spid="116"/>
                                        </p:tgtEl>
                                        <p:attrNameLst>
                                          <p:attrName>style.visibility</p:attrName>
                                        </p:attrNameLst>
                                      </p:cBhvr>
                                      <p:to>
                                        <p:strVal val="visible"/>
                                      </p:to>
                                    </p:set>
                                  </p:childTnLst>
                                </p:cTn>
                              </p:par>
                            </p:childTnLst>
                          </p:cTn>
                        </p:par>
                        <p:par>
                          <p:cTn id="64" fill="hold">
                            <p:stCondLst>
                              <p:cond delay="4480"/>
                            </p:stCondLst>
                            <p:childTnLst>
                              <p:par>
                                <p:cTn id="65" presetID="1" presetClass="exit" presetSubtype="0" fill="hold" nodeType="afterEffect">
                                  <p:stCondLst>
                                    <p:cond delay="120"/>
                                  </p:stCondLst>
                                  <p:childTnLst>
                                    <p:set>
                                      <p:cBhvr>
                                        <p:cTn id="66" dur="1" fill="hold">
                                          <p:stCondLst>
                                            <p:cond delay="0"/>
                                          </p:stCondLst>
                                        </p:cTn>
                                        <p:tgtEl>
                                          <p:spTgt spid="116"/>
                                        </p:tgtEl>
                                        <p:attrNameLst>
                                          <p:attrName>style.visibility</p:attrName>
                                        </p:attrNameLst>
                                      </p:cBhvr>
                                      <p:to>
                                        <p:strVal val="hidden"/>
                                      </p:to>
                                    </p:set>
                                  </p:childTnLst>
                                </p:cTn>
                              </p:par>
                              <p:par>
                                <p:cTn id="67" presetID="1" presetClass="entr" presetSubtype="0" fill="hold" nodeType="withEffect">
                                  <p:stCondLst>
                                    <p:cond delay="80"/>
                                  </p:stCondLst>
                                  <p:childTnLst>
                                    <p:set>
                                      <p:cBhvr>
                                        <p:cTn id="68" dur="1" fill="hold">
                                          <p:stCondLst>
                                            <p:cond delay="0"/>
                                          </p:stCondLst>
                                        </p:cTn>
                                        <p:tgtEl>
                                          <p:spTgt spid="119"/>
                                        </p:tgtEl>
                                        <p:attrNameLst>
                                          <p:attrName>style.visibility</p:attrName>
                                        </p:attrNameLst>
                                      </p:cBhvr>
                                      <p:to>
                                        <p:strVal val="visible"/>
                                      </p:to>
                                    </p:set>
                                  </p:childTnLst>
                                </p:cTn>
                              </p:par>
                            </p:childTnLst>
                          </p:cTn>
                        </p:par>
                        <p:par>
                          <p:cTn id="69" fill="hold">
                            <p:stCondLst>
                              <p:cond delay="4600"/>
                            </p:stCondLst>
                            <p:childTnLst>
                              <p:par>
                                <p:cTn id="70" presetID="1" presetClass="exit" presetSubtype="0" fill="hold" nodeType="afterEffect">
                                  <p:stCondLst>
                                    <p:cond delay="120"/>
                                  </p:stCondLst>
                                  <p:childTnLst>
                                    <p:set>
                                      <p:cBhvr>
                                        <p:cTn id="71" dur="1" fill="hold">
                                          <p:stCondLst>
                                            <p:cond delay="0"/>
                                          </p:stCondLst>
                                        </p:cTn>
                                        <p:tgtEl>
                                          <p:spTgt spid="119"/>
                                        </p:tgtEl>
                                        <p:attrNameLst>
                                          <p:attrName>style.visibility</p:attrName>
                                        </p:attrNameLst>
                                      </p:cBhvr>
                                      <p:to>
                                        <p:strVal val="hidden"/>
                                      </p:to>
                                    </p:set>
                                  </p:childTnLst>
                                </p:cTn>
                              </p:par>
                              <p:par>
                                <p:cTn id="72" presetID="1" presetClass="entr" presetSubtype="0" fill="hold" nodeType="withEffect">
                                  <p:stCondLst>
                                    <p:cond delay="120"/>
                                  </p:stCondLst>
                                  <p:childTnLst>
                                    <p:set>
                                      <p:cBhvr>
                                        <p:cTn id="73" dur="1" fill="hold">
                                          <p:stCondLst>
                                            <p:cond delay="0"/>
                                          </p:stCondLst>
                                        </p:cTn>
                                        <p:tgtEl>
                                          <p:spTgt spid="122"/>
                                        </p:tgtEl>
                                        <p:attrNameLst>
                                          <p:attrName>style.visibility</p:attrName>
                                        </p:attrNameLst>
                                      </p:cBhvr>
                                      <p:to>
                                        <p:strVal val="visible"/>
                                      </p:to>
                                    </p:set>
                                  </p:childTnLst>
                                </p:cTn>
                              </p:par>
                            </p:childTnLst>
                          </p:cTn>
                        </p:par>
                        <p:par>
                          <p:cTn id="74" fill="hold">
                            <p:stCondLst>
                              <p:cond delay="4720"/>
                            </p:stCondLst>
                            <p:childTnLst>
                              <p:par>
                                <p:cTn id="75" presetID="1" presetClass="exit" presetSubtype="0" fill="hold" nodeType="afterEffect">
                                  <p:stCondLst>
                                    <p:cond delay="120"/>
                                  </p:stCondLst>
                                  <p:childTnLst>
                                    <p:set>
                                      <p:cBhvr>
                                        <p:cTn id="76" dur="1" fill="hold">
                                          <p:stCondLst>
                                            <p:cond delay="0"/>
                                          </p:stCondLst>
                                        </p:cTn>
                                        <p:tgtEl>
                                          <p:spTgt spid="122"/>
                                        </p:tgtEl>
                                        <p:attrNameLst>
                                          <p:attrName>style.visibility</p:attrName>
                                        </p:attrNameLst>
                                      </p:cBhvr>
                                      <p:to>
                                        <p:strVal val="hidden"/>
                                      </p:to>
                                    </p:set>
                                  </p:childTnLst>
                                </p:cTn>
                              </p:par>
                              <p:par>
                                <p:cTn id="77" presetID="1" presetClass="entr" presetSubtype="0" fill="hold" nodeType="withEffect">
                                  <p:stCondLst>
                                    <p:cond delay="120"/>
                                  </p:stCondLst>
                                  <p:childTnLst>
                                    <p:set>
                                      <p:cBhvr>
                                        <p:cTn id="78" dur="1" fill="hold">
                                          <p:stCondLst>
                                            <p:cond delay="0"/>
                                          </p:stCondLst>
                                        </p:cTn>
                                        <p:tgtEl>
                                          <p:spTgt spid="125"/>
                                        </p:tgtEl>
                                        <p:attrNameLst>
                                          <p:attrName>style.visibility</p:attrName>
                                        </p:attrNameLst>
                                      </p:cBhvr>
                                      <p:to>
                                        <p:strVal val="visible"/>
                                      </p:to>
                                    </p:set>
                                  </p:childTnLst>
                                </p:cTn>
                              </p:par>
                            </p:childTnLst>
                          </p:cTn>
                        </p:par>
                        <p:par>
                          <p:cTn id="79" fill="hold">
                            <p:stCondLst>
                              <p:cond delay="4840"/>
                            </p:stCondLst>
                            <p:childTnLst>
                              <p:par>
                                <p:cTn id="80" presetID="1" presetClass="exit" presetSubtype="0" fill="hold" nodeType="afterEffect">
                                  <p:stCondLst>
                                    <p:cond delay="120"/>
                                  </p:stCondLst>
                                  <p:childTnLst>
                                    <p:set>
                                      <p:cBhvr>
                                        <p:cTn id="81" dur="1" fill="hold">
                                          <p:stCondLst>
                                            <p:cond delay="0"/>
                                          </p:stCondLst>
                                        </p:cTn>
                                        <p:tgtEl>
                                          <p:spTgt spid="125"/>
                                        </p:tgtEl>
                                        <p:attrNameLst>
                                          <p:attrName>style.visibility</p:attrName>
                                        </p:attrNameLst>
                                      </p:cBhvr>
                                      <p:to>
                                        <p:strVal val="hidden"/>
                                      </p:to>
                                    </p:set>
                                  </p:childTnLst>
                                </p:cTn>
                              </p:par>
                              <p:par>
                                <p:cTn id="82" presetID="1" presetClass="entr" presetSubtype="0" fill="hold" nodeType="withEffect">
                                  <p:stCondLst>
                                    <p:cond delay="120"/>
                                  </p:stCondLst>
                                  <p:childTnLst>
                                    <p:set>
                                      <p:cBhvr>
                                        <p:cTn id="83" dur="1" fill="hold">
                                          <p:stCondLst>
                                            <p:cond delay="0"/>
                                          </p:stCondLst>
                                        </p:cTn>
                                        <p:tgtEl>
                                          <p:spTgt spid="128"/>
                                        </p:tgtEl>
                                        <p:attrNameLst>
                                          <p:attrName>style.visibility</p:attrName>
                                        </p:attrNameLst>
                                      </p:cBhvr>
                                      <p:to>
                                        <p:strVal val="visible"/>
                                      </p:to>
                                    </p:set>
                                  </p:childTnLst>
                                </p:cTn>
                              </p:par>
                            </p:childTnLst>
                          </p:cTn>
                        </p:par>
                        <p:par>
                          <p:cTn id="84" fill="hold">
                            <p:stCondLst>
                              <p:cond delay="4960"/>
                            </p:stCondLst>
                            <p:childTnLst>
                              <p:par>
                                <p:cTn id="85" presetID="1" presetClass="exit" presetSubtype="0" fill="hold" nodeType="afterEffect">
                                  <p:stCondLst>
                                    <p:cond delay="120"/>
                                  </p:stCondLst>
                                  <p:childTnLst>
                                    <p:set>
                                      <p:cBhvr>
                                        <p:cTn id="86" dur="1" fill="hold">
                                          <p:stCondLst>
                                            <p:cond delay="0"/>
                                          </p:stCondLst>
                                        </p:cTn>
                                        <p:tgtEl>
                                          <p:spTgt spid="128"/>
                                        </p:tgtEl>
                                        <p:attrNameLst>
                                          <p:attrName>style.visibility</p:attrName>
                                        </p:attrNameLst>
                                      </p:cBhvr>
                                      <p:to>
                                        <p:strVal val="hidden"/>
                                      </p:to>
                                    </p:set>
                                  </p:childTnLst>
                                </p:cTn>
                              </p:par>
                              <p:par>
                                <p:cTn id="87" presetID="1" presetClass="entr" presetSubtype="0" fill="hold" nodeType="withEffect">
                                  <p:stCondLst>
                                    <p:cond delay="120"/>
                                  </p:stCondLst>
                                  <p:childTnLst>
                                    <p:set>
                                      <p:cBhvr>
                                        <p:cTn id="88" dur="1" fill="hold">
                                          <p:stCondLst>
                                            <p:cond delay="0"/>
                                          </p:stCondLst>
                                        </p:cTn>
                                        <p:tgtEl>
                                          <p:spTgt spid="131"/>
                                        </p:tgtEl>
                                        <p:attrNameLst>
                                          <p:attrName>style.visibility</p:attrName>
                                        </p:attrNameLst>
                                      </p:cBhvr>
                                      <p:to>
                                        <p:strVal val="visible"/>
                                      </p:to>
                                    </p:set>
                                  </p:childTnLst>
                                </p:cTn>
                              </p:par>
                            </p:childTnLst>
                          </p:cTn>
                        </p:par>
                        <p:par>
                          <p:cTn id="89" fill="hold">
                            <p:stCondLst>
                              <p:cond delay="5080"/>
                            </p:stCondLst>
                            <p:childTnLst>
                              <p:par>
                                <p:cTn id="90" presetID="1" presetClass="exit" presetSubtype="0" fill="hold" nodeType="afterEffect">
                                  <p:stCondLst>
                                    <p:cond delay="120"/>
                                  </p:stCondLst>
                                  <p:childTnLst>
                                    <p:set>
                                      <p:cBhvr>
                                        <p:cTn id="91" dur="1" fill="hold">
                                          <p:stCondLst>
                                            <p:cond delay="0"/>
                                          </p:stCondLst>
                                        </p:cTn>
                                        <p:tgtEl>
                                          <p:spTgt spid="131"/>
                                        </p:tgtEl>
                                        <p:attrNameLst>
                                          <p:attrName>style.visibility</p:attrName>
                                        </p:attrNameLst>
                                      </p:cBhvr>
                                      <p:to>
                                        <p:strVal val="hidden"/>
                                      </p:to>
                                    </p:set>
                                  </p:childTnLst>
                                </p:cTn>
                              </p:par>
                              <p:par>
                                <p:cTn id="92" presetID="1" presetClass="entr" presetSubtype="0" fill="hold" nodeType="withEffect">
                                  <p:stCondLst>
                                    <p:cond delay="120"/>
                                  </p:stCondLst>
                                  <p:childTnLst>
                                    <p:set>
                                      <p:cBhvr>
                                        <p:cTn id="93" dur="1" fill="hold">
                                          <p:stCondLst>
                                            <p:cond delay="0"/>
                                          </p:stCondLst>
                                        </p:cTn>
                                        <p:tgtEl>
                                          <p:spTgt spid="134"/>
                                        </p:tgtEl>
                                        <p:attrNameLst>
                                          <p:attrName>style.visibility</p:attrName>
                                        </p:attrNameLst>
                                      </p:cBhvr>
                                      <p:to>
                                        <p:strVal val="visible"/>
                                      </p:to>
                                    </p:set>
                                  </p:childTnLst>
                                </p:cTn>
                              </p:par>
                            </p:childTnLst>
                          </p:cTn>
                        </p:par>
                        <p:par>
                          <p:cTn id="94" fill="hold">
                            <p:stCondLst>
                              <p:cond delay="5200"/>
                            </p:stCondLst>
                            <p:childTnLst>
                              <p:par>
                                <p:cTn id="95" presetID="1" presetClass="exit" presetSubtype="0" fill="hold" nodeType="afterEffect">
                                  <p:stCondLst>
                                    <p:cond delay="0"/>
                                  </p:stCondLst>
                                  <p:childTnLst>
                                    <p:set>
                                      <p:cBhvr>
                                        <p:cTn id="96" dur="1" fill="hold">
                                          <p:stCondLst>
                                            <p:cond delay="0"/>
                                          </p:stCondLst>
                                        </p:cTn>
                                        <p:tgtEl>
                                          <p:spTgt spid="139"/>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137"/>
                                        </p:tgtEl>
                                        <p:attrNameLst>
                                          <p:attrName>style.visibility</p:attrName>
                                        </p:attrNameLst>
                                      </p:cBhvr>
                                      <p:to>
                                        <p:strVal val="hidden"/>
                                      </p:to>
                                    </p:set>
                                  </p:childTnLst>
                                </p:cTn>
                              </p:par>
                              <p:par>
                                <p:cTn id="99" presetID="1" presetClass="entr" presetSubtype="0" fill="hold" nodeType="withEffect">
                                  <p:stCondLst>
                                    <p:cond delay="0"/>
                                  </p:stCondLst>
                                  <p:childTnLst>
                                    <p:set>
                                      <p:cBhvr>
                                        <p:cTn id="100" dur="1" fill="hold">
                                          <p:stCondLst>
                                            <p:cond delay="0"/>
                                          </p:stCondLst>
                                        </p:cTn>
                                        <p:tgtEl>
                                          <p:spTgt spid="143"/>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46"/>
                                        </p:tgtEl>
                                        <p:attrNameLst>
                                          <p:attrName>style.visibility</p:attrName>
                                        </p:attrNameLst>
                                      </p:cBhvr>
                                      <p:to>
                                        <p:strVal val="visible"/>
                                      </p:to>
                                    </p:set>
                                  </p:childTnLst>
                                </p:cTn>
                              </p:par>
                            </p:childTnLst>
                          </p:cTn>
                        </p:par>
                        <p:par>
                          <p:cTn id="103" fill="hold">
                            <p:stCondLst>
                              <p:cond delay="5200"/>
                            </p:stCondLst>
                            <p:childTnLst>
                              <p:par>
                                <p:cTn id="104" presetID="1" presetClass="exit" presetSubtype="0" fill="hold" nodeType="afterEffect">
                                  <p:stCondLst>
                                    <p:cond delay="120"/>
                                  </p:stCondLst>
                                  <p:childTnLst>
                                    <p:set>
                                      <p:cBhvr>
                                        <p:cTn id="105" dur="1" fill="hold">
                                          <p:stCondLst>
                                            <p:cond delay="0"/>
                                          </p:stCondLst>
                                        </p:cTn>
                                        <p:tgtEl>
                                          <p:spTgt spid="143"/>
                                        </p:tgtEl>
                                        <p:attrNameLst>
                                          <p:attrName>style.visibility</p:attrName>
                                        </p:attrNameLst>
                                      </p:cBhvr>
                                      <p:to>
                                        <p:strVal val="hidden"/>
                                      </p:to>
                                    </p:set>
                                  </p:childTnLst>
                                </p:cTn>
                              </p:par>
                              <p:par>
                                <p:cTn id="106" presetID="1" presetClass="exit" presetSubtype="0" fill="hold" nodeType="withEffect">
                                  <p:stCondLst>
                                    <p:cond delay="120"/>
                                  </p:stCondLst>
                                  <p:childTnLst>
                                    <p:set>
                                      <p:cBhvr>
                                        <p:cTn id="107" dur="1" fill="hold">
                                          <p:stCondLst>
                                            <p:cond delay="0"/>
                                          </p:stCondLst>
                                        </p:cTn>
                                        <p:tgtEl>
                                          <p:spTgt spid="146"/>
                                        </p:tgtEl>
                                        <p:attrNameLst>
                                          <p:attrName>style.visibility</p:attrName>
                                        </p:attrNameLst>
                                      </p:cBhvr>
                                      <p:to>
                                        <p:strVal val="hidden"/>
                                      </p:to>
                                    </p:set>
                                  </p:childTnLst>
                                </p:cTn>
                              </p:par>
                              <p:par>
                                <p:cTn id="108" presetID="1" presetClass="entr" presetSubtype="0" fill="hold" nodeType="withEffect">
                                  <p:stCondLst>
                                    <p:cond delay="120"/>
                                  </p:stCondLst>
                                  <p:childTnLst>
                                    <p:set>
                                      <p:cBhvr>
                                        <p:cTn id="109" dur="1" fill="hold">
                                          <p:stCondLst>
                                            <p:cond delay="0"/>
                                          </p:stCondLst>
                                        </p:cTn>
                                        <p:tgtEl>
                                          <p:spTgt spid="152"/>
                                        </p:tgtEl>
                                        <p:attrNameLst>
                                          <p:attrName>style.visibility</p:attrName>
                                        </p:attrNameLst>
                                      </p:cBhvr>
                                      <p:to>
                                        <p:strVal val="visible"/>
                                      </p:to>
                                    </p:set>
                                  </p:childTnLst>
                                </p:cTn>
                              </p:par>
                              <p:par>
                                <p:cTn id="110" presetID="1" presetClass="entr" presetSubtype="0" fill="hold" nodeType="withEffect">
                                  <p:stCondLst>
                                    <p:cond delay="120"/>
                                  </p:stCondLst>
                                  <p:childTnLst>
                                    <p:set>
                                      <p:cBhvr>
                                        <p:cTn id="111" dur="1" fill="hold">
                                          <p:stCondLst>
                                            <p:cond delay="0"/>
                                          </p:stCondLst>
                                        </p:cTn>
                                        <p:tgtEl>
                                          <p:spTgt spid="155"/>
                                        </p:tgtEl>
                                        <p:attrNameLst>
                                          <p:attrName>style.visibility</p:attrName>
                                        </p:attrNameLst>
                                      </p:cBhvr>
                                      <p:to>
                                        <p:strVal val="visible"/>
                                      </p:to>
                                    </p:set>
                                  </p:childTnLst>
                                </p:cTn>
                              </p:par>
                            </p:childTnLst>
                          </p:cTn>
                        </p:par>
                        <p:par>
                          <p:cTn id="112" fill="hold">
                            <p:stCondLst>
                              <p:cond delay="5320"/>
                            </p:stCondLst>
                            <p:childTnLst>
                              <p:par>
                                <p:cTn id="113" presetID="1" presetClass="exit" presetSubtype="0" fill="hold" nodeType="afterEffect">
                                  <p:stCondLst>
                                    <p:cond delay="120"/>
                                  </p:stCondLst>
                                  <p:childTnLst>
                                    <p:set>
                                      <p:cBhvr>
                                        <p:cTn id="114" dur="1" fill="hold">
                                          <p:stCondLst>
                                            <p:cond delay="0"/>
                                          </p:stCondLst>
                                        </p:cTn>
                                        <p:tgtEl>
                                          <p:spTgt spid="152"/>
                                        </p:tgtEl>
                                        <p:attrNameLst>
                                          <p:attrName>style.visibility</p:attrName>
                                        </p:attrNameLst>
                                      </p:cBhvr>
                                      <p:to>
                                        <p:strVal val="hidden"/>
                                      </p:to>
                                    </p:set>
                                  </p:childTnLst>
                                </p:cTn>
                              </p:par>
                              <p:par>
                                <p:cTn id="115" presetID="1" presetClass="exit" presetSubtype="0" fill="hold" nodeType="withEffect">
                                  <p:stCondLst>
                                    <p:cond delay="120"/>
                                  </p:stCondLst>
                                  <p:childTnLst>
                                    <p:set>
                                      <p:cBhvr>
                                        <p:cTn id="116" dur="1" fill="hold">
                                          <p:stCondLst>
                                            <p:cond delay="0"/>
                                          </p:stCondLst>
                                        </p:cTn>
                                        <p:tgtEl>
                                          <p:spTgt spid="155"/>
                                        </p:tgtEl>
                                        <p:attrNameLst>
                                          <p:attrName>style.visibility</p:attrName>
                                        </p:attrNameLst>
                                      </p:cBhvr>
                                      <p:to>
                                        <p:strVal val="hidden"/>
                                      </p:to>
                                    </p:set>
                                  </p:childTnLst>
                                </p:cTn>
                              </p:par>
                              <p:par>
                                <p:cTn id="117" presetID="1" presetClass="entr" presetSubtype="0" fill="hold" nodeType="withEffect">
                                  <p:stCondLst>
                                    <p:cond delay="120"/>
                                  </p:stCondLst>
                                  <p:childTnLst>
                                    <p:set>
                                      <p:cBhvr>
                                        <p:cTn id="118" dur="1" fill="hold">
                                          <p:stCondLst>
                                            <p:cond delay="0"/>
                                          </p:stCondLst>
                                        </p:cTn>
                                        <p:tgtEl>
                                          <p:spTgt spid="158"/>
                                        </p:tgtEl>
                                        <p:attrNameLst>
                                          <p:attrName>style.visibility</p:attrName>
                                        </p:attrNameLst>
                                      </p:cBhvr>
                                      <p:to>
                                        <p:strVal val="visible"/>
                                      </p:to>
                                    </p:set>
                                  </p:childTnLst>
                                </p:cTn>
                              </p:par>
                              <p:par>
                                <p:cTn id="119" presetID="1" presetClass="entr" presetSubtype="0" fill="hold" nodeType="withEffect">
                                  <p:stCondLst>
                                    <p:cond delay="120"/>
                                  </p:stCondLst>
                                  <p:childTnLst>
                                    <p:set>
                                      <p:cBhvr>
                                        <p:cTn id="120" dur="1" fill="hold">
                                          <p:stCondLst>
                                            <p:cond delay="0"/>
                                          </p:stCondLst>
                                        </p:cTn>
                                        <p:tgtEl>
                                          <p:spTgt spid="161"/>
                                        </p:tgtEl>
                                        <p:attrNameLst>
                                          <p:attrName>style.visibility</p:attrName>
                                        </p:attrNameLst>
                                      </p:cBhvr>
                                      <p:to>
                                        <p:strVal val="visible"/>
                                      </p:to>
                                    </p:set>
                                  </p:childTnLst>
                                </p:cTn>
                              </p:par>
                            </p:childTnLst>
                          </p:cTn>
                        </p:par>
                        <p:par>
                          <p:cTn id="121" fill="hold">
                            <p:stCondLst>
                              <p:cond delay="5440"/>
                            </p:stCondLst>
                            <p:childTnLst>
                              <p:par>
                                <p:cTn id="122" presetID="1" presetClass="exit" presetSubtype="0" fill="hold" nodeType="afterEffect">
                                  <p:stCondLst>
                                    <p:cond delay="120"/>
                                  </p:stCondLst>
                                  <p:childTnLst>
                                    <p:set>
                                      <p:cBhvr>
                                        <p:cTn id="123" dur="1" fill="hold">
                                          <p:stCondLst>
                                            <p:cond delay="0"/>
                                          </p:stCondLst>
                                        </p:cTn>
                                        <p:tgtEl>
                                          <p:spTgt spid="158"/>
                                        </p:tgtEl>
                                        <p:attrNameLst>
                                          <p:attrName>style.visibility</p:attrName>
                                        </p:attrNameLst>
                                      </p:cBhvr>
                                      <p:to>
                                        <p:strVal val="hidden"/>
                                      </p:to>
                                    </p:set>
                                  </p:childTnLst>
                                </p:cTn>
                              </p:par>
                              <p:par>
                                <p:cTn id="124" presetID="1" presetClass="exit" presetSubtype="0" fill="hold" nodeType="withEffect">
                                  <p:stCondLst>
                                    <p:cond delay="120"/>
                                  </p:stCondLst>
                                  <p:childTnLst>
                                    <p:set>
                                      <p:cBhvr>
                                        <p:cTn id="125" dur="1" fill="hold">
                                          <p:stCondLst>
                                            <p:cond delay="0"/>
                                          </p:stCondLst>
                                        </p:cTn>
                                        <p:tgtEl>
                                          <p:spTgt spid="161"/>
                                        </p:tgtEl>
                                        <p:attrNameLst>
                                          <p:attrName>style.visibility</p:attrName>
                                        </p:attrNameLst>
                                      </p:cBhvr>
                                      <p:to>
                                        <p:strVal val="hidden"/>
                                      </p:to>
                                    </p:set>
                                  </p:childTnLst>
                                </p:cTn>
                              </p:par>
                              <p:par>
                                <p:cTn id="126" presetID="1" presetClass="entr" presetSubtype="0" fill="hold" nodeType="withEffect">
                                  <p:stCondLst>
                                    <p:cond delay="120"/>
                                  </p:stCondLst>
                                  <p:childTnLst>
                                    <p:set>
                                      <p:cBhvr>
                                        <p:cTn id="127" dur="1" fill="hold">
                                          <p:stCondLst>
                                            <p:cond delay="0"/>
                                          </p:stCondLst>
                                        </p:cTn>
                                        <p:tgtEl>
                                          <p:spTgt spid="164"/>
                                        </p:tgtEl>
                                        <p:attrNameLst>
                                          <p:attrName>style.visibility</p:attrName>
                                        </p:attrNameLst>
                                      </p:cBhvr>
                                      <p:to>
                                        <p:strVal val="visible"/>
                                      </p:to>
                                    </p:set>
                                  </p:childTnLst>
                                </p:cTn>
                              </p:par>
                              <p:par>
                                <p:cTn id="128" presetID="1" presetClass="entr" presetSubtype="0" fill="hold" nodeType="withEffect">
                                  <p:stCondLst>
                                    <p:cond delay="120"/>
                                  </p:stCondLst>
                                  <p:childTnLst>
                                    <p:set>
                                      <p:cBhvr>
                                        <p:cTn id="129" dur="1" fill="hold">
                                          <p:stCondLst>
                                            <p:cond delay="0"/>
                                          </p:stCondLst>
                                        </p:cTn>
                                        <p:tgtEl>
                                          <p:spTgt spid="167"/>
                                        </p:tgtEl>
                                        <p:attrNameLst>
                                          <p:attrName>style.visibility</p:attrName>
                                        </p:attrNameLst>
                                      </p:cBhvr>
                                      <p:to>
                                        <p:strVal val="visible"/>
                                      </p:to>
                                    </p:set>
                                  </p:childTnLst>
                                </p:cTn>
                              </p:par>
                            </p:childTnLst>
                          </p:cTn>
                        </p:par>
                        <p:par>
                          <p:cTn id="130" fill="hold">
                            <p:stCondLst>
                              <p:cond delay="5560"/>
                            </p:stCondLst>
                            <p:childTnLst>
                              <p:par>
                                <p:cTn id="131" presetID="1" presetClass="exit" presetSubtype="0" fill="hold" nodeType="afterEffect">
                                  <p:stCondLst>
                                    <p:cond delay="120"/>
                                  </p:stCondLst>
                                  <p:childTnLst>
                                    <p:set>
                                      <p:cBhvr>
                                        <p:cTn id="132" dur="1" fill="hold">
                                          <p:stCondLst>
                                            <p:cond delay="0"/>
                                          </p:stCondLst>
                                        </p:cTn>
                                        <p:tgtEl>
                                          <p:spTgt spid="164"/>
                                        </p:tgtEl>
                                        <p:attrNameLst>
                                          <p:attrName>style.visibility</p:attrName>
                                        </p:attrNameLst>
                                      </p:cBhvr>
                                      <p:to>
                                        <p:strVal val="hidden"/>
                                      </p:to>
                                    </p:set>
                                  </p:childTnLst>
                                </p:cTn>
                              </p:par>
                              <p:par>
                                <p:cTn id="133" presetID="1" presetClass="exit" presetSubtype="0" fill="hold" nodeType="withEffect">
                                  <p:stCondLst>
                                    <p:cond delay="120"/>
                                  </p:stCondLst>
                                  <p:childTnLst>
                                    <p:set>
                                      <p:cBhvr>
                                        <p:cTn id="134" dur="1" fill="hold">
                                          <p:stCondLst>
                                            <p:cond delay="0"/>
                                          </p:stCondLst>
                                        </p:cTn>
                                        <p:tgtEl>
                                          <p:spTgt spid="167"/>
                                        </p:tgtEl>
                                        <p:attrNameLst>
                                          <p:attrName>style.visibility</p:attrName>
                                        </p:attrNameLst>
                                      </p:cBhvr>
                                      <p:to>
                                        <p:strVal val="hidden"/>
                                      </p:to>
                                    </p:set>
                                  </p:childTnLst>
                                </p:cTn>
                              </p:par>
                              <p:par>
                                <p:cTn id="135" presetID="1" presetClass="entr" presetSubtype="0" fill="hold" nodeType="withEffect">
                                  <p:stCondLst>
                                    <p:cond delay="120"/>
                                  </p:stCondLst>
                                  <p:childTnLst>
                                    <p:set>
                                      <p:cBhvr>
                                        <p:cTn id="136" dur="1" fill="hold">
                                          <p:stCondLst>
                                            <p:cond delay="0"/>
                                          </p:stCondLst>
                                        </p:cTn>
                                        <p:tgtEl>
                                          <p:spTgt spid="170"/>
                                        </p:tgtEl>
                                        <p:attrNameLst>
                                          <p:attrName>style.visibility</p:attrName>
                                        </p:attrNameLst>
                                      </p:cBhvr>
                                      <p:to>
                                        <p:strVal val="visible"/>
                                      </p:to>
                                    </p:set>
                                  </p:childTnLst>
                                </p:cTn>
                              </p:par>
                              <p:par>
                                <p:cTn id="137" presetID="1" presetClass="entr" presetSubtype="0" fill="hold" nodeType="withEffect">
                                  <p:stCondLst>
                                    <p:cond delay="120"/>
                                  </p:stCondLst>
                                  <p:childTnLst>
                                    <p:set>
                                      <p:cBhvr>
                                        <p:cTn id="138" dur="1" fill="hold">
                                          <p:stCondLst>
                                            <p:cond delay="0"/>
                                          </p:stCondLst>
                                        </p:cTn>
                                        <p:tgtEl>
                                          <p:spTgt spid="173"/>
                                        </p:tgtEl>
                                        <p:attrNameLst>
                                          <p:attrName>style.visibility</p:attrName>
                                        </p:attrNameLst>
                                      </p:cBhvr>
                                      <p:to>
                                        <p:strVal val="visible"/>
                                      </p:to>
                                    </p:set>
                                  </p:childTnLst>
                                </p:cTn>
                              </p:par>
                            </p:childTnLst>
                          </p:cTn>
                        </p:par>
                        <p:par>
                          <p:cTn id="139" fill="hold">
                            <p:stCondLst>
                              <p:cond delay="5680"/>
                            </p:stCondLst>
                            <p:childTnLst>
                              <p:par>
                                <p:cTn id="140" presetID="1" presetClass="exit" presetSubtype="0" fill="hold" nodeType="afterEffect">
                                  <p:stCondLst>
                                    <p:cond delay="120"/>
                                  </p:stCondLst>
                                  <p:childTnLst>
                                    <p:set>
                                      <p:cBhvr>
                                        <p:cTn id="141" dur="1" fill="hold">
                                          <p:stCondLst>
                                            <p:cond delay="0"/>
                                          </p:stCondLst>
                                        </p:cTn>
                                        <p:tgtEl>
                                          <p:spTgt spid="170"/>
                                        </p:tgtEl>
                                        <p:attrNameLst>
                                          <p:attrName>style.visibility</p:attrName>
                                        </p:attrNameLst>
                                      </p:cBhvr>
                                      <p:to>
                                        <p:strVal val="hidden"/>
                                      </p:to>
                                    </p:set>
                                  </p:childTnLst>
                                </p:cTn>
                              </p:par>
                              <p:par>
                                <p:cTn id="142" presetID="1" presetClass="exit" presetSubtype="0" fill="hold" nodeType="withEffect">
                                  <p:stCondLst>
                                    <p:cond delay="120"/>
                                  </p:stCondLst>
                                  <p:childTnLst>
                                    <p:set>
                                      <p:cBhvr>
                                        <p:cTn id="143" dur="1" fill="hold">
                                          <p:stCondLst>
                                            <p:cond delay="0"/>
                                          </p:stCondLst>
                                        </p:cTn>
                                        <p:tgtEl>
                                          <p:spTgt spid="173"/>
                                        </p:tgtEl>
                                        <p:attrNameLst>
                                          <p:attrName>style.visibility</p:attrName>
                                        </p:attrNameLst>
                                      </p:cBhvr>
                                      <p:to>
                                        <p:strVal val="hidden"/>
                                      </p:to>
                                    </p:set>
                                  </p:childTnLst>
                                </p:cTn>
                              </p:par>
                              <p:par>
                                <p:cTn id="144" presetID="1" presetClass="entr" presetSubtype="0" fill="hold" nodeType="withEffect">
                                  <p:stCondLst>
                                    <p:cond delay="120"/>
                                  </p:stCondLst>
                                  <p:childTnLst>
                                    <p:set>
                                      <p:cBhvr>
                                        <p:cTn id="145" dur="1" fill="hold">
                                          <p:stCondLst>
                                            <p:cond delay="0"/>
                                          </p:stCondLst>
                                        </p:cTn>
                                        <p:tgtEl>
                                          <p:spTgt spid="176"/>
                                        </p:tgtEl>
                                        <p:attrNameLst>
                                          <p:attrName>style.visibility</p:attrName>
                                        </p:attrNameLst>
                                      </p:cBhvr>
                                      <p:to>
                                        <p:strVal val="visible"/>
                                      </p:to>
                                    </p:set>
                                  </p:childTnLst>
                                </p:cTn>
                              </p:par>
                              <p:par>
                                <p:cTn id="146" presetID="1" presetClass="entr" presetSubtype="0" fill="hold" nodeType="withEffect">
                                  <p:stCondLst>
                                    <p:cond delay="120"/>
                                  </p:stCondLst>
                                  <p:childTnLst>
                                    <p:set>
                                      <p:cBhvr>
                                        <p:cTn id="147" dur="1" fill="hold">
                                          <p:stCondLst>
                                            <p:cond delay="0"/>
                                          </p:stCondLst>
                                        </p:cTn>
                                        <p:tgtEl>
                                          <p:spTgt spid="179"/>
                                        </p:tgtEl>
                                        <p:attrNameLst>
                                          <p:attrName>style.visibility</p:attrName>
                                        </p:attrNameLst>
                                      </p:cBhvr>
                                      <p:to>
                                        <p:strVal val="visible"/>
                                      </p:to>
                                    </p:set>
                                  </p:childTnLst>
                                </p:cTn>
                              </p:par>
                            </p:childTnLst>
                          </p:cTn>
                        </p:par>
                        <p:par>
                          <p:cTn id="148" fill="hold">
                            <p:stCondLst>
                              <p:cond delay="5800"/>
                            </p:stCondLst>
                            <p:childTnLst>
                              <p:par>
                                <p:cTn id="149" presetID="1" presetClass="exit" presetSubtype="0" fill="hold" nodeType="afterEffect">
                                  <p:stCondLst>
                                    <p:cond delay="120"/>
                                  </p:stCondLst>
                                  <p:childTnLst>
                                    <p:set>
                                      <p:cBhvr>
                                        <p:cTn id="150" dur="1" fill="hold">
                                          <p:stCondLst>
                                            <p:cond delay="0"/>
                                          </p:stCondLst>
                                        </p:cTn>
                                        <p:tgtEl>
                                          <p:spTgt spid="176"/>
                                        </p:tgtEl>
                                        <p:attrNameLst>
                                          <p:attrName>style.visibility</p:attrName>
                                        </p:attrNameLst>
                                      </p:cBhvr>
                                      <p:to>
                                        <p:strVal val="hidden"/>
                                      </p:to>
                                    </p:set>
                                  </p:childTnLst>
                                </p:cTn>
                              </p:par>
                              <p:par>
                                <p:cTn id="151" presetID="1" presetClass="exit" presetSubtype="0" fill="hold" nodeType="withEffect">
                                  <p:stCondLst>
                                    <p:cond delay="120"/>
                                  </p:stCondLst>
                                  <p:childTnLst>
                                    <p:set>
                                      <p:cBhvr>
                                        <p:cTn id="152" dur="1" fill="hold">
                                          <p:stCondLst>
                                            <p:cond delay="0"/>
                                          </p:stCondLst>
                                        </p:cTn>
                                        <p:tgtEl>
                                          <p:spTgt spid="179"/>
                                        </p:tgtEl>
                                        <p:attrNameLst>
                                          <p:attrName>style.visibility</p:attrName>
                                        </p:attrNameLst>
                                      </p:cBhvr>
                                      <p:to>
                                        <p:strVal val="hidden"/>
                                      </p:to>
                                    </p:set>
                                  </p:childTnLst>
                                </p:cTn>
                              </p:par>
                              <p:par>
                                <p:cTn id="153" presetID="1" presetClass="entr" presetSubtype="0" fill="hold" nodeType="withEffect">
                                  <p:stCondLst>
                                    <p:cond delay="120"/>
                                  </p:stCondLst>
                                  <p:childTnLst>
                                    <p:set>
                                      <p:cBhvr>
                                        <p:cTn id="154" dur="1" fill="hold">
                                          <p:stCondLst>
                                            <p:cond delay="0"/>
                                          </p:stCondLst>
                                        </p:cTn>
                                        <p:tgtEl>
                                          <p:spTgt spid="182"/>
                                        </p:tgtEl>
                                        <p:attrNameLst>
                                          <p:attrName>style.visibility</p:attrName>
                                        </p:attrNameLst>
                                      </p:cBhvr>
                                      <p:to>
                                        <p:strVal val="visible"/>
                                      </p:to>
                                    </p:set>
                                  </p:childTnLst>
                                </p:cTn>
                              </p:par>
                              <p:par>
                                <p:cTn id="155" presetID="1" presetClass="entr" presetSubtype="0" fill="hold" nodeType="withEffect">
                                  <p:stCondLst>
                                    <p:cond delay="120"/>
                                  </p:stCondLst>
                                  <p:childTnLst>
                                    <p:set>
                                      <p:cBhvr>
                                        <p:cTn id="156" dur="1" fill="hold">
                                          <p:stCondLst>
                                            <p:cond delay="0"/>
                                          </p:stCondLst>
                                        </p:cTn>
                                        <p:tgtEl>
                                          <p:spTgt spid="185"/>
                                        </p:tgtEl>
                                        <p:attrNameLst>
                                          <p:attrName>style.visibility</p:attrName>
                                        </p:attrNameLst>
                                      </p:cBhvr>
                                      <p:to>
                                        <p:strVal val="visible"/>
                                      </p:to>
                                    </p:set>
                                  </p:childTnLst>
                                </p:cTn>
                              </p:par>
                            </p:childTnLst>
                          </p:cTn>
                        </p:par>
                        <p:par>
                          <p:cTn id="157" fill="hold">
                            <p:stCondLst>
                              <p:cond delay="5920"/>
                            </p:stCondLst>
                            <p:childTnLst>
                              <p:par>
                                <p:cTn id="158" presetID="1" presetClass="exit" presetSubtype="0" fill="hold" nodeType="afterEffect">
                                  <p:stCondLst>
                                    <p:cond delay="120"/>
                                  </p:stCondLst>
                                  <p:childTnLst>
                                    <p:set>
                                      <p:cBhvr>
                                        <p:cTn id="159" dur="1" fill="hold">
                                          <p:stCondLst>
                                            <p:cond delay="0"/>
                                          </p:stCondLst>
                                        </p:cTn>
                                        <p:tgtEl>
                                          <p:spTgt spid="182"/>
                                        </p:tgtEl>
                                        <p:attrNameLst>
                                          <p:attrName>style.visibility</p:attrName>
                                        </p:attrNameLst>
                                      </p:cBhvr>
                                      <p:to>
                                        <p:strVal val="hidden"/>
                                      </p:to>
                                    </p:set>
                                  </p:childTnLst>
                                </p:cTn>
                              </p:par>
                              <p:par>
                                <p:cTn id="160" presetID="1" presetClass="exit" presetSubtype="0" fill="hold" nodeType="withEffect">
                                  <p:stCondLst>
                                    <p:cond delay="120"/>
                                  </p:stCondLst>
                                  <p:childTnLst>
                                    <p:set>
                                      <p:cBhvr>
                                        <p:cTn id="161" dur="1" fill="hold">
                                          <p:stCondLst>
                                            <p:cond delay="0"/>
                                          </p:stCondLst>
                                        </p:cTn>
                                        <p:tgtEl>
                                          <p:spTgt spid="185"/>
                                        </p:tgtEl>
                                        <p:attrNameLst>
                                          <p:attrName>style.visibility</p:attrName>
                                        </p:attrNameLst>
                                      </p:cBhvr>
                                      <p:to>
                                        <p:strVal val="hidden"/>
                                      </p:to>
                                    </p:set>
                                  </p:childTnLst>
                                </p:cTn>
                              </p:par>
                              <p:par>
                                <p:cTn id="162" presetID="1" presetClass="entr" presetSubtype="0" fill="hold" nodeType="withEffect">
                                  <p:stCondLst>
                                    <p:cond delay="120"/>
                                  </p:stCondLst>
                                  <p:childTnLst>
                                    <p:set>
                                      <p:cBhvr>
                                        <p:cTn id="163" dur="1" fill="hold">
                                          <p:stCondLst>
                                            <p:cond delay="0"/>
                                          </p:stCondLst>
                                        </p:cTn>
                                        <p:tgtEl>
                                          <p:spTgt spid="188"/>
                                        </p:tgtEl>
                                        <p:attrNameLst>
                                          <p:attrName>style.visibility</p:attrName>
                                        </p:attrNameLst>
                                      </p:cBhvr>
                                      <p:to>
                                        <p:strVal val="visible"/>
                                      </p:to>
                                    </p:set>
                                  </p:childTnLst>
                                </p:cTn>
                              </p:par>
                              <p:par>
                                <p:cTn id="164" presetID="1" presetClass="entr" presetSubtype="0" fill="hold" nodeType="withEffect">
                                  <p:stCondLst>
                                    <p:cond delay="120"/>
                                  </p:stCondLst>
                                  <p:childTnLst>
                                    <p:set>
                                      <p:cBhvr>
                                        <p:cTn id="165" dur="1" fill="hold">
                                          <p:stCondLst>
                                            <p:cond delay="0"/>
                                          </p:stCondLst>
                                        </p:cTn>
                                        <p:tgtEl>
                                          <p:spTgt spid="191"/>
                                        </p:tgtEl>
                                        <p:attrNameLst>
                                          <p:attrName>style.visibility</p:attrName>
                                        </p:attrNameLst>
                                      </p:cBhvr>
                                      <p:to>
                                        <p:strVal val="visible"/>
                                      </p:to>
                                    </p:set>
                                  </p:childTnLst>
                                </p:cTn>
                              </p:par>
                            </p:childTnLst>
                          </p:cTn>
                        </p:par>
                        <p:par>
                          <p:cTn id="166" fill="hold">
                            <p:stCondLst>
                              <p:cond delay="6040"/>
                            </p:stCondLst>
                            <p:childTnLst>
                              <p:par>
                                <p:cTn id="167" presetID="1" presetClass="exit" presetSubtype="0" fill="hold" nodeType="afterEffect">
                                  <p:stCondLst>
                                    <p:cond delay="120"/>
                                  </p:stCondLst>
                                  <p:childTnLst>
                                    <p:set>
                                      <p:cBhvr>
                                        <p:cTn id="168" dur="1" fill="hold">
                                          <p:stCondLst>
                                            <p:cond delay="0"/>
                                          </p:stCondLst>
                                        </p:cTn>
                                        <p:tgtEl>
                                          <p:spTgt spid="188"/>
                                        </p:tgtEl>
                                        <p:attrNameLst>
                                          <p:attrName>style.visibility</p:attrName>
                                        </p:attrNameLst>
                                      </p:cBhvr>
                                      <p:to>
                                        <p:strVal val="hidden"/>
                                      </p:to>
                                    </p:set>
                                  </p:childTnLst>
                                </p:cTn>
                              </p:par>
                              <p:par>
                                <p:cTn id="169" presetID="1" presetClass="exit" presetSubtype="0" fill="hold" nodeType="withEffect">
                                  <p:stCondLst>
                                    <p:cond delay="120"/>
                                  </p:stCondLst>
                                  <p:childTnLst>
                                    <p:set>
                                      <p:cBhvr>
                                        <p:cTn id="170" dur="1" fill="hold">
                                          <p:stCondLst>
                                            <p:cond delay="0"/>
                                          </p:stCondLst>
                                        </p:cTn>
                                        <p:tgtEl>
                                          <p:spTgt spid="191"/>
                                        </p:tgtEl>
                                        <p:attrNameLst>
                                          <p:attrName>style.visibility</p:attrName>
                                        </p:attrNameLst>
                                      </p:cBhvr>
                                      <p:to>
                                        <p:strVal val="hidden"/>
                                      </p:to>
                                    </p:set>
                                  </p:childTnLst>
                                </p:cTn>
                              </p:par>
                              <p:par>
                                <p:cTn id="171" presetID="1" presetClass="entr" presetSubtype="0" fill="hold" nodeType="withEffect">
                                  <p:stCondLst>
                                    <p:cond delay="120"/>
                                  </p:stCondLst>
                                  <p:childTnLst>
                                    <p:set>
                                      <p:cBhvr>
                                        <p:cTn id="172" dur="1" fill="hold">
                                          <p:stCondLst>
                                            <p:cond delay="0"/>
                                          </p:stCondLst>
                                        </p:cTn>
                                        <p:tgtEl>
                                          <p:spTgt spid="194"/>
                                        </p:tgtEl>
                                        <p:attrNameLst>
                                          <p:attrName>style.visibility</p:attrName>
                                        </p:attrNameLst>
                                      </p:cBhvr>
                                      <p:to>
                                        <p:strVal val="visible"/>
                                      </p:to>
                                    </p:set>
                                  </p:childTnLst>
                                </p:cTn>
                              </p:par>
                              <p:par>
                                <p:cTn id="173" presetID="1" presetClass="entr" presetSubtype="0" fill="hold" nodeType="withEffect">
                                  <p:stCondLst>
                                    <p:cond delay="120"/>
                                  </p:stCondLst>
                                  <p:childTnLst>
                                    <p:set>
                                      <p:cBhvr>
                                        <p:cTn id="174" dur="1" fill="hold">
                                          <p:stCondLst>
                                            <p:cond delay="0"/>
                                          </p:stCondLst>
                                        </p:cTn>
                                        <p:tgtEl>
                                          <p:spTgt spid="197"/>
                                        </p:tgtEl>
                                        <p:attrNameLst>
                                          <p:attrName>style.visibility</p:attrName>
                                        </p:attrNameLst>
                                      </p:cBhvr>
                                      <p:to>
                                        <p:strVal val="visible"/>
                                      </p:to>
                                    </p:set>
                                  </p:childTnLst>
                                </p:cTn>
                              </p:par>
                            </p:childTnLst>
                          </p:cTn>
                        </p:par>
                        <p:par>
                          <p:cTn id="175" fill="hold">
                            <p:stCondLst>
                              <p:cond delay="6160"/>
                            </p:stCondLst>
                            <p:childTnLst>
                              <p:par>
                                <p:cTn id="176" presetID="1" presetClass="exit" presetSubtype="0" fill="hold" nodeType="afterEffect">
                                  <p:stCondLst>
                                    <p:cond delay="120"/>
                                  </p:stCondLst>
                                  <p:childTnLst>
                                    <p:set>
                                      <p:cBhvr>
                                        <p:cTn id="177" dur="1" fill="hold">
                                          <p:stCondLst>
                                            <p:cond delay="0"/>
                                          </p:stCondLst>
                                        </p:cTn>
                                        <p:tgtEl>
                                          <p:spTgt spid="194"/>
                                        </p:tgtEl>
                                        <p:attrNameLst>
                                          <p:attrName>style.visibility</p:attrName>
                                        </p:attrNameLst>
                                      </p:cBhvr>
                                      <p:to>
                                        <p:strVal val="hidden"/>
                                      </p:to>
                                    </p:set>
                                  </p:childTnLst>
                                </p:cTn>
                              </p:par>
                              <p:par>
                                <p:cTn id="178" presetID="1" presetClass="exit" presetSubtype="0" fill="hold" nodeType="withEffect">
                                  <p:stCondLst>
                                    <p:cond delay="120"/>
                                  </p:stCondLst>
                                  <p:childTnLst>
                                    <p:set>
                                      <p:cBhvr>
                                        <p:cTn id="179" dur="1" fill="hold">
                                          <p:stCondLst>
                                            <p:cond delay="0"/>
                                          </p:stCondLst>
                                        </p:cTn>
                                        <p:tgtEl>
                                          <p:spTgt spid="197"/>
                                        </p:tgtEl>
                                        <p:attrNameLst>
                                          <p:attrName>style.visibility</p:attrName>
                                        </p:attrNameLst>
                                      </p:cBhvr>
                                      <p:to>
                                        <p:strVal val="hidden"/>
                                      </p:to>
                                    </p:set>
                                  </p:childTnLst>
                                </p:cTn>
                              </p:par>
                              <p:par>
                                <p:cTn id="180" presetID="1" presetClass="entr" presetSubtype="0" fill="hold" nodeType="withEffect">
                                  <p:stCondLst>
                                    <p:cond delay="120"/>
                                  </p:stCondLst>
                                  <p:childTnLst>
                                    <p:set>
                                      <p:cBhvr>
                                        <p:cTn id="181" dur="1" fill="hold">
                                          <p:stCondLst>
                                            <p:cond delay="0"/>
                                          </p:stCondLst>
                                        </p:cTn>
                                        <p:tgtEl>
                                          <p:spTgt spid="200"/>
                                        </p:tgtEl>
                                        <p:attrNameLst>
                                          <p:attrName>style.visibility</p:attrName>
                                        </p:attrNameLst>
                                      </p:cBhvr>
                                      <p:to>
                                        <p:strVal val="visible"/>
                                      </p:to>
                                    </p:set>
                                  </p:childTnLst>
                                </p:cTn>
                              </p:par>
                              <p:par>
                                <p:cTn id="182" presetID="1" presetClass="entr" presetSubtype="0" fill="hold" nodeType="withEffect">
                                  <p:stCondLst>
                                    <p:cond delay="120"/>
                                  </p:stCondLst>
                                  <p:childTnLst>
                                    <p:set>
                                      <p:cBhvr>
                                        <p:cTn id="183" dur="1" fill="hold">
                                          <p:stCondLst>
                                            <p:cond delay="0"/>
                                          </p:stCondLst>
                                        </p:cTn>
                                        <p:tgtEl>
                                          <p:spTgt spid="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84" fill="hold" display="0">
                  <p:stCondLst>
                    <p:cond delay="indefinite"/>
                  </p:stCondLst>
                  <p:endCondLst>
                    <p:cond evt="onStopAudio" delay="0">
                      <p:tgtEl>
                        <p:sldTgt/>
                      </p:tgtEl>
                    </p:cond>
                  </p:endCondLst>
                </p:cTn>
                <p:tgtEl>
                  <p:spTgt spid="3"/>
                </p:tgtEl>
              </p:cMediaNode>
            </p:audio>
          </p:childTnLst>
        </p:cTn>
      </p:par>
    </p:tnLst>
    <p:bldLst>
      <p:bldP spid="140" grpId="0"/>
      <p:bldP spid="140" grpId="1"/>
      <p:bldP spid="141" grpId="0"/>
      <p:bldP spid="14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2C9500F-9C0A-6045-9E0D-004238E450A1}"/>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043605" y="1143672"/>
            <a:ext cx="7026116" cy="4420800"/>
          </a:xfrm>
          <a:prstGeom prst="rect">
            <a:avLst/>
          </a:prstGeom>
        </p:spPr>
      </p:pic>
      <p:pic>
        <p:nvPicPr>
          <p:cNvPr id="16" name="Picture 15">
            <a:extLst>
              <a:ext uri="{FF2B5EF4-FFF2-40B4-BE49-F238E27FC236}">
                <a16:creationId xmlns:a16="http://schemas.microsoft.com/office/drawing/2014/main" id="{DCA9A9FA-3723-6245-B2CE-687762438F50}"/>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043606" y="1143672"/>
            <a:ext cx="7026115" cy="4420800"/>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400201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6"/>
                                        </p:tgtEl>
                                        <p:attrNameLst>
                                          <p:attrName>ppt_x</p:attrName>
                                        </p:attrNameLst>
                                      </p:cBhvr>
                                      <p:tavLst>
                                        <p:tav tm="0">
                                          <p:val>
                                            <p:strVal val="ppt_x"/>
                                          </p:val>
                                        </p:tav>
                                        <p:tav tm="100000">
                                          <p:val>
                                            <p:strVal val="0-ppt_w/2"/>
                                          </p:val>
                                        </p:tav>
                                      </p:tavLst>
                                    </p:anim>
                                    <p:anim calcmode="lin" valueType="num">
                                      <p:cBhvr additive="base">
                                        <p:cTn id="7" dur="500"/>
                                        <p:tgtEl>
                                          <p:spTgt spid="16"/>
                                        </p:tgtEl>
                                        <p:attrNameLst>
                                          <p:attrName>ppt_y</p:attrName>
                                        </p:attrNameLst>
                                      </p:cBhvr>
                                      <p:tavLst>
                                        <p:tav tm="0">
                                          <p:val>
                                            <p:strVal val="ppt_y"/>
                                          </p:val>
                                        </p:tav>
                                        <p:tav tm="100000">
                                          <p:val>
                                            <p:strVal val="ppt_y"/>
                                          </p:val>
                                        </p:tav>
                                      </p:tavLst>
                                    </p:anim>
                                    <p:set>
                                      <p:cBhvr>
                                        <p:cTn id="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3AF16C6-A45A-894F-B95A-32711D916D1E}"/>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043604" y="1170852"/>
            <a:ext cx="7026117" cy="4420800"/>
          </a:xfrm>
          <a:prstGeom prst="rect">
            <a:avLst/>
          </a:prstGeom>
        </p:spPr>
      </p:pic>
      <p:pic>
        <p:nvPicPr>
          <p:cNvPr id="17" name="Picture 16">
            <a:extLst>
              <a:ext uri="{FF2B5EF4-FFF2-40B4-BE49-F238E27FC236}">
                <a16:creationId xmlns:a16="http://schemas.microsoft.com/office/drawing/2014/main" id="{62C9500F-9C0A-6045-9E0D-004238E450A1}"/>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043605" y="1143672"/>
            <a:ext cx="7026116" cy="4420800"/>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58609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7"/>
                                        </p:tgtEl>
                                        <p:attrNameLst>
                                          <p:attrName>ppt_x</p:attrName>
                                        </p:attrNameLst>
                                      </p:cBhvr>
                                      <p:tavLst>
                                        <p:tav tm="0">
                                          <p:val>
                                            <p:strVal val="ppt_x"/>
                                          </p:val>
                                        </p:tav>
                                        <p:tav tm="100000">
                                          <p:val>
                                            <p:strVal val="0-ppt_w/2"/>
                                          </p:val>
                                        </p:tav>
                                      </p:tavLst>
                                    </p:anim>
                                    <p:anim calcmode="lin" valueType="num">
                                      <p:cBhvr additive="base">
                                        <p:cTn id="7" dur="500"/>
                                        <p:tgtEl>
                                          <p:spTgt spid="17"/>
                                        </p:tgtEl>
                                        <p:attrNameLst>
                                          <p:attrName>ppt_y</p:attrName>
                                        </p:attrNameLst>
                                      </p:cBhvr>
                                      <p:tavLst>
                                        <p:tav tm="0">
                                          <p:val>
                                            <p:strVal val="ppt_y"/>
                                          </p:val>
                                        </p:tav>
                                        <p:tav tm="100000">
                                          <p:val>
                                            <p:strVal val="ppt_y"/>
                                          </p:val>
                                        </p:tav>
                                      </p:tavLst>
                                    </p:anim>
                                    <p:set>
                                      <p:cBhvr>
                                        <p:cTn id="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B90864A-59F5-454E-9057-0F6BA4A194AB}"/>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043603" y="1170852"/>
            <a:ext cx="6984781" cy="4346380"/>
          </a:xfrm>
          <a:prstGeom prst="rect">
            <a:avLst/>
          </a:prstGeom>
        </p:spPr>
      </p:pic>
      <p:pic>
        <p:nvPicPr>
          <p:cNvPr id="15" name="Picture 14">
            <a:extLst>
              <a:ext uri="{FF2B5EF4-FFF2-40B4-BE49-F238E27FC236}">
                <a16:creationId xmlns:a16="http://schemas.microsoft.com/office/drawing/2014/main" id="{23AF16C6-A45A-894F-B95A-32711D916D1E}"/>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043604" y="1170852"/>
            <a:ext cx="7026117" cy="4420800"/>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103375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4FF9546-2857-DE4C-A3A4-8606D79D240F}"/>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072256" y="1170852"/>
            <a:ext cx="6956128" cy="4346380"/>
          </a:xfrm>
          <a:prstGeom prst="rect">
            <a:avLst/>
          </a:prstGeom>
        </p:spPr>
      </p:pic>
      <p:pic>
        <p:nvPicPr>
          <p:cNvPr id="16" name="Picture 15">
            <a:extLst>
              <a:ext uri="{FF2B5EF4-FFF2-40B4-BE49-F238E27FC236}">
                <a16:creationId xmlns:a16="http://schemas.microsoft.com/office/drawing/2014/main" id="{3B90864A-59F5-454E-9057-0F6BA4A194AB}"/>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043603" y="1170852"/>
            <a:ext cx="6984781" cy="4346380"/>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194883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6"/>
                                        </p:tgtEl>
                                        <p:attrNameLst>
                                          <p:attrName>ppt_x</p:attrName>
                                        </p:attrNameLst>
                                      </p:cBhvr>
                                      <p:tavLst>
                                        <p:tav tm="0">
                                          <p:val>
                                            <p:strVal val="ppt_x"/>
                                          </p:val>
                                        </p:tav>
                                        <p:tav tm="100000">
                                          <p:val>
                                            <p:strVal val="0-ppt_w/2"/>
                                          </p:val>
                                        </p:tav>
                                      </p:tavLst>
                                    </p:anim>
                                    <p:anim calcmode="lin" valueType="num">
                                      <p:cBhvr additive="base">
                                        <p:cTn id="7" dur="500"/>
                                        <p:tgtEl>
                                          <p:spTgt spid="16"/>
                                        </p:tgtEl>
                                        <p:attrNameLst>
                                          <p:attrName>ppt_y</p:attrName>
                                        </p:attrNameLst>
                                      </p:cBhvr>
                                      <p:tavLst>
                                        <p:tav tm="0">
                                          <p:val>
                                            <p:strVal val="ppt_y"/>
                                          </p:val>
                                        </p:tav>
                                        <p:tav tm="100000">
                                          <p:val>
                                            <p:strVal val="ppt_y"/>
                                          </p:val>
                                        </p:tav>
                                      </p:tavLst>
                                    </p:anim>
                                    <p:set>
                                      <p:cBhvr>
                                        <p:cTn id="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A91AA58D-41E9-8A45-B15C-A7F730D7A763}"/>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072254" y="1170852"/>
            <a:ext cx="6956129" cy="4346380"/>
          </a:xfrm>
          <a:prstGeom prst="rect">
            <a:avLst/>
          </a:prstGeom>
        </p:spPr>
      </p:pic>
      <p:pic>
        <p:nvPicPr>
          <p:cNvPr id="17" name="Picture 16">
            <a:extLst>
              <a:ext uri="{FF2B5EF4-FFF2-40B4-BE49-F238E27FC236}">
                <a16:creationId xmlns:a16="http://schemas.microsoft.com/office/drawing/2014/main" id="{84FF9546-2857-DE4C-A3A4-8606D79D240F}"/>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072256" y="1170852"/>
            <a:ext cx="6956128" cy="4346380"/>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255670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7"/>
                                        </p:tgtEl>
                                        <p:attrNameLst>
                                          <p:attrName>ppt_x</p:attrName>
                                        </p:attrNameLst>
                                      </p:cBhvr>
                                      <p:tavLst>
                                        <p:tav tm="0">
                                          <p:val>
                                            <p:strVal val="ppt_x"/>
                                          </p:val>
                                        </p:tav>
                                        <p:tav tm="100000">
                                          <p:val>
                                            <p:strVal val="0-ppt_w/2"/>
                                          </p:val>
                                        </p:tav>
                                      </p:tavLst>
                                    </p:anim>
                                    <p:anim calcmode="lin" valueType="num">
                                      <p:cBhvr additive="base">
                                        <p:cTn id="7" dur="500"/>
                                        <p:tgtEl>
                                          <p:spTgt spid="17"/>
                                        </p:tgtEl>
                                        <p:attrNameLst>
                                          <p:attrName>ppt_y</p:attrName>
                                        </p:attrNameLst>
                                      </p:cBhvr>
                                      <p:tavLst>
                                        <p:tav tm="0">
                                          <p:val>
                                            <p:strVal val="ppt_y"/>
                                          </p:val>
                                        </p:tav>
                                        <p:tav tm="100000">
                                          <p:val>
                                            <p:strVal val="ppt_y"/>
                                          </p:val>
                                        </p:tav>
                                      </p:tavLst>
                                    </p:anim>
                                    <p:set>
                                      <p:cBhvr>
                                        <p:cTn id="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4885D2D-3207-B343-B9B5-902986FAD5EB}"/>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072253" y="1170852"/>
            <a:ext cx="6956130" cy="4346380"/>
          </a:xfrm>
          <a:prstGeom prst="rect">
            <a:avLst/>
          </a:prstGeom>
        </p:spPr>
      </p:pic>
      <p:pic>
        <p:nvPicPr>
          <p:cNvPr id="19" name="Picture 18">
            <a:extLst>
              <a:ext uri="{FF2B5EF4-FFF2-40B4-BE49-F238E27FC236}">
                <a16:creationId xmlns:a16="http://schemas.microsoft.com/office/drawing/2014/main" id="{A91AA58D-41E9-8A45-B15C-A7F730D7A763}"/>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072254" y="1170852"/>
            <a:ext cx="6956129" cy="4346380"/>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4177152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9"/>
                                        </p:tgtEl>
                                        <p:attrNameLst>
                                          <p:attrName>ppt_x</p:attrName>
                                        </p:attrNameLst>
                                      </p:cBhvr>
                                      <p:tavLst>
                                        <p:tav tm="0">
                                          <p:val>
                                            <p:strVal val="ppt_x"/>
                                          </p:val>
                                        </p:tav>
                                        <p:tav tm="100000">
                                          <p:val>
                                            <p:strVal val="0-ppt_w/2"/>
                                          </p:val>
                                        </p:tav>
                                      </p:tavLst>
                                    </p:anim>
                                    <p:anim calcmode="lin" valueType="num">
                                      <p:cBhvr additive="base">
                                        <p:cTn id="7" dur="500"/>
                                        <p:tgtEl>
                                          <p:spTgt spid="19"/>
                                        </p:tgtEl>
                                        <p:attrNameLst>
                                          <p:attrName>ppt_y</p:attrName>
                                        </p:attrNameLst>
                                      </p:cBhvr>
                                      <p:tavLst>
                                        <p:tav tm="0">
                                          <p:val>
                                            <p:strVal val="ppt_y"/>
                                          </p:val>
                                        </p:tav>
                                        <p:tav tm="100000">
                                          <p:val>
                                            <p:strVal val="ppt_y"/>
                                          </p:val>
                                        </p:tav>
                                      </p:tavLst>
                                    </p:anim>
                                    <p:set>
                                      <p:cBhvr>
                                        <p:cTn id="8"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993D5F8-20C7-E842-A5E4-811E379B6419}"/>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072252" y="1170852"/>
            <a:ext cx="6956131" cy="4346380"/>
          </a:xfrm>
          <a:prstGeom prst="rect">
            <a:avLst/>
          </a:prstGeom>
        </p:spPr>
      </p:pic>
      <p:pic>
        <p:nvPicPr>
          <p:cNvPr id="15" name="Picture 14">
            <a:extLst>
              <a:ext uri="{FF2B5EF4-FFF2-40B4-BE49-F238E27FC236}">
                <a16:creationId xmlns:a16="http://schemas.microsoft.com/office/drawing/2014/main" id="{44885D2D-3207-B343-B9B5-902986FAD5EB}"/>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072253" y="1170852"/>
            <a:ext cx="6956130" cy="4346380"/>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245446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50786C7-2B29-CD42-A1DD-37444AAF008E}"/>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072251" y="1170852"/>
            <a:ext cx="6956132" cy="4346380"/>
          </a:xfrm>
          <a:prstGeom prst="rect">
            <a:avLst/>
          </a:prstGeom>
        </p:spPr>
      </p:pic>
      <p:pic>
        <p:nvPicPr>
          <p:cNvPr id="16" name="Picture 15">
            <a:extLst>
              <a:ext uri="{FF2B5EF4-FFF2-40B4-BE49-F238E27FC236}">
                <a16:creationId xmlns:a16="http://schemas.microsoft.com/office/drawing/2014/main" id="{4993D5F8-20C7-E842-A5E4-811E379B6419}"/>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072252" y="1170852"/>
            <a:ext cx="6956131" cy="4346380"/>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150701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6"/>
                                        </p:tgtEl>
                                        <p:attrNameLst>
                                          <p:attrName>ppt_x</p:attrName>
                                        </p:attrNameLst>
                                      </p:cBhvr>
                                      <p:tavLst>
                                        <p:tav tm="0">
                                          <p:val>
                                            <p:strVal val="ppt_x"/>
                                          </p:val>
                                        </p:tav>
                                        <p:tav tm="100000">
                                          <p:val>
                                            <p:strVal val="0-ppt_w/2"/>
                                          </p:val>
                                        </p:tav>
                                      </p:tavLst>
                                    </p:anim>
                                    <p:anim calcmode="lin" valueType="num">
                                      <p:cBhvr additive="base">
                                        <p:cTn id="7" dur="500"/>
                                        <p:tgtEl>
                                          <p:spTgt spid="16"/>
                                        </p:tgtEl>
                                        <p:attrNameLst>
                                          <p:attrName>ppt_y</p:attrName>
                                        </p:attrNameLst>
                                      </p:cBhvr>
                                      <p:tavLst>
                                        <p:tav tm="0">
                                          <p:val>
                                            <p:strVal val="ppt_y"/>
                                          </p:val>
                                        </p:tav>
                                        <p:tav tm="100000">
                                          <p:val>
                                            <p:strVal val="ppt_y"/>
                                          </p:val>
                                        </p:tav>
                                      </p:tavLst>
                                    </p:anim>
                                    <p:set>
                                      <p:cBhvr>
                                        <p:cTn id="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2B7A49F-BC16-A145-8631-906F7AD3BC1F}"/>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072249" y="1170852"/>
            <a:ext cx="6956133" cy="4346380"/>
          </a:xfrm>
          <a:prstGeom prst="rect">
            <a:avLst/>
          </a:prstGeom>
        </p:spPr>
      </p:pic>
      <p:pic>
        <p:nvPicPr>
          <p:cNvPr id="17" name="Picture 16">
            <a:extLst>
              <a:ext uri="{FF2B5EF4-FFF2-40B4-BE49-F238E27FC236}">
                <a16:creationId xmlns:a16="http://schemas.microsoft.com/office/drawing/2014/main" id="{750786C7-2B29-CD42-A1DD-37444AAF008E}"/>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072251" y="1170852"/>
            <a:ext cx="6956132" cy="4346380"/>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42900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7"/>
                                        </p:tgtEl>
                                        <p:attrNameLst>
                                          <p:attrName>ppt_x</p:attrName>
                                        </p:attrNameLst>
                                      </p:cBhvr>
                                      <p:tavLst>
                                        <p:tav tm="0">
                                          <p:val>
                                            <p:strVal val="ppt_x"/>
                                          </p:val>
                                        </p:tav>
                                        <p:tav tm="100000">
                                          <p:val>
                                            <p:strVal val="0-ppt_w/2"/>
                                          </p:val>
                                        </p:tav>
                                      </p:tavLst>
                                    </p:anim>
                                    <p:anim calcmode="lin" valueType="num">
                                      <p:cBhvr additive="base">
                                        <p:cTn id="7" dur="500"/>
                                        <p:tgtEl>
                                          <p:spTgt spid="17"/>
                                        </p:tgtEl>
                                        <p:attrNameLst>
                                          <p:attrName>ppt_y</p:attrName>
                                        </p:attrNameLst>
                                      </p:cBhvr>
                                      <p:tavLst>
                                        <p:tav tm="0">
                                          <p:val>
                                            <p:strVal val="ppt_y"/>
                                          </p:val>
                                        </p:tav>
                                        <p:tav tm="100000">
                                          <p:val>
                                            <p:strVal val="ppt_y"/>
                                          </p:val>
                                        </p:tav>
                                      </p:tavLst>
                                    </p:anim>
                                    <p:set>
                                      <p:cBhvr>
                                        <p:cTn id="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B14B89F3-8247-E144-8E20-D4B3C9DD2161}"/>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980583" y="1191600"/>
            <a:ext cx="7060345" cy="4420800"/>
          </a:xfrm>
          <a:prstGeom prst="rect">
            <a:avLst/>
          </a:prstGeom>
        </p:spPr>
      </p:pic>
      <p:pic>
        <p:nvPicPr>
          <p:cNvPr id="15" name="Picture 14">
            <a:extLst>
              <a:ext uri="{FF2B5EF4-FFF2-40B4-BE49-F238E27FC236}">
                <a16:creationId xmlns:a16="http://schemas.microsoft.com/office/drawing/2014/main" id="{02B7A49F-BC16-A145-8631-906F7AD3BC1F}"/>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072249" y="1170852"/>
            <a:ext cx="6956133" cy="4346380"/>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37890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3694A73-9F13-9C42-B2C2-043BCC024549}"/>
              </a:ext>
            </a:extLst>
          </p:cNvPr>
          <p:cNvGrpSpPr/>
          <p:nvPr/>
        </p:nvGrpSpPr>
        <p:grpSpPr>
          <a:xfrm>
            <a:off x="-1669106" y="-714123"/>
            <a:ext cx="12433794" cy="6447379"/>
            <a:chOff x="-3512666" y="-1755576"/>
            <a:chExt cx="16125972" cy="8361910"/>
          </a:xfrm>
        </p:grpSpPr>
        <p:pic>
          <p:nvPicPr>
            <p:cNvPr id="17" name="Picture 16">
              <a:extLst>
                <a:ext uri="{FF2B5EF4-FFF2-40B4-BE49-F238E27FC236}">
                  <a16:creationId xmlns:a16="http://schemas.microsoft.com/office/drawing/2014/main" id="{8A9E548B-60C3-2841-98A1-D44A70CC615B}"/>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092325" y="1192346"/>
              <a:ext cx="6928679" cy="4420800"/>
            </a:xfrm>
            <a:prstGeom prst="rect">
              <a:avLst/>
            </a:prstGeom>
          </p:spPr>
        </p:pic>
        <p:pic>
          <p:nvPicPr>
            <p:cNvPr id="15" name="Picture 14">
              <a:extLst>
                <a:ext uri="{FF2B5EF4-FFF2-40B4-BE49-F238E27FC236}">
                  <a16:creationId xmlns:a16="http://schemas.microsoft.com/office/drawing/2014/main" id="{B3A17406-9BBA-C74D-A264-864D47342E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2326" y="1189972"/>
              <a:ext cx="6948602" cy="4421687"/>
            </a:xfrm>
            <a:prstGeom prst="rect">
              <a:avLst/>
            </a:prstGeom>
            <a:solidFill>
              <a:schemeClr val="accent2"/>
            </a:solidFill>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grpSp>
    </p:spTree>
    <p:extLst>
      <p:ext uri="{BB962C8B-B14F-4D97-AF65-F5344CB8AC3E}">
        <p14:creationId xmlns:p14="http://schemas.microsoft.com/office/powerpoint/2010/main" val="884606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For more resources, see www.japansociety.org.uk">
            <a:extLst>
              <a:ext uri="{FF2B5EF4-FFF2-40B4-BE49-F238E27FC236}">
                <a16:creationId xmlns:a16="http://schemas.microsoft.com/office/drawing/2014/main" id="{C8DE9662-92DD-0441-AE5E-ECD2C6981EA7}"/>
              </a:ext>
            </a:extLst>
          </p:cNvPr>
          <p:cNvSpPr txBox="1"/>
          <p:nvPr/>
        </p:nvSpPr>
        <p:spPr>
          <a:xfrm>
            <a:off x="611560" y="2492896"/>
            <a:ext cx="7910000" cy="1944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defRPr sz="3000" b="0">
                <a:latin typeface="Gill Sans"/>
                <a:ea typeface="Gill Sans"/>
                <a:cs typeface="Gill Sans"/>
                <a:sym typeface="Gill Sans"/>
              </a:defRPr>
            </a:lvl1pPr>
          </a:lstStyle>
          <a:p>
            <a:pPr algn="ctr"/>
            <a:r>
              <a:rPr lang="ja-JP" altLang="en-US" sz="3500">
                <a:ln>
                  <a:solidFill>
                    <a:schemeClr val="tx1"/>
                  </a:solidFill>
                </a:ln>
                <a:uFill>
                  <a:solidFill>
                    <a:schemeClr val="bg1"/>
                  </a:solidFill>
                </a:uFill>
                <a:latin typeface="Kozuka Gothic Pro M" panose="020B0400000000000000" pitchFamily="34" charset="-128"/>
                <a:ea typeface="Kozuka Gothic Pro M" panose="020B0400000000000000" pitchFamily="34" charset="-128"/>
              </a:rPr>
              <a:t>終わり</a:t>
            </a:r>
            <a:endParaRPr lang="en-GB" altLang="ja-JP" sz="3500" dirty="0">
              <a:ln>
                <a:solidFill>
                  <a:schemeClr val="tx1"/>
                </a:solidFill>
              </a:ln>
              <a:uFill>
                <a:solidFill>
                  <a:schemeClr val="bg1"/>
                </a:solidFill>
              </a:uFill>
              <a:latin typeface="Kozuka Gothic Pro M" panose="020B0400000000000000" pitchFamily="34" charset="-128"/>
              <a:ea typeface="Kozuka Gothic Pro M" panose="020B0400000000000000" pitchFamily="34" charset="-128"/>
            </a:endParaRPr>
          </a:p>
          <a:p>
            <a:pPr algn="ctr"/>
            <a:r>
              <a:rPr lang="en-GB" sz="2800" dirty="0">
                <a:ln>
                  <a:solidFill>
                    <a:schemeClr val="tx1"/>
                  </a:solidFill>
                </a:ln>
                <a:uFill>
                  <a:solidFill>
                    <a:schemeClr val="bg1"/>
                  </a:solidFill>
                </a:uFill>
                <a:latin typeface="Kozuka Gothic Pro R" panose="020B0400000000000000" pitchFamily="34" charset="-128"/>
                <a:ea typeface="Kozuka Gothic Pro R" panose="020B0400000000000000" pitchFamily="34" charset="-128"/>
              </a:rPr>
              <a:t>o-</a:t>
            </a:r>
            <a:r>
              <a:rPr lang="en-GB" sz="2800" dirty="0" err="1">
                <a:ln>
                  <a:solidFill>
                    <a:schemeClr val="tx1"/>
                  </a:solidFill>
                </a:ln>
                <a:uFill>
                  <a:solidFill>
                    <a:schemeClr val="bg1"/>
                  </a:solidFill>
                </a:uFill>
                <a:latin typeface="Kozuka Gothic Pro R" panose="020B0400000000000000" pitchFamily="34" charset="-128"/>
                <a:ea typeface="Kozuka Gothic Pro R" panose="020B0400000000000000" pitchFamily="34" charset="-128"/>
              </a:rPr>
              <a:t>wa</a:t>
            </a:r>
            <a:r>
              <a:rPr lang="en-GB" sz="2800" dirty="0">
                <a:ln>
                  <a:solidFill>
                    <a:schemeClr val="tx1"/>
                  </a:solidFill>
                </a:ln>
                <a:uFill>
                  <a:solidFill>
                    <a:schemeClr val="bg1"/>
                  </a:solidFill>
                </a:uFill>
                <a:latin typeface="Kozuka Gothic Pro R" panose="020B0400000000000000" pitchFamily="34" charset="-128"/>
                <a:ea typeface="Kozuka Gothic Pro R" panose="020B0400000000000000" pitchFamily="34" charset="-128"/>
              </a:rPr>
              <a:t>-</a:t>
            </a:r>
            <a:r>
              <a:rPr lang="en-GB" sz="2800" dirty="0" err="1">
                <a:ln>
                  <a:solidFill>
                    <a:schemeClr val="tx1"/>
                  </a:solidFill>
                </a:ln>
                <a:uFill>
                  <a:solidFill>
                    <a:schemeClr val="bg1"/>
                  </a:solidFill>
                </a:uFill>
                <a:latin typeface="Kozuka Gothic Pro R" panose="020B0400000000000000" pitchFamily="34" charset="-128"/>
                <a:ea typeface="Kozuka Gothic Pro R" panose="020B0400000000000000" pitchFamily="34" charset="-128"/>
              </a:rPr>
              <a:t>ri</a:t>
            </a:r>
            <a:endParaRPr lang="en-GB" sz="2800" dirty="0">
              <a:ln>
                <a:solidFill>
                  <a:schemeClr val="tx1"/>
                </a:solidFill>
              </a:ln>
              <a:uFill>
                <a:solidFill>
                  <a:schemeClr val="bg1"/>
                </a:solidFill>
              </a:uFill>
              <a:latin typeface="Kozuka Gothic Pro R" panose="020B0400000000000000" pitchFamily="34" charset="-128"/>
              <a:ea typeface="Kozuka Gothic Pro R" panose="020B0400000000000000" pitchFamily="34" charset="-128"/>
            </a:endParaRPr>
          </a:p>
          <a:p>
            <a:pPr algn="ctr"/>
            <a:endParaRPr lang="en-GB" sz="2800" dirty="0">
              <a:ln>
                <a:solidFill>
                  <a:schemeClr val="tx1"/>
                </a:solidFill>
              </a:ln>
              <a:uFill>
                <a:solidFill>
                  <a:schemeClr val="bg1"/>
                </a:solidFill>
              </a:uFill>
              <a:latin typeface="Kristen ITC" panose="03050502040202030202" pitchFamily="66" charset="0"/>
            </a:endParaRPr>
          </a:p>
          <a:p>
            <a:pPr algn="ctr"/>
            <a:r>
              <a:rPr lang="en-GB" sz="2400" dirty="0">
                <a:ln>
                  <a:solidFill>
                    <a:schemeClr val="tx1"/>
                  </a:solidFill>
                </a:ln>
                <a:uFill>
                  <a:solidFill>
                    <a:schemeClr val="bg1"/>
                  </a:solidFill>
                </a:uFill>
                <a:latin typeface="Kristen ITC" panose="03050502040202030202" pitchFamily="66" charset="0"/>
              </a:rPr>
              <a:t>(The End)</a:t>
            </a:r>
          </a:p>
        </p:txBody>
      </p:sp>
      <p:pic>
        <p:nvPicPr>
          <p:cNvPr id="138" name="Picture 137">
            <a:extLst>
              <a:ext uri="{FF2B5EF4-FFF2-40B4-BE49-F238E27FC236}">
                <a16:creationId xmlns:a16="http://schemas.microsoft.com/office/drawing/2014/main" id="{862207D3-87AB-A940-B889-C6C49C81B61E}"/>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980583" y="1191600"/>
            <a:ext cx="7060345" cy="4420800"/>
          </a:xfrm>
          <a:prstGeom prst="rect">
            <a:avLst/>
          </a:prstGeom>
        </p:spPr>
      </p:pic>
      <p:pic>
        <p:nvPicPr>
          <p:cNvPr id="140" name="Picture 3"/>
          <p:cNvPicPr>
            <a:picLocks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9" name="Group 138"/>
          <p:cNvGrpSpPr/>
          <p:nvPr/>
        </p:nvGrpSpPr>
        <p:grpSpPr>
          <a:xfrm>
            <a:off x="-3512666" y="908720"/>
            <a:ext cx="8069331" cy="5247639"/>
            <a:chOff x="-3515842" y="980728"/>
            <a:chExt cx="8069331" cy="5247639"/>
          </a:xfrm>
          <a:scene3d>
            <a:camera prst="orthographicFront">
              <a:rot lat="0" lon="0" rev="0"/>
            </a:camera>
            <a:lightRig rig="threePt" dir="t"/>
          </a:scene3d>
        </p:grpSpPr>
        <p:sp>
          <p:nvSpPr>
            <p:cNvPr id="5" name="Freeform 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7" name="Group 136"/>
          <p:cNvGrpSpPr/>
          <p:nvPr/>
        </p:nvGrpSpPr>
        <p:grpSpPr>
          <a:xfrm>
            <a:off x="4556665" y="908720"/>
            <a:ext cx="8056641" cy="5247639"/>
            <a:chOff x="4572625" y="980729"/>
            <a:chExt cx="8056641" cy="5247639"/>
          </a:xfrm>
        </p:grpSpPr>
        <p:sp>
          <p:nvSpPr>
            <p:cNvPr id="11" name="Freeform 10"/>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cene3d>
              <a:camera prst="orthographicFront">
                <a:rot lat="0" lon="0" rev="0"/>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4" name="Group 103"/>
          <p:cNvGrpSpPr/>
          <p:nvPr/>
        </p:nvGrpSpPr>
        <p:grpSpPr>
          <a:xfrm>
            <a:off x="522000" y="-1755576"/>
            <a:ext cx="8071476" cy="4752528"/>
            <a:chOff x="525671" y="1412776"/>
            <a:chExt cx="8074820" cy="4712034"/>
          </a:xfrm>
        </p:grpSpPr>
        <p:sp>
          <p:nvSpPr>
            <p:cNvPr id="105" name="Freeform 10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Freeform 10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7" name="Group 106"/>
          <p:cNvGrpSpPr/>
          <p:nvPr/>
        </p:nvGrpSpPr>
        <p:grpSpPr>
          <a:xfrm>
            <a:off x="522000" y="-1755576"/>
            <a:ext cx="8071476" cy="4752528"/>
            <a:chOff x="525671" y="1412776"/>
            <a:chExt cx="8074820" cy="4712034"/>
          </a:xfrm>
          <a:scene3d>
            <a:camera prst="orthographicFront">
              <a:rot lat="20400000" lon="0" rev="0"/>
            </a:camera>
            <a:lightRig rig="threePt" dir="t"/>
          </a:scene3d>
        </p:grpSpPr>
        <p:sp>
          <p:nvSpPr>
            <p:cNvPr id="108" name="Freeform 107"/>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108"/>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0" name="Group 109"/>
          <p:cNvGrpSpPr/>
          <p:nvPr/>
        </p:nvGrpSpPr>
        <p:grpSpPr>
          <a:xfrm>
            <a:off x="522000" y="-1755576"/>
            <a:ext cx="8071476" cy="4752528"/>
            <a:chOff x="525671" y="1412776"/>
            <a:chExt cx="8074820" cy="4712034"/>
          </a:xfrm>
          <a:scene3d>
            <a:camera prst="orthographicFront">
              <a:rot lat="19800000" lon="0" rev="0"/>
            </a:camera>
            <a:lightRig rig="threePt" dir="t"/>
          </a:scene3d>
        </p:grpSpPr>
        <p:sp>
          <p:nvSpPr>
            <p:cNvPr id="111" name="Freeform 110"/>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Freeform 111"/>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3" name="Group 112"/>
          <p:cNvGrpSpPr/>
          <p:nvPr/>
        </p:nvGrpSpPr>
        <p:grpSpPr>
          <a:xfrm>
            <a:off x="522000" y="-1755576"/>
            <a:ext cx="8071476" cy="4752528"/>
            <a:chOff x="525671" y="1412776"/>
            <a:chExt cx="8074820" cy="4712034"/>
          </a:xfrm>
          <a:scene3d>
            <a:camera prst="orthographicFront">
              <a:rot lat="19200000" lon="0" rev="0"/>
            </a:camera>
            <a:lightRig rig="threePt" dir="t"/>
          </a:scene3d>
        </p:grpSpPr>
        <p:sp>
          <p:nvSpPr>
            <p:cNvPr id="114" name="Freeform 113"/>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Freeform 114"/>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6" name="Group 115"/>
          <p:cNvGrpSpPr/>
          <p:nvPr/>
        </p:nvGrpSpPr>
        <p:grpSpPr>
          <a:xfrm>
            <a:off x="522000" y="-1755576"/>
            <a:ext cx="8071476" cy="4752528"/>
            <a:chOff x="525671" y="1412776"/>
            <a:chExt cx="8074820" cy="4712034"/>
          </a:xfrm>
          <a:scene3d>
            <a:camera prst="orthographicFront">
              <a:rot lat="18600000" lon="0" rev="0"/>
            </a:camera>
            <a:lightRig rig="threePt" dir="t"/>
          </a:scene3d>
        </p:grpSpPr>
        <p:sp>
          <p:nvSpPr>
            <p:cNvPr id="117" name="Freeform 116"/>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Freeform 117"/>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9" name="Group 118"/>
          <p:cNvGrpSpPr/>
          <p:nvPr/>
        </p:nvGrpSpPr>
        <p:grpSpPr>
          <a:xfrm>
            <a:off x="522000" y="-1755576"/>
            <a:ext cx="8071476" cy="4752528"/>
            <a:chOff x="525671" y="1412776"/>
            <a:chExt cx="8074820" cy="4712034"/>
          </a:xfrm>
          <a:scene3d>
            <a:camera prst="orthographicFront">
              <a:rot lat="18000000" lon="0" rev="0"/>
            </a:camera>
            <a:lightRig rig="threePt" dir="t"/>
          </a:scene3d>
        </p:grpSpPr>
        <p:sp>
          <p:nvSpPr>
            <p:cNvPr id="120" name="Freeform 119"/>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Freeform 120"/>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2" name="Group 121"/>
          <p:cNvGrpSpPr/>
          <p:nvPr/>
        </p:nvGrpSpPr>
        <p:grpSpPr>
          <a:xfrm>
            <a:off x="522000" y="-1755576"/>
            <a:ext cx="8071476" cy="4752528"/>
            <a:chOff x="525671" y="1412776"/>
            <a:chExt cx="8074820" cy="4712034"/>
          </a:xfrm>
          <a:scene3d>
            <a:camera prst="orthographicFront">
              <a:rot lat="17400000" lon="0" rev="0"/>
            </a:camera>
            <a:lightRig rig="threePt" dir="t"/>
          </a:scene3d>
        </p:grpSpPr>
        <p:sp>
          <p:nvSpPr>
            <p:cNvPr id="123" name="Freeform 122"/>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Freeform 123"/>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5" name="Group 124"/>
          <p:cNvGrpSpPr/>
          <p:nvPr/>
        </p:nvGrpSpPr>
        <p:grpSpPr>
          <a:xfrm>
            <a:off x="522000" y="-1755576"/>
            <a:ext cx="8071476" cy="4752528"/>
            <a:chOff x="525671" y="1412776"/>
            <a:chExt cx="8074820" cy="4712034"/>
          </a:xfrm>
          <a:scene3d>
            <a:camera prst="orthographicFront">
              <a:rot lat="16800000" lon="0" rev="0"/>
            </a:camera>
            <a:lightRig rig="threePt" dir="t"/>
          </a:scene3d>
        </p:grpSpPr>
        <p:sp>
          <p:nvSpPr>
            <p:cNvPr id="126" name="Freeform 125"/>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Freeform 126"/>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8" name="Group 127"/>
          <p:cNvGrpSpPr/>
          <p:nvPr/>
        </p:nvGrpSpPr>
        <p:grpSpPr>
          <a:xfrm>
            <a:off x="522000" y="-1755576"/>
            <a:ext cx="8071476" cy="4752528"/>
            <a:chOff x="525671" y="1412776"/>
            <a:chExt cx="8074820" cy="4712034"/>
          </a:xfrm>
          <a:scene3d>
            <a:camera prst="orthographicFront">
              <a:rot lat="16200000" lon="0" rev="0"/>
            </a:camera>
            <a:lightRig rig="threePt" dir="t"/>
          </a:scene3d>
        </p:grpSpPr>
        <p:sp>
          <p:nvSpPr>
            <p:cNvPr id="129" name="Freeform 128"/>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Freeform 129"/>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1" name="Group 130"/>
          <p:cNvGrpSpPr/>
          <p:nvPr/>
        </p:nvGrpSpPr>
        <p:grpSpPr>
          <a:xfrm>
            <a:off x="522000" y="-1755576"/>
            <a:ext cx="8071476" cy="4752528"/>
            <a:chOff x="525671" y="1412776"/>
            <a:chExt cx="8074820" cy="4712034"/>
          </a:xfrm>
          <a:scene3d>
            <a:camera prst="orthographicFront">
              <a:rot lat="15600000" lon="0" rev="0"/>
            </a:camera>
            <a:lightRig rig="threePt" dir="t"/>
          </a:scene3d>
        </p:grpSpPr>
        <p:sp>
          <p:nvSpPr>
            <p:cNvPr id="132" name="Freeform 131"/>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Freeform 132"/>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3" name="Group 142"/>
          <p:cNvGrpSpPr/>
          <p:nvPr/>
        </p:nvGrpSpPr>
        <p:grpSpPr>
          <a:xfrm>
            <a:off x="-3512666" y="908720"/>
            <a:ext cx="8069331" cy="5247639"/>
            <a:chOff x="-3515842" y="980728"/>
            <a:chExt cx="8069331" cy="5247639"/>
          </a:xfrm>
          <a:scene3d>
            <a:camera prst="orthographicFront">
              <a:rot lat="900000" lon="1200000" rev="0"/>
            </a:camera>
            <a:lightRig rig="threePt" dir="t"/>
          </a:scene3d>
        </p:grpSpPr>
        <p:sp>
          <p:nvSpPr>
            <p:cNvPr id="144" name="Freeform 143"/>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Freeform 144"/>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6" name="Group 145"/>
          <p:cNvGrpSpPr/>
          <p:nvPr/>
        </p:nvGrpSpPr>
        <p:grpSpPr>
          <a:xfrm>
            <a:off x="4556665" y="908720"/>
            <a:ext cx="8056641" cy="5247639"/>
            <a:chOff x="4572625" y="980729"/>
            <a:chExt cx="8056641" cy="5247639"/>
          </a:xfrm>
          <a:scene3d>
            <a:camera prst="orthographicFront">
              <a:rot lat="900000" lon="20400000" rev="0"/>
            </a:camera>
            <a:lightRig rig="threePt" dir="t"/>
          </a:scene3d>
        </p:grpSpPr>
        <p:sp>
          <p:nvSpPr>
            <p:cNvPr id="147" name="Freeform 146"/>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Freeform 147"/>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2" name="Group 151"/>
          <p:cNvGrpSpPr/>
          <p:nvPr/>
        </p:nvGrpSpPr>
        <p:grpSpPr>
          <a:xfrm>
            <a:off x="-3512666" y="908720"/>
            <a:ext cx="8069331" cy="5247639"/>
            <a:chOff x="-3515842" y="980728"/>
            <a:chExt cx="8069331" cy="5247639"/>
          </a:xfrm>
          <a:scene3d>
            <a:camera prst="orthographicFront">
              <a:rot lat="900000" lon="1800000" rev="0"/>
            </a:camera>
            <a:lightRig rig="threePt" dir="t"/>
          </a:scene3d>
        </p:grpSpPr>
        <p:sp>
          <p:nvSpPr>
            <p:cNvPr id="153" name="Freeform 152"/>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Freeform 153"/>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5" name="Group 154"/>
          <p:cNvGrpSpPr/>
          <p:nvPr/>
        </p:nvGrpSpPr>
        <p:grpSpPr>
          <a:xfrm>
            <a:off x="4556665" y="908720"/>
            <a:ext cx="8056641" cy="5247639"/>
            <a:chOff x="4572625" y="980729"/>
            <a:chExt cx="8056641" cy="5247639"/>
          </a:xfrm>
          <a:scene3d>
            <a:camera prst="orthographicFront">
              <a:rot lat="900000" lon="19800000" rev="0"/>
            </a:camera>
            <a:lightRig rig="threePt" dir="t"/>
          </a:scene3d>
        </p:grpSpPr>
        <p:sp>
          <p:nvSpPr>
            <p:cNvPr id="156" name="Freeform 155"/>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Freeform 156"/>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8" name="Group 157"/>
          <p:cNvGrpSpPr/>
          <p:nvPr/>
        </p:nvGrpSpPr>
        <p:grpSpPr>
          <a:xfrm>
            <a:off x="-3512666" y="908720"/>
            <a:ext cx="8069331" cy="5247639"/>
            <a:chOff x="-3515842" y="980728"/>
            <a:chExt cx="8069331" cy="5247639"/>
          </a:xfrm>
          <a:scene3d>
            <a:camera prst="orthographicFront">
              <a:rot lat="900000" lon="2400000" rev="0"/>
            </a:camera>
            <a:lightRig rig="threePt" dir="t"/>
          </a:scene3d>
        </p:grpSpPr>
        <p:sp>
          <p:nvSpPr>
            <p:cNvPr id="159" name="Freeform 158"/>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159"/>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1" name="Group 160"/>
          <p:cNvGrpSpPr/>
          <p:nvPr/>
        </p:nvGrpSpPr>
        <p:grpSpPr>
          <a:xfrm>
            <a:off x="4556665" y="908720"/>
            <a:ext cx="8056641" cy="5247639"/>
            <a:chOff x="4572625" y="980729"/>
            <a:chExt cx="8056641" cy="5247639"/>
          </a:xfrm>
          <a:scene3d>
            <a:camera prst="orthographicFront">
              <a:rot lat="900000" lon="19200000" rev="0"/>
            </a:camera>
            <a:lightRig rig="threePt" dir="t"/>
          </a:scene3d>
        </p:grpSpPr>
        <p:sp>
          <p:nvSpPr>
            <p:cNvPr id="162" name="Freeform 161"/>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Freeform 162"/>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4" name="Group 163"/>
          <p:cNvGrpSpPr/>
          <p:nvPr/>
        </p:nvGrpSpPr>
        <p:grpSpPr>
          <a:xfrm>
            <a:off x="-3512666" y="908720"/>
            <a:ext cx="8069331" cy="5247639"/>
            <a:chOff x="-3515842" y="980728"/>
            <a:chExt cx="8069331" cy="5247639"/>
          </a:xfrm>
          <a:scene3d>
            <a:camera prst="orthographicFront">
              <a:rot lat="900000" lon="3000000" rev="0"/>
            </a:camera>
            <a:lightRig rig="threePt" dir="t"/>
          </a:scene3d>
        </p:grpSpPr>
        <p:sp>
          <p:nvSpPr>
            <p:cNvPr id="165" name="Freeform 16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Freeform 16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7" name="Group 166"/>
          <p:cNvGrpSpPr/>
          <p:nvPr/>
        </p:nvGrpSpPr>
        <p:grpSpPr>
          <a:xfrm>
            <a:off x="4556665" y="908720"/>
            <a:ext cx="8056641" cy="5247639"/>
            <a:chOff x="4572625" y="980729"/>
            <a:chExt cx="8056641" cy="5247639"/>
          </a:xfrm>
          <a:scene3d>
            <a:camera prst="orthographicFront">
              <a:rot lat="900000" lon="18600000" rev="0"/>
            </a:camera>
            <a:lightRig rig="threePt" dir="t"/>
          </a:scene3d>
        </p:grpSpPr>
        <p:sp>
          <p:nvSpPr>
            <p:cNvPr id="168" name="Freeform 167"/>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Freeform 168"/>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0" name="Group 169"/>
          <p:cNvGrpSpPr/>
          <p:nvPr/>
        </p:nvGrpSpPr>
        <p:grpSpPr>
          <a:xfrm>
            <a:off x="-3512666" y="908720"/>
            <a:ext cx="8069331" cy="5247639"/>
            <a:chOff x="-3515842" y="980728"/>
            <a:chExt cx="8069331" cy="5247639"/>
          </a:xfrm>
          <a:scene3d>
            <a:camera prst="orthographicFront">
              <a:rot lat="900000" lon="3600000" rev="0"/>
            </a:camera>
            <a:lightRig rig="threePt" dir="t"/>
          </a:scene3d>
        </p:grpSpPr>
        <p:sp>
          <p:nvSpPr>
            <p:cNvPr id="171" name="Freeform 17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Freeform 17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3" name="Group 172"/>
          <p:cNvGrpSpPr/>
          <p:nvPr/>
        </p:nvGrpSpPr>
        <p:grpSpPr>
          <a:xfrm>
            <a:off x="4556665" y="908720"/>
            <a:ext cx="8056641" cy="5247639"/>
            <a:chOff x="4572625" y="980729"/>
            <a:chExt cx="8056641" cy="5247639"/>
          </a:xfrm>
          <a:scene3d>
            <a:camera prst="orthographicFront">
              <a:rot lat="900000" lon="18000000" rev="0"/>
            </a:camera>
            <a:lightRig rig="threePt" dir="t"/>
          </a:scene3d>
        </p:grpSpPr>
        <p:sp>
          <p:nvSpPr>
            <p:cNvPr id="174" name="Freeform 17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Freeform 17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6" name="Group 175"/>
          <p:cNvGrpSpPr/>
          <p:nvPr/>
        </p:nvGrpSpPr>
        <p:grpSpPr>
          <a:xfrm>
            <a:off x="-3512666" y="908720"/>
            <a:ext cx="8069331" cy="5247639"/>
            <a:chOff x="-3515842" y="980728"/>
            <a:chExt cx="8069331" cy="5247639"/>
          </a:xfrm>
          <a:scene3d>
            <a:camera prst="orthographicFront">
              <a:rot lat="900000" lon="4200000" rev="0"/>
            </a:camera>
            <a:lightRig rig="threePt" dir="t"/>
          </a:scene3d>
        </p:grpSpPr>
        <p:sp>
          <p:nvSpPr>
            <p:cNvPr id="177" name="Freeform 176"/>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Freeform 177"/>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9" name="Group 178"/>
          <p:cNvGrpSpPr/>
          <p:nvPr/>
        </p:nvGrpSpPr>
        <p:grpSpPr>
          <a:xfrm>
            <a:off x="4556665" y="908720"/>
            <a:ext cx="8056641" cy="5247639"/>
            <a:chOff x="4572625" y="980729"/>
            <a:chExt cx="8056641" cy="5247639"/>
          </a:xfrm>
          <a:scene3d>
            <a:camera prst="orthographicFront">
              <a:rot lat="900000" lon="17400000" rev="0"/>
            </a:camera>
            <a:lightRig rig="threePt" dir="t"/>
          </a:scene3d>
        </p:grpSpPr>
        <p:sp>
          <p:nvSpPr>
            <p:cNvPr id="180" name="Freeform 179"/>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Freeform 180"/>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2" name="Group 181"/>
          <p:cNvGrpSpPr/>
          <p:nvPr/>
        </p:nvGrpSpPr>
        <p:grpSpPr>
          <a:xfrm>
            <a:off x="-3512666" y="908720"/>
            <a:ext cx="8069331" cy="5247639"/>
            <a:chOff x="-3515842" y="980728"/>
            <a:chExt cx="8069331" cy="5247639"/>
          </a:xfrm>
          <a:scene3d>
            <a:camera prst="orthographicFront">
              <a:rot lat="900000" lon="4800000" rev="0"/>
            </a:camera>
            <a:lightRig rig="threePt" dir="t"/>
          </a:scene3d>
        </p:grpSpPr>
        <p:sp>
          <p:nvSpPr>
            <p:cNvPr id="183" name="Freeform 182"/>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Freeform 183"/>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5" name="Group 184"/>
          <p:cNvGrpSpPr/>
          <p:nvPr/>
        </p:nvGrpSpPr>
        <p:grpSpPr>
          <a:xfrm>
            <a:off x="4556665" y="908720"/>
            <a:ext cx="8056641" cy="5247639"/>
            <a:chOff x="4572625" y="980729"/>
            <a:chExt cx="8056641" cy="5247639"/>
          </a:xfrm>
          <a:scene3d>
            <a:camera prst="orthographicFront">
              <a:rot lat="900000" lon="16800000" rev="0"/>
            </a:camera>
            <a:lightRig rig="threePt" dir="t"/>
          </a:scene3d>
        </p:grpSpPr>
        <p:sp>
          <p:nvSpPr>
            <p:cNvPr id="186" name="Freeform 185"/>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Freeform 186"/>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8" name="Group 187"/>
          <p:cNvGrpSpPr/>
          <p:nvPr/>
        </p:nvGrpSpPr>
        <p:grpSpPr>
          <a:xfrm>
            <a:off x="-3512666" y="908720"/>
            <a:ext cx="8069331" cy="5247639"/>
            <a:chOff x="-3515842" y="980728"/>
            <a:chExt cx="8069331" cy="5247639"/>
          </a:xfrm>
          <a:scene3d>
            <a:camera prst="orthographicFront">
              <a:rot lat="900000" lon="5400000" rev="0"/>
            </a:camera>
            <a:lightRig rig="threePt" dir="t"/>
          </a:scene3d>
        </p:grpSpPr>
        <p:sp>
          <p:nvSpPr>
            <p:cNvPr id="189" name="Freeform 188"/>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Freeform 189"/>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1" name="Group 190"/>
          <p:cNvGrpSpPr/>
          <p:nvPr/>
        </p:nvGrpSpPr>
        <p:grpSpPr>
          <a:xfrm>
            <a:off x="4556665" y="908720"/>
            <a:ext cx="8056641" cy="5247639"/>
            <a:chOff x="4572625" y="980729"/>
            <a:chExt cx="8056641" cy="5247639"/>
          </a:xfrm>
          <a:scene3d>
            <a:camera prst="orthographicFront">
              <a:rot lat="900000" lon="16200000" rev="0"/>
            </a:camera>
            <a:lightRig rig="threePt" dir="t"/>
          </a:scene3d>
        </p:grpSpPr>
        <p:sp>
          <p:nvSpPr>
            <p:cNvPr id="192" name="Freeform 191"/>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Freeform 192"/>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4" name="Group 193"/>
          <p:cNvGrpSpPr/>
          <p:nvPr/>
        </p:nvGrpSpPr>
        <p:grpSpPr>
          <a:xfrm>
            <a:off x="-3512666" y="908720"/>
            <a:ext cx="8069331" cy="5247639"/>
            <a:chOff x="-3515842" y="980728"/>
            <a:chExt cx="8069331" cy="5247639"/>
          </a:xfrm>
          <a:scene3d>
            <a:camera prst="orthographicFront">
              <a:rot lat="900000" lon="6000000" rev="0"/>
            </a:camera>
            <a:lightRig rig="threePt" dir="t"/>
          </a:scene3d>
        </p:grpSpPr>
        <p:sp>
          <p:nvSpPr>
            <p:cNvPr id="195" name="Freeform 19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Freeform 19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7" name="Group 196"/>
          <p:cNvGrpSpPr/>
          <p:nvPr/>
        </p:nvGrpSpPr>
        <p:grpSpPr>
          <a:xfrm>
            <a:off x="4556665" y="908720"/>
            <a:ext cx="8056641" cy="5247639"/>
            <a:chOff x="4572625" y="980729"/>
            <a:chExt cx="8056641" cy="5247639"/>
          </a:xfrm>
          <a:scene3d>
            <a:camera prst="orthographicFront">
              <a:rot lat="900000" lon="15600000" rev="0"/>
            </a:camera>
            <a:lightRig rig="threePt" dir="t"/>
          </a:scene3d>
        </p:grpSpPr>
        <p:sp>
          <p:nvSpPr>
            <p:cNvPr id="198" name="Freeform 197"/>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Freeform 198"/>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3" name="Picture 10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pic>
        <p:nvPicPr>
          <p:cNvPr id="141" name="KamishibaiPerformanceonline-vide.mp3">
            <a:hlinkClick r:id="" action="ppaction://media"/>
            <a:extLst>
              <a:ext uri="{FF2B5EF4-FFF2-40B4-BE49-F238E27FC236}">
                <a16:creationId xmlns:a16="http://schemas.microsoft.com/office/drawing/2014/main" id="{65DBAE02-7400-DB4E-A8A2-6016155A86E7}"/>
              </a:ext>
            </a:extLst>
          </p:cNvPr>
          <p:cNvPicPr>
            <a:picLocks noChangeAspect="1"/>
          </p:cNvPicPr>
          <p:nvPr>
            <a:audioFile r:link="rId2"/>
            <p:extLst>
              <p:ext uri="{DAA4B4D4-6D71-4841-9C94-3DE7FCFB9230}">
                <p14:media xmlns:p14="http://schemas.microsoft.com/office/powerpoint/2010/main" r:embed="rId1">
                  <p14:fade out="800"/>
                </p14:media>
              </p:ext>
            </p:extLst>
          </p:nvPr>
        </p:nvPicPr>
        <p:blipFill>
          <a:blip r:embed="rId8"/>
          <a:stretch>
            <a:fillRect/>
          </a:stretch>
        </p:blipFill>
        <p:spPr>
          <a:xfrm>
            <a:off x="8534075" y="38268"/>
            <a:ext cx="609600" cy="609600"/>
          </a:xfrm>
          <a:prstGeom prst="rect">
            <a:avLst/>
          </a:prstGeom>
        </p:spPr>
      </p:pic>
    </p:spTree>
    <p:extLst>
      <p:ext uri="{BB962C8B-B14F-4D97-AF65-F5344CB8AC3E}">
        <p14:creationId xmlns:p14="http://schemas.microsoft.com/office/powerpoint/2010/main" val="42756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41"/>
                                        </p:tgtEl>
                                      </p:cBhvr>
                                    </p:cmd>
                                  </p:childTnLst>
                                </p:cTn>
                              </p:par>
                              <p:par>
                                <p:cTn id="7" presetID="10" presetClass="exit" presetSubtype="0" fill="hold" nodeType="withEffect">
                                  <p:stCondLst>
                                    <p:cond delay="0"/>
                                  </p:stCondLst>
                                  <p:childTnLst>
                                    <p:animEffect transition="out" filter="fade">
                                      <p:cBhvr>
                                        <p:cTn id="8" dur="2000"/>
                                        <p:tgtEl>
                                          <p:spTgt spid="138"/>
                                        </p:tgtEl>
                                      </p:cBhvr>
                                    </p:animEffect>
                                    <p:set>
                                      <p:cBhvr>
                                        <p:cTn id="9" dur="1" fill="hold">
                                          <p:stCondLst>
                                            <p:cond delay="1999"/>
                                          </p:stCondLst>
                                        </p:cTn>
                                        <p:tgtEl>
                                          <p:spTgt spid="138"/>
                                        </p:tgtEl>
                                        <p:attrNameLst>
                                          <p:attrName>style.visibility</p:attrName>
                                        </p:attrNameLst>
                                      </p:cBhvr>
                                      <p:to>
                                        <p:strVal val="hidden"/>
                                      </p:to>
                                    </p:se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149"/>
                                        </p:tgtEl>
                                        <p:attrNameLst>
                                          <p:attrName>style.visibility</p:attrName>
                                        </p:attrNameLst>
                                      </p:cBhvr>
                                      <p:to>
                                        <p:strVal val="visible"/>
                                      </p:to>
                                    </p:set>
                                    <p:animEffect transition="in" filter="fade">
                                      <p:cBhvr>
                                        <p:cTn id="13" dur="3000"/>
                                        <p:tgtEl>
                                          <p:spTgt spid="149"/>
                                        </p:tgtEl>
                                      </p:cBhvr>
                                    </p:animEffect>
                                  </p:childTnLst>
                                </p:cTn>
                              </p:par>
                            </p:childTnLst>
                          </p:cTn>
                        </p:par>
                        <p:par>
                          <p:cTn id="14" fill="hold">
                            <p:stCondLst>
                              <p:cond delay="5000"/>
                            </p:stCondLst>
                            <p:childTnLst>
                              <p:par>
                                <p:cTn id="15" presetID="1" presetClass="exit" presetSubtype="0" fill="hold" nodeType="afterEffect">
                                  <p:stCondLst>
                                    <p:cond delay="1000"/>
                                  </p:stCondLst>
                                  <p:childTnLst>
                                    <p:set>
                                      <p:cBhvr>
                                        <p:cTn id="16" dur="1" fill="hold">
                                          <p:stCondLst>
                                            <p:cond delay="0"/>
                                          </p:stCondLst>
                                        </p:cTn>
                                        <p:tgtEl>
                                          <p:spTgt spid="200"/>
                                        </p:tgtEl>
                                        <p:attrNameLst>
                                          <p:attrName>style.visibility</p:attrName>
                                        </p:attrNameLst>
                                      </p:cBhvr>
                                      <p:to>
                                        <p:strVal val="hidden"/>
                                      </p:to>
                                    </p:set>
                                  </p:childTnLst>
                                </p:cTn>
                              </p:par>
                              <p:par>
                                <p:cTn id="17" presetID="1" presetClass="exit" presetSubtype="0" fill="hold" nodeType="withEffect">
                                  <p:stCondLst>
                                    <p:cond delay="1000"/>
                                  </p:stCondLst>
                                  <p:childTnLst>
                                    <p:set>
                                      <p:cBhvr>
                                        <p:cTn id="18" dur="1" fill="hold">
                                          <p:stCondLst>
                                            <p:cond delay="0"/>
                                          </p:stCondLst>
                                        </p:cTn>
                                        <p:tgtEl>
                                          <p:spTgt spid="203"/>
                                        </p:tgtEl>
                                        <p:attrNameLst>
                                          <p:attrName>style.visibility</p:attrName>
                                        </p:attrNameLst>
                                      </p:cBhvr>
                                      <p:to>
                                        <p:strVal val="hidden"/>
                                      </p:to>
                                    </p:set>
                                  </p:childTnLst>
                                </p:cTn>
                              </p:par>
                              <p:par>
                                <p:cTn id="19" presetID="1" presetClass="entr" presetSubtype="0" fill="hold" nodeType="withEffect">
                                  <p:stCondLst>
                                    <p:cond delay="1000"/>
                                  </p:stCondLst>
                                  <p:childTnLst>
                                    <p:set>
                                      <p:cBhvr>
                                        <p:cTn id="20" dur="1" fill="hold">
                                          <p:stCondLst>
                                            <p:cond delay="0"/>
                                          </p:stCondLst>
                                        </p:cTn>
                                        <p:tgtEl>
                                          <p:spTgt spid="194"/>
                                        </p:tgtEl>
                                        <p:attrNameLst>
                                          <p:attrName>style.visibility</p:attrName>
                                        </p:attrNameLst>
                                      </p:cBhvr>
                                      <p:to>
                                        <p:strVal val="visible"/>
                                      </p:to>
                                    </p:set>
                                  </p:childTnLst>
                                </p:cTn>
                              </p:par>
                              <p:par>
                                <p:cTn id="21" presetID="1" presetClass="entr" presetSubtype="0" fill="hold" nodeType="withEffect">
                                  <p:stCondLst>
                                    <p:cond delay="1000"/>
                                  </p:stCondLst>
                                  <p:childTnLst>
                                    <p:set>
                                      <p:cBhvr>
                                        <p:cTn id="22" dur="1" fill="hold">
                                          <p:stCondLst>
                                            <p:cond delay="0"/>
                                          </p:stCondLst>
                                        </p:cTn>
                                        <p:tgtEl>
                                          <p:spTgt spid="197"/>
                                        </p:tgtEl>
                                        <p:attrNameLst>
                                          <p:attrName>style.visibility</p:attrName>
                                        </p:attrNameLst>
                                      </p:cBhvr>
                                      <p:to>
                                        <p:strVal val="visible"/>
                                      </p:to>
                                    </p:set>
                                  </p:childTnLst>
                                </p:cTn>
                              </p:par>
                            </p:childTnLst>
                          </p:cTn>
                        </p:par>
                        <p:par>
                          <p:cTn id="23" fill="hold">
                            <p:stCondLst>
                              <p:cond delay="6000"/>
                            </p:stCondLst>
                            <p:childTnLst>
                              <p:par>
                                <p:cTn id="24" presetID="1" presetClass="exit" presetSubtype="0" fill="hold" nodeType="afterEffect">
                                  <p:stCondLst>
                                    <p:cond delay="120"/>
                                  </p:stCondLst>
                                  <p:childTnLst>
                                    <p:set>
                                      <p:cBhvr>
                                        <p:cTn id="25" dur="1" fill="hold">
                                          <p:stCondLst>
                                            <p:cond delay="0"/>
                                          </p:stCondLst>
                                        </p:cTn>
                                        <p:tgtEl>
                                          <p:spTgt spid="194"/>
                                        </p:tgtEl>
                                        <p:attrNameLst>
                                          <p:attrName>style.visibility</p:attrName>
                                        </p:attrNameLst>
                                      </p:cBhvr>
                                      <p:to>
                                        <p:strVal val="hidden"/>
                                      </p:to>
                                    </p:set>
                                  </p:childTnLst>
                                </p:cTn>
                              </p:par>
                              <p:par>
                                <p:cTn id="26" presetID="1" presetClass="exit" presetSubtype="0" fill="hold" nodeType="withEffect">
                                  <p:stCondLst>
                                    <p:cond delay="120"/>
                                  </p:stCondLst>
                                  <p:childTnLst>
                                    <p:set>
                                      <p:cBhvr>
                                        <p:cTn id="27" dur="1" fill="hold">
                                          <p:stCondLst>
                                            <p:cond delay="0"/>
                                          </p:stCondLst>
                                        </p:cTn>
                                        <p:tgtEl>
                                          <p:spTgt spid="197"/>
                                        </p:tgtEl>
                                        <p:attrNameLst>
                                          <p:attrName>style.visibility</p:attrName>
                                        </p:attrNameLst>
                                      </p:cBhvr>
                                      <p:to>
                                        <p:strVal val="hidden"/>
                                      </p:to>
                                    </p:set>
                                  </p:childTnLst>
                                </p:cTn>
                              </p:par>
                              <p:par>
                                <p:cTn id="28" presetID="1" presetClass="entr" presetSubtype="0" fill="hold" nodeType="withEffect">
                                  <p:stCondLst>
                                    <p:cond delay="120"/>
                                  </p:stCondLst>
                                  <p:childTnLst>
                                    <p:set>
                                      <p:cBhvr>
                                        <p:cTn id="29" dur="1" fill="hold">
                                          <p:stCondLst>
                                            <p:cond delay="0"/>
                                          </p:stCondLst>
                                        </p:cTn>
                                        <p:tgtEl>
                                          <p:spTgt spid="188"/>
                                        </p:tgtEl>
                                        <p:attrNameLst>
                                          <p:attrName>style.visibility</p:attrName>
                                        </p:attrNameLst>
                                      </p:cBhvr>
                                      <p:to>
                                        <p:strVal val="visible"/>
                                      </p:to>
                                    </p:set>
                                  </p:childTnLst>
                                </p:cTn>
                              </p:par>
                              <p:par>
                                <p:cTn id="30" presetID="1" presetClass="entr" presetSubtype="0" fill="hold" nodeType="withEffect">
                                  <p:stCondLst>
                                    <p:cond delay="120"/>
                                  </p:stCondLst>
                                  <p:childTnLst>
                                    <p:set>
                                      <p:cBhvr>
                                        <p:cTn id="31" dur="1" fill="hold">
                                          <p:stCondLst>
                                            <p:cond delay="0"/>
                                          </p:stCondLst>
                                        </p:cTn>
                                        <p:tgtEl>
                                          <p:spTgt spid="191"/>
                                        </p:tgtEl>
                                        <p:attrNameLst>
                                          <p:attrName>style.visibility</p:attrName>
                                        </p:attrNameLst>
                                      </p:cBhvr>
                                      <p:to>
                                        <p:strVal val="visible"/>
                                      </p:to>
                                    </p:set>
                                  </p:childTnLst>
                                </p:cTn>
                              </p:par>
                            </p:childTnLst>
                          </p:cTn>
                        </p:par>
                        <p:par>
                          <p:cTn id="32" fill="hold">
                            <p:stCondLst>
                              <p:cond delay="6120"/>
                            </p:stCondLst>
                            <p:childTnLst>
                              <p:par>
                                <p:cTn id="33" presetID="1" presetClass="exit" presetSubtype="0" fill="hold" nodeType="afterEffect">
                                  <p:stCondLst>
                                    <p:cond delay="120"/>
                                  </p:stCondLst>
                                  <p:childTnLst>
                                    <p:set>
                                      <p:cBhvr>
                                        <p:cTn id="34" dur="1" fill="hold">
                                          <p:stCondLst>
                                            <p:cond delay="0"/>
                                          </p:stCondLst>
                                        </p:cTn>
                                        <p:tgtEl>
                                          <p:spTgt spid="188"/>
                                        </p:tgtEl>
                                        <p:attrNameLst>
                                          <p:attrName>style.visibility</p:attrName>
                                        </p:attrNameLst>
                                      </p:cBhvr>
                                      <p:to>
                                        <p:strVal val="hidden"/>
                                      </p:to>
                                    </p:set>
                                  </p:childTnLst>
                                </p:cTn>
                              </p:par>
                              <p:par>
                                <p:cTn id="35" presetID="1" presetClass="exit" presetSubtype="0" fill="hold" nodeType="withEffect">
                                  <p:stCondLst>
                                    <p:cond delay="120"/>
                                  </p:stCondLst>
                                  <p:childTnLst>
                                    <p:set>
                                      <p:cBhvr>
                                        <p:cTn id="36" dur="1" fill="hold">
                                          <p:stCondLst>
                                            <p:cond delay="0"/>
                                          </p:stCondLst>
                                        </p:cTn>
                                        <p:tgtEl>
                                          <p:spTgt spid="191"/>
                                        </p:tgtEl>
                                        <p:attrNameLst>
                                          <p:attrName>style.visibility</p:attrName>
                                        </p:attrNameLst>
                                      </p:cBhvr>
                                      <p:to>
                                        <p:strVal val="hidden"/>
                                      </p:to>
                                    </p:set>
                                  </p:childTnLst>
                                </p:cTn>
                              </p:par>
                              <p:par>
                                <p:cTn id="37" presetID="1" presetClass="entr" presetSubtype="0" fill="hold" nodeType="withEffect">
                                  <p:stCondLst>
                                    <p:cond delay="120"/>
                                  </p:stCondLst>
                                  <p:childTnLst>
                                    <p:set>
                                      <p:cBhvr>
                                        <p:cTn id="38" dur="1" fill="hold">
                                          <p:stCondLst>
                                            <p:cond delay="0"/>
                                          </p:stCondLst>
                                        </p:cTn>
                                        <p:tgtEl>
                                          <p:spTgt spid="182"/>
                                        </p:tgtEl>
                                        <p:attrNameLst>
                                          <p:attrName>style.visibility</p:attrName>
                                        </p:attrNameLst>
                                      </p:cBhvr>
                                      <p:to>
                                        <p:strVal val="visible"/>
                                      </p:to>
                                    </p:set>
                                  </p:childTnLst>
                                </p:cTn>
                              </p:par>
                              <p:par>
                                <p:cTn id="39" presetID="1" presetClass="entr" presetSubtype="0" fill="hold" nodeType="withEffect">
                                  <p:stCondLst>
                                    <p:cond delay="120"/>
                                  </p:stCondLst>
                                  <p:childTnLst>
                                    <p:set>
                                      <p:cBhvr>
                                        <p:cTn id="40" dur="1" fill="hold">
                                          <p:stCondLst>
                                            <p:cond delay="0"/>
                                          </p:stCondLst>
                                        </p:cTn>
                                        <p:tgtEl>
                                          <p:spTgt spid="185"/>
                                        </p:tgtEl>
                                        <p:attrNameLst>
                                          <p:attrName>style.visibility</p:attrName>
                                        </p:attrNameLst>
                                      </p:cBhvr>
                                      <p:to>
                                        <p:strVal val="visible"/>
                                      </p:to>
                                    </p:set>
                                  </p:childTnLst>
                                </p:cTn>
                              </p:par>
                            </p:childTnLst>
                          </p:cTn>
                        </p:par>
                        <p:par>
                          <p:cTn id="41" fill="hold">
                            <p:stCondLst>
                              <p:cond delay="6240"/>
                            </p:stCondLst>
                            <p:childTnLst>
                              <p:par>
                                <p:cTn id="42" presetID="1" presetClass="exit" presetSubtype="0" fill="hold" nodeType="afterEffect">
                                  <p:stCondLst>
                                    <p:cond delay="120"/>
                                  </p:stCondLst>
                                  <p:childTnLst>
                                    <p:set>
                                      <p:cBhvr>
                                        <p:cTn id="43" dur="1" fill="hold">
                                          <p:stCondLst>
                                            <p:cond delay="0"/>
                                          </p:stCondLst>
                                        </p:cTn>
                                        <p:tgtEl>
                                          <p:spTgt spid="182"/>
                                        </p:tgtEl>
                                        <p:attrNameLst>
                                          <p:attrName>style.visibility</p:attrName>
                                        </p:attrNameLst>
                                      </p:cBhvr>
                                      <p:to>
                                        <p:strVal val="hidden"/>
                                      </p:to>
                                    </p:set>
                                  </p:childTnLst>
                                </p:cTn>
                              </p:par>
                              <p:par>
                                <p:cTn id="44" presetID="1" presetClass="exit" presetSubtype="0" fill="hold" nodeType="withEffect">
                                  <p:stCondLst>
                                    <p:cond delay="120"/>
                                  </p:stCondLst>
                                  <p:childTnLst>
                                    <p:set>
                                      <p:cBhvr>
                                        <p:cTn id="45" dur="1" fill="hold">
                                          <p:stCondLst>
                                            <p:cond delay="0"/>
                                          </p:stCondLst>
                                        </p:cTn>
                                        <p:tgtEl>
                                          <p:spTgt spid="185"/>
                                        </p:tgtEl>
                                        <p:attrNameLst>
                                          <p:attrName>style.visibility</p:attrName>
                                        </p:attrNameLst>
                                      </p:cBhvr>
                                      <p:to>
                                        <p:strVal val="hidden"/>
                                      </p:to>
                                    </p:set>
                                  </p:childTnLst>
                                </p:cTn>
                              </p:par>
                              <p:par>
                                <p:cTn id="46" presetID="1" presetClass="entr" presetSubtype="0" fill="hold" nodeType="withEffect">
                                  <p:stCondLst>
                                    <p:cond delay="120"/>
                                  </p:stCondLst>
                                  <p:childTnLst>
                                    <p:set>
                                      <p:cBhvr>
                                        <p:cTn id="47" dur="1" fill="hold">
                                          <p:stCondLst>
                                            <p:cond delay="0"/>
                                          </p:stCondLst>
                                        </p:cTn>
                                        <p:tgtEl>
                                          <p:spTgt spid="176"/>
                                        </p:tgtEl>
                                        <p:attrNameLst>
                                          <p:attrName>style.visibility</p:attrName>
                                        </p:attrNameLst>
                                      </p:cBhvr>
                                      <p:to>
                                        <p:strVal val="visible"/>
                                      </p:to>
                                    </p:set>
                                  </p:childTnLst>
                                </p:cTn>
                              </p:par>
                              <p:par>
                                <p:cTn id="48" presetID="1" presetClass="entr" presetSubtype="0" fill="hold" nodeType="withEffect">
                                  <p:stCondLst>
                                    <p:cond delay="120"/>
                                  </p:stCondLst>
                                  <p:childTnLst>
                                    <p:set>
                                      <p:cBhvr>
                                        <p:cTn id="49" dur="1" fill="hold">
                                          <p:stCondLst>
                                            <p:cond delay="0"/>
                                          </p:stCondLst>
                                        </p:cTn>
                                        <p:tgtEl>
                                          <p:spTgt spid="179"/>
                                        </p:tgtEl>
                                        <p:attrNameLst>
                                          <p:attrName>style.visibility</p:attrName>
                                        </p:attrNameLst>
                                      </p:cBhvr>
                                      <p:to>
                                        <p:strVal val="visible"/>
                                      </p:to>
                                    </p:set>
                                  </p:childTnLst>
                                </p:cTn>
                              </p:par>
                            </p:childTnLst>
                          </p:cTn>
                        </p:par>
                        <p:par>
                          <p:cTn id="50" fill="hold">
                            <p:stCondLst>
                              <p:cond delay="6360"/>
                            </p:stCondLst>
                            <p:childTnLst>
                              <p:par>
                                <p:cTn id="51" presetID="1" presetClass="exit" presetSubtype="0" fill="hold" nodeType="afterEffect">
                                  <p:stCondLst>
                                    <p:cond delay="120"/>
                                  </p:stCondLst>
                                  <p:childTnLst>
                                    <p:set>
                                      <p:cBhvr>
                                        <p:cTn id="52" dur="1" fill="hold">
                                          <p:stCondLst>
                                            <p:cond delay="0"/>
                                          </p:stCondLst>
                                        </p:cTn>
                                        <p:tgtEl>
                                          <p:spTgt spid="176"/>
                                        </p:tgtEl>
                                        <p:attrNameLst>
                                          <p:attrName>style.visibility</p:attrName>
                                        </p:attrNameLst>
                                      </p:cBhvr>
                                      <p:to>
                                        <p:strVal val="hidden"/>
                                      </p:to>
                                    </p:set>
                                  </p:childTnLst>
                                </p:cTn>
                              </p:par>
                              <p:par>
                                <p:cTn id="53" presetID="1" presetClass="exit" presetSubtype="0" fill="hold" nodeType="withEffect">
                                  <p:stCondLst>
                                    <p:cond delay="120"/>
                                  </p:stCondLst>
                                  <p:childTnLst>
                                    <p:set>
                                      <p:cBhvr>
                                        <p:cTn id="54" dur="1" fill="hold">
                                          <p:stCondLst>
                                            <p:cond delay="0"/>
                                          </p:stCondLst>
                                        </p:cTn>
                                        <p:tgtEl>
                                          <p:spTgt spid="179"/>
                                        </p:tgtEl>
                                        <p:attrNameLst>
                                          <p:attrName>style.visibility</p:attrName>
                                        </p:attrNameLst>
                                      </p:cBhvr>
                                      <p:to>
                                        <p:strVal val="hidden"/>
                                      </p:to>
                                    </p:set>
                                  </p:childTnLst>
                                </p:cTn>
                              </p:par>
                              <p:par>
                                <p:cTn id="55" presetID="1" presetClass="entr" presetSubtype="0" fill="hold" nodeType="withEffect">
                                  <p:stCondLst>
                                    <p:cond delay="120"/>
                                  </p:stCondLst>
                                  <p:childTnLst>
                                    <p:set>
                                      <p:cBhvr>
                                        <p:cTn id="56" dur="1" fill="hold">
                                          <p:stCondLst>
                                            <p:cond delay="0"/>
                                          </p:stCondLst>
                                        </p:cTn>
                                        <p:tgtEl>
                                          <p:spTgt spid="170"/>
                                        </p:tgtEl>
                                        <p:attrNameLst>
                                          <p:attrName>style.visibility</p:attrName>
                                        </p:attrNameLst>
                                      </p:cBhvr>
                                      <p:to>
                                        <p:strVal val="visible"/>
                                      </p:to>
                                    </p:set>
                                  </p:childTnLst>
                                </p:cTn>
                              </p:par>
                              <p:par>
                                <p:cTn id="57" presetID="1" presetClass="entr" presetSubtype="0" fill="hold" nodeType="withEffect">
                                  <p:stCondLst>
                                    <p:cond delay="120"/>
                                  </p:stCondLst>
                                  <p:childTnLst>
                                    <p:set>
                                      <p:cBhvr>
                                        <p:cTn id="58" dur="1" fill="hold">
                                          <p:stCondLst>
                                            <p:cond delay="0"/>
                                          </p:stCondLst>
                                        </p:cTn>
                                        <p:tgtEl>
                                          <p:spTgt spid="173"/>
                                        </p:tgtEl>
                                        <p:attrNameLst>
                                          <p:attrName>style.visibility</p:attrName>
                                        </p:attrNameLst>
                                      </p:cBhvr>
                                      <p:to>
                                        <p:strVal val="visible"/>
                                      </p:to>
                                    </p:set>
                                  </p:childTnLst>
                                </p:cTn>
                              </p:par>
                            </p:childTnLst>
                          </p:cTn>
                        </p:par>
                        <p:par>
                          <p:cTn id="59" fill="hold">
                            <p:stCondLst>
                              <p:cond delay="6480"/>
                            </p:stCondLst>
                            <p:childTnLst>
                              <p:par>
                                <p:cTn id="60" presetID="1" presetClass="exit" presetSubtype="0" fill="hold" nodeType="afterEffect">
                                  <p:stCondLst>
                                    <p:cond delay="120"/>
                                  </p:stCondLst>
                                  <p:childTnLst>
                                    <p:set>
                                      <p:cBhvr>
                                        <p:cTn id="61" dur="1" fill="hold">
                                          <p:stCondLst>
                                            <p:cond delay="0"/>
                                          </p:stCondLst>
                                        </p:cTn>
                                        <p:tgtEl>
                                          <p:spTgt spid="170"/>
                                        </p:tgtEl>
                                        <p:attrNameLst>
                                          <p:attrName>style.visibility</p:attrName>
                                        </p:attrNameLst>
                                      </p:cBhvr>
                                      <p:to>
                                        <p:strVal val="hidden"/>
                                      </p:to>
                                    </p:set>
                                  </p:childTnLst>
                                </p:cTn>
                              </p:par>
                              <p:par>
                                <p:cTn id="62" presetID="1" presetClass="exit" presetSubtype="0" fill="hold" nodeType="withEffect">
                                  <p:stCondLst>
                                    <p:cond delay="120"/>
                                  </p:stCondLst>
                                  <p:childTnLst>
                                    <p:set>
                                      <p:cBhvr>
                                        <p:cTn id="63" dur="1" fill="hold">
                                          <p:stCondLst>
                                            <p:cond delay="0"/>
                                          </p:stCondLst>
                                        </p:cTn>
                                        <p:tgtEl>
                                          <p:spTgt spid="173"/>
                                        </p:tgtEl>
                                        <p:attrNameLst>
                                          <p:attrName>style.visibility</p:attrName>
                                        </p:attrNameLst>
                                      </p:cBhvr>
                                      <p:to>
                                        <p:strVal val="hidden"/>
                                      </p:to>
                                    </p:set>
                                  </p:childTnLst>
                                </p:cTn>
                              </p:par>
                              <p:par>
                                <p:cTn id="64" presetID="1" presetClass="entr" presetSubtype="0" fill="hold" nodeType="withEffect">
                                  <p:stCondLst>
                                    <p:cond delay="120"/>
                                  </p:stCondLst>
                                  <p:childTnLst>
                                    <p:set>
                                      <p:cBhvr>
                                        <p:cTn id="65" dur="1" fill="hold">
                                          <p:stCondLst>
                                            <p:cond delay="0"/>
                                          </p:stCondLst>
                                        </p:cTn>
                                        <p:tgtEl>
                                          <p:spTgt spid="164"/>
                                        </p:tgtEl>
                                        <p:attrNameLst>
                                          <p:attrName>style.visibility</p:attrName>
                                        </p:attrNameLst>
                                      </p:cBhvr>
                                      <p:to>
                                        <p:strVal val="visible"/>
                                      </p:to>
                                    </p:set>
                                  </p:childTnLst>
                                </p:cTn>
                              </p:par>
                              <p:par>
                                <p:cTn id="66" presetID="1" presetClass="entr" presetSubtype="0" fill="hold" nodeType="withEffect">
                                  <p:stCondLst>
                                    <p:cond delay="120"/>
                                  </p:stCondLst>
                                  <p:childTnLst>
                                    <p:set>
                                      <p:cBhvr>
                                        <p:cTn id="67" dur="1" fill="hold">
                                          <p:stCondLst>
                                            <p:cond delay="0"/>
                                          </p:stCondLst>
                                        </p:cTn>
                                        <p:tgtEl>
                                          <p:spTgt spid="167"/>
                                        </p:tgtEl>
                                        <p:attrNameLst>
                                          <p:attrName>style.visibility</p:attrName>
                                        </p:attrNameLst>
                                      </p:cBhvr>
                                      <p:to>
                                        <p:strVal val="visible"/>
                                      </p:to>
                                    </p:set>
                                  </p:childTnLst>
                                </p:cTn>
                              </p:par>
                            </p:childTnLst>
                          </p:cTn>
                        </p:par>
                        <p:par>
                          <p:cTn id="68" fill="hold">
                            <p:stCondLst>
                              <p:cond delay="6600"/>
                            </p:stCondLst>
                            <p:childTnLst>
                              <p:par>
                                <p:cTn id="69" presetID="1" presetClass="exit" presetSubtype="0" fill="hold" nodeType="afterEffect">
                                  <p:stCondLst>
                                    <p:cond delay="120"/>
                                  </p:stCondLst>
                                  <p:childTnLst>
                                    <p:set>
                                      <p:cBhvr>
                                        <p:cTn id="70" dur="1" fill="hold">
                                          <p:stCondLst>
                                            <p:cond delay="0"/>
                                          </p:stCondLst>
                                        </p:cTn>
                                        <p:tgtEl>
                                          <p:spTgt spid="164"/>
                                        </p:tgtEl>
                                        <p:attrNameLst>
                                          <p:attrName>style.visibility</p:attrName>
                                        </p:attrNameLst>
                                      </p:cBhvr>
                                      <p:to>
                                        <p:strVal val="hidden"/>
                                      </p:to>
                                    </p:set>
                                  </p:childTnLst>
                                </p:cTn>
                              </p:par>
                              <p:par>
                                <p:cTn id="71" presetID="1" presetClass="exit" presetSubtype="0" fill="hold" nodeType="withEffect">
                                  <p:stCondLst>
                                    <p:cond delay="120"/>
                                  </p:stCondLst>
                                  <p:childTnLst>
                                    <p:set>
                                      <p:cBhvr>
                                        <p:cTn id="72" dur="1" fill="hold">
                                          <p:stCondLst>
                                            <p:cond delay="0"/>
                                          </p:stCondLst>
                                        </p:cTn>
                                        <p:tgtEl>
                                          <p:spTgt spid="167"/>
                                        </p:tgtEl>
                                        <p:attrNameLst>
                                          <p:attrName>style.visibility</p:attrName>
                                        </p:attrNameLst>
                                      </p:cBhvr>
                                      <p:to>
                                        <p:strVal val="hidden"/>
                                      </p:to>
                                    </p:set>
                                  </p:childTnLst>
                                </p:cTn>
                              </p:par>
                              <p:par>
                                <p:cTn id="73" presetID="1" presetClass="entr" presetSubtype="0" fill="hold" nodeType="withEffect">
                                  <p:stCondLst>
                                    <p:cond delay="120"/>
                                  </p:stCondLst>
                                  <p:childTnLst>
                                    <p:set>
                                      <p:cBhvr>
                                        <p:cTn id="74" dur="1" fill="hold">
                                          <p:stCondLst>
                                            <p:cond delay="0"/>
                                          </p:stCondLst>
                                        </p:cTn>
                                        <p:tgtEl>
                                          <p:spTgt spid="158"/>
                                        </p:tgtEl>
                                        <p:attrNameLst>
                                          <p:attrName>style.visibility</p:attrName>
                                        </p:attrNameLst>
                                      </p:cBhvr>
                                      <p:to>
                                        <p:strVal val="visible"/>
                                      </p:to>
                                    </p:set>
                                  </p:childTnLst>
                                </p:cTn>
                              </p:par>
                              <p:par>
                                <p:cTn id="75" presetID="1" presetClass="entr" presetSubtype="0" fill="hold" nodeType="withEffect">
                                  <p:stCondLst>
                                    <p:cond delay="120"/>
                                  </p:stCondLst>
                                  <p:childTnLst>
                                    <p:set>
                                      <p:cBhvr>
                                        <p:cTn id="76" dur="1" fill="hold">
                                          <p:stCondLst>
                                            <p:cond delay="0"/>
                                          </p:stCondLst>
                                        </p:cTn>
                                        <p:tgtEl>
                                          <p:spTgt spid="161"/>
                                        </p:tgtEl>
                                        <p:attrNameLst>
                                          <p:attrName>style.visibility</p:attrName>
                                        </p:attrNameLst>
                                      </p:cBhvr>
                                      <p:to>
                                        <p:strVal val="visible"/>
                                      </p:to>
                                    </p:set>
                                  </p:childTnLst>
                                </p:cTn>
                              </p:par>
                            </p:childTnLst>
                          </p:cTn>
                        </p:par>
                        <p:par>
                          <p:cTn id="77" fill="hold">
                            <p:stCondLst>
                              <p:cond delay="6720"/>
                            </p:stCondLst>
                            <p:childTnLst>
                              <p:par>
                                <p:cTn id="78" presetID="1" presetClass="exit" presetSubtype="0" fill="hold" nodeType="afterEffect">
                                  <p:stCondLst>
                                    <p:cond delay="120"/>
                                  </p:stCondLst>
                                  <p:childTnLst>
                                    <p:set>
                                      <p:cBhvr>
                                        <p:cTn id="79" dur="1" fill="hold">
                                          <p:stCondLst>
                                            <p:cond delay="0"/>
                                          </p:stCondLst>
                                        </p:cTn>
                                        <p:tgtEl>
                                          <p:spTgt spid="158"/>
                                        </p:tgtEl>
                                        <p:attrNameLst>
                                          <p:attrName>style.visibility</p:attrName>
                                        </p:attrNameLst>
                                      </p:cBhvr>
                                      <p:to>
                                        <p:strVal val="hidden"/>
                                      </p:to>
                                    </p:set>
                                  </p:childTnLst>
                                </p:cTn>
                              </p:par>
                              <p:par>
                                <p:cTn id="80" presetID="1" presetClass="exit" presetSubtype="0" fill="hold" nodeType="withEffect">
                                  <p:stCondLst>
                                    <p:cond delay="120"/>
                                  </p:stCondLst>
                                  <p:childTnLst>
                                    <p:set>
                                      <p:cBhvr>
                                        <p:cTn id="81" dur="1" fill="hold">
                                          <p:stCondLst>
                                            <p:cond delay="0"/>
                                          </p:stCondLst>
                                        </p:cTn>
                                        <p:tgtEl>
                                          <p:spTgt spid="161"/>
                                        </p:tgtEl>
                                        <p:attrNameLst>
                                          <p:attrName>style.visibility</p:attrName>
                                        </p:attrNameLst>
                                      </p:cBhvr>
                                      <p:to>
                                        <p:strVal val="hidden"/>
                                      </p:to>
                                    </p:set>
                                  </p:childTnLst>
                                </p:cTn>
                              </p:par>
                              <p:par>
                                <p:cTn id="82" presetID="1" presetClass="entr" presetSubtype="0" fill="hold" nodeType="withEffect">
                                  <p:stCondLst>
                                    <p:cond delay="120"/>
                                  </p:stCondLst>
                                  <p:childTnLst>
                                    <p:set>
                                      <p:cBhvr>
                                        <p:cTn id="83" dur="1" fill="hold">
                                          <p:stCondLst>
                                            <p:cond delay="0"/>
                                          </p:stCondLst>
                                        </p:cTn>
                                        <p:tgtEl>
                                          <p:spTgt spid="152"/>
                                        </p:tgtEl>
                                        <p:attrNameLst>
                                          <p:attrName>style.visibility</p:attrName>
                                        </p:attrNameLst>
                                      </p:cBhvr>
                                      <p:to>
                                        <p:strVal val="visible"/>
                                      </p:to>
                                    </p:set>
                                  </p:childTnLst>
                                </p:cTn>
                              </p:par>
                              <p:par>
                                <p:cTn id="84" presetID="1" presetClass="entr" presetSubtype="0" fill="hold" nodeType="withEffect">
                                  <p:stCondLst>
                                    <p:cond delay="120"/>
                                  </p:stCondLst>
                                  <p:childTnLst>
                                    <p:set>
                                      <p:cBhvr>
                                        <p:cTn id="85" dur="1" fill="hold">
                                          <p:stCondLst>
                                            <p:cond delay="0"/>
                                          </p:stCondLst>
                                        </p:cTn>
                                        <p:tgtEl>
                                          <p:spTgt spid="155"/>
                                        </p:tgtEl>
                                        <p:attrNameLst>
                                          <p:attrName>style.visibility</p:attrName>
                                        </p:attrNameLst>
                                      </p:cBhvr>
                                      <p:to>
                                        <p:strVal val="visible"/>
                                      </p:to>
                                    </p:set>
                                  </p:childTnLst>
                                </p:cTn>
                              </p:par>
                            </p:childTnLst>
                          </p:cTn>
                        </p:par>
                        <p:par>
                          <p:cTn id="86" fill="hold">
                            <p:stCondLst>
                              <p:cond delay="6840"/>
                            </p:stCondLst>
                            <p:childTnLst>
                              <p:par>
                                <p:cTn id="87" presetID="1" presetClass="exit" presetSubtype="0" fill="hold" nodeType="afterEffect">
                                  <p:stCondLst>
                                    <p:cond delay="120"/>
                                  </p:stCondLst>
                                  <p:childTnLst>
                                    <p:set>
                                      <p:cBhvr>
                                        <p:cTn id="88" dur="1" fill="hold">
                                          <p:stCondLst>
                                            <p:cond delay="0"/>
                                          </p:stCondLst>
                                        </p:cTn>
                                        <p:tgtEl>
                                          <p:spTgt spid="152"/>
                                        </p:tgtEl>
                                        <p:attrNameLst>
                                          <p:attrName>style.visibility</p:attrName>
                                        </p:attrNameLst>
                                      </p:cBhvr>
                                      <p:to>
                                        <p:strVal val="hidden"/>
                                      </p:to>
                                    </p:set>
                                  </p:childTnLst>
                                </p:cTn>
                              </p:par>
                              <p:par>
                                <p:cTn id="89" presetID="1" presetClass="exit" presetSubtype="0" fill="hold" nodeType="withEffect">
                                  <p:stCondLst>
                                    <p:cond delay="120"/>
                                  </p:stCondLst>
                                  <p:childTnLst>
                                    <p:set>
                                      <p:cBhvr>
                                        <p:cTn id="90" dur="1" fill="hold">
                                          <p:stCondLst>
                                            <p:cond delay="0"/>
                                          </p:stCondLst>
                                        </p:cTn>
                                        <p:tgtEl>
                                          <p:spTgt spid="155"/>
                                        </p:tgtEl>
                                        <p:attrNameLst>
                                          <p:attrName>style.visibility</p:attrName>
                                        </p:attrNameLst>
                                      </p:cBhvr>
                                      <p:to>
                                        <p:strVal val="hidden"/>
                                      </p:to>
                                    </p:set>
                                  </p:childTnLst>
                                </p:cTn>
                              </p:par>
                              <p:par>
                                <p:cTn id="91" presetID="1" presetClass="entr" presetSubtype="0" fill="hold" nodeType="withEffect">
                                  <p:stCondLst>
                                    <p:cond delay="120"/>
                                  </p:stCondLst>
                                  <p:childTnLst>
                                    <p:set>
                                      <p:cBhvr>
                                        <p:cTn id="92" dur="1" fill="hold">
                                          <p:stCondLst>
                                            <p:cond delay="0"/>
                                          </p:stCondLst>
                                        </p:cTn>
                                        <p:tgtEl>
                                          <p:spTgt spid="143"/>
                                        </p:tgtEl>
                                        <p:attrNameLst>
                                          <p:attrName>style.visibility</p:attrName>
                                        </p:attrNameLst>
                                      </p:cBhvr>
                                      <p:to>
                                        <p:strVal val="visible"/>
                                      </p:to>
                                    </p:set>
                                  </p:childTnLst>
                                </p:cTn>
                              </p:par>
                              <p:par>
                                <p:cTn id="93" presetID="1" presetClass="entr" presetSubtype="0" fill="hold" nodeType="withEffect">
                                  <p:stCondLst>
                                    <p:cond delay="120"/>
                                  </p:stCondLst>
                                  <p:childTnLst>
                                    <p:set>
                                      <p:cBhvr>
                                        <p:cTn id="94" dur="1" fill="hold">
                                          <p:stCondLst>
                                            <p:cond delay="0"/>
                                          </p:stCondLst>
                                        </p:cTn>
                                        <p:tgtEl>
                                          <p:spTgt spid="146"/>
                                        </p:tgtEl>
                                        <p:attrNameLst>
                                          <p:attrName>style.visibility</p:attrName>
                                        </p:attrNameLst>
                                      </p:cBhvr>
                                      <p:to>
                                        <p:strVal val="visible"/>
                                      </p:to>
                                    </p:set>
                                  </p:childTnLst>
                                </p:cTn>
                              </p:par>
                            </p:childTnLst>
                          </p:cTn>
                        </p:par>
                        <p:par>
                          <p:cTn id="95" fill="hold">
                            <p:stCondLst>
                              <p:cond delay="6960"/>
                            </p:stCondLst>
                            <p:childTnLst>
                              <p:par>
                                <p:cTn id="96" presetID="1" presetClass="exit" presetSubtype="0" fill="hold" nodeType="afterEffect">
                                  <p:stCondLst>
                                    <p:cond delay="120"/>
                                  </p:stCondLst>
                                  <p:childTnLst>
                                    <p:set>
                                      <p:cBhvr>
                                        <p:cTn id="97" dur="1" fill="hold">
                                          <p:stCondLst>
                                            <p:cond delay="0"/>
                                          </p:stCondLst>
                                        </p:cTn>
                                        <p:tgtEl>
                                          <p:spTgt spid="143"/>
                                        </p:tgtEl>
                                        <p:attrNameLst>
                                          <p:attrName>style.visibility</p:attrName>
                                        </p:attrNameLst>
                                      </p:cBhvr>
                                      <p:to>
                                        <p:strVal val="hidden"/>
                                      </p:to>
                                    </p:set>
                                  </p:childTnLst>
                                </p:cTn>
                              </p:par>
                              <p:par>
                                <p:cTn id="98" presetID="1" presetClass="exit" presetSubtype="0" fill="hold" nodeType="withEffect">
                                  <p:stCondLst>
                                    <p:cond delay="120"/>
                                  </p:stCondLst>
                                  <p:childTnLst>
                                    <p:set>
                                      <p:cBhvr>
                                        <p:cTn id="99" dur="1" fill="hold">
                                          <p:stCondLst>
                                            <p:cond delay="0"/>
                                          </p:stCondLst>
                                        </p:cTn>
                                        <p:tgtEl>
                                          <p:spTgt spid="146"/>
                                        </p:tgtEl>
                                        <p:attrNameLst>
                                          <p:attrName>style.visibility</p:attrName>
                                        </p:attrNameLst>
                                      </p:cBhvr>
                                      <p:to>
                                        <p:strVal val="hidden"/>
                                      </p:to>
                                    </p:set>
                                  </p:childTnLst>
                                </p:cTn>
                              </p:par>
                              <p:par>
                                <p:cTn id="100" presetID="1" presetClass="entr" presetSubtype="0" fill="hold" nodeType="withEffect">
                                  <p:stCondLst>
                                    <p:cond delay="120"/>
                                  </p:stCondLst>
                                  <p:childTnLst>
                                    <p:set>
                                      <p:cBhvr>
                                        <p:cTn id="101" dur="1" fill="hold">
                                          <p:stCondLst>
                                            <p:cond delay="0"/>
                                          </p:stCondLst>
                                        </p:cTn>
                                        <p:tgtEl>
                                          <p:spTgt spid="139"/>
                                        </p:tgtEl>
                                        <p:attrNameLst>
                                          <p:attrName>style.visibility</p:attrName>
                                        </p:attrNameLst>
                                      </p:cBhvr>
                                      <p:to>
                                        <p:strVal val="visible"/>
                                      </p:to>
                                    </p:set>
                                  </p:childTnLst>
                                </p:cTn>
                              </p:par>
                              <p:par>
                                <p:cTn id="102" presetID="1" presetClass="entr" presetSubtype="0" fill="hold" nodeType="withEffect">
                                  <p:stCondLst>
                                    <p:cond delay="120"/>
                                  </p:stCondLst>
                                  <p:childTnLst>
                                    <p:set>
                                      <p:cBhvr>
                                        <p:cTn id="103" dur="1" fill="hold">
                                          <p:stCondLst>
                                            <p:cond delay="0"/>
                                          </p:stCondLst>
                                        </p:cTn>
                                        <p:tgtEl>
                                          <p:spTgt spid="137"/>
                                        </p:tgtEl>
                                        <p:attrNameLst>
                                          <p:attrName>style.visibility</p:attrName>
                                        </p:attrNameLst>
                                      </p:cBhvr>
                                      <p:to>
                                        <p:strVal val="visible"/>
                                      </p:to>
                                    </p:set>
                                  </p:childTnLst>
                                </p:cTn>
                              </p:par>
                            </p:childTnLst>
                          </p:cTn>
                        </p:par>
                        <p:par>
                          <p:cTn id="104" fill="hold">
                            <p:stCondLst>
                              <p:cond delay="7080"/>
                            </p:stCondLst>
                            <p:childTnLst>
                              <p:par>
                                <p:cTn id="105" presetID="1" presetClass="exit" presetSubtype="0" fill="hold" nodeType="afterEffect">
                                  <p:stCondLst>
                                    <p:cond delay="120"/>
                                  </p:stCondLst>
                                  <p:childTnLst>
                                    <p:set>
                                      <p:cBhvr>
                                        <p:cTn id="106" dur="1" fill="hold">
                                          <p:stCondLst>
                                            <p:cond delay="0"/>
                                          </p:stCondLst>
                                        </p:cTn>
                                        <p:tgtEl>
                                          <p:spTgt spid="134"/>
                                        </p:tgtEl>
                                        <p:attrNameLst>
                                          <p:attrName>style.visibility</p:attrName>
                                        </p:attrNameLst>
                                      </p:cBhvr>
                                      <p:to>
                                        <p:strVal val="hidden"/>
                                      </p:to>
                                    </p:set>
                                  </p:childTnLst>
                                </p:cTn>
                              </p:par>
                              <p:par>
                                <p:cTn id="107" presetID="1" presetClass="entr" presetSubtype="0" fill="hold" nodeType="withEffect">
                                  <p:stCondLst>
                                    <p:cond delay="120"/>
                                  </p:stCondLst>
                                  <p:childTnLst>
                                    <p:set>
                                      <p:cBhvr>
                                        <p:cTn id="108" dur="1" fill="hold">
                                          <p:stCondLst>
                                            <p:cond delay="0"/>
                                          </p:stCondLst>
                                        </p:cTn>
                                        <p:tgtEl>
                                          <p:spTgt spid="131"/>
                                        </p:tgtEl>
                                        <p:attrNameLst>
                                          <p:attrName>style.visibility</p:attrName>
                                        </p:attrNameLst>
                                      </p:cBhvr>
                                      <p:to>
                                        <p:strVal val="visible"/>
                                      </p:to>
                                    </p:set>
                                  </p:childTnLst>
                                </p:cTn>
                              </p:par>
                            </p:childTnLst>
                          </p:cTn>
                        </p:par>
                        <p:par>
                          <p:cTn id="109" fill="hold">
                            <p:stCondLst>
                              <p:cond delay="7200"/>
                            </p:stCondLst>
                            <p:childTnLst>
                              <p:par>
                                <p:cTn id="110" presetID="1" presetClass="exit" presetSubtype="0" fill="hold" nodeType="afterEffect">
                                  <p:stCondLst>
                                    <p:cond delay="120"/>
                                  </p:stCondLst>
                                  <p:childTnLst>
                                    <p:set>
                                      <p:cBhvr>
                                        <p:cTn id="111" dur="1" fill="hold">
                                          <p:stCondLst>
                                            <p:cond delay="0"/>
                                          </p:stCondLst>
                                        </p:cTn>
                                        <p:tgtEl>
                                          <p:spTgt spid="131"/>
                                        </p:tgtEl>
                                        <p:attrNameLst>
                                          <p:attrName>style.visibility</p:attrName>
                                        </p:attrNameLst>
                                      </p:cBhvr>
                                      <p:to>
                                        <p:strVal val="hidden"/>
                                      </p:to>
                                    </p:set>
                                  </p:childTnLst>
                                </p:cTn>
                              </p:par>
                              <p:par>
                                <p:cTn id="112" presetID="1" presetClass="entr" presetSubtype="0" fill="hold" nodeType="withEffect">
                                  <p:stCondLst>
                                    <p:cond delay="120"/>
                                  </p:stCondLst>
                                  <p:childTnLst>
                                    <p:set>
                                      <p:cBhvr>
                                        <p:cTn id="113" dur="1" fill="hold">
                                          <p:stCondLst>
                                            <p:cond delay="0"/>
                                          </p:stCondLst>
                                        </p:cTn>
                                        <p:tgtEl>
                                          <p:spTgt spid="128"/>
                                        </p:tgtEl>
                                        <p:attrNameLst>
                                          <p:attrName>style.visibility</p:attrName>
                                        </p:attrNameLst>
                                      </p:cBhvr>
                                      <p:to>
                                        <p:strVal val="visible"/>
                                      </p:to>
                                    </p:set>
                                  </p:childTnLst>
                                </p:cTn>
                              </p:par>
                            </p:childTnLst>
                          </p:cTn>
                        </p:par>
                        <p:par>
                          <p:cTn id="114" fill="hold">
                            <p:stCondLst>
                              <p:cond delay="7320"/>
                            </p:stCondLst>
                            <p:childTnLst>
                              <p:par>
                                <p:cTn id="115" presetID="1" presetClass="exit" presetSubtype="0" fill="hold" nodeType="afterEffect">
                                  <p:stCondLst>
                                    <p:cond delay="120"/>
                                  </p:stCondLst>
                                  <p:childTnLst>
                                    <p:set>
                                      <p:cBhvr>
                                        <p:cTn id="116" dur="1" fill="hold">
                                          <p:stCondLst>
                                            <p:cond delay="0"/>
                                          </p:stCondLst>
                                        </p:cTn>
                                        <p:tgtEl>
                                          <p:spTgt spid="128"/>
                                        </p:tgtEl>
                                        <p:attrNameLst>
                                          <p:attrName>style.visibility</p:attrName>
                                        </p:attrNameLst>
                                      </p:cBhvr>
                                      <p:to>
                                        <p:strVal val="hidden"/>
                                      </p:to>
                                    </p:set>
                                  </p:childTnLst>
                                </p:cTn>
                              </p:par>
                              <p:par>
                                <p:cTn id="117" presetID="1" presetClass="entr" presetSubtype="0" fill="hold" nodeType="withEffect">
                                  <p:stCondLst>
                                    <p:cond delay="120"/>
                                  </p:stCondLst>
                                  <p:childTnLst>
                                    <p:set>
                                      <p:cBhvr>
                                        <p:cTn id="118" dur="1" fill="hold">
                                          <p:stCondLst>
                                            <p:cond delay="0"/>
                                          </p:stCondLst>
                                        </p:cTn>
                                        <p:tgtEl>
                                          <p:spTgt spid="125"/>
                                        </p:tgtEl>
                                        <p:attrNameLst>
                                          <p:attrName>style.visibility</p:attrName>
                                        </p:attrNameLst>
                                      </p:cBhvr>
                                      <p:to>
                                        <p:strVal val="visible"/>
                                      </p:to>
                                    </p:set>
                                  </p:childTnLst>
                                </p:cTn>
                              </p:par>
                            </p:childTnLst>
                          </p:cTn>
                        </p:par>
                        <p:par>
                          <p:cTn id="119" fill="hold">
                            <p:stCondLst>
                              <p:cond delay="7440"/>
                            </p:stCondLst>
                            <p:childTnLst>
                              <p:par>
                                <p:cTn id="120" presetID="1" presetClass="exit" presetSubtype="0" fill="hold" nodeType="afterEffect">
                                  <p:stCondLst>
                                    <p:cond delay="120"/>
                                  </p:stCondLst>
                                  <p:childTnLst>
                                    <p:set>
                                      <p:cBhvr>
                                        <p:cTn id="121" dur="1" fill="hold">
                                          <p:stCondLst>
                                            <p:cond delay="0"/>
                                          </p:stCondLst>
                                        </p:cTn>
                                        <p:tgtEl>
                                          <p:spTgt spid="125"/>
                                        </p:tgtEl>
                                        <p:attrNameLst>
                                          <p:attrName>style.visibility</p:attrName>
                                        </p:attrNameLst>
                                      </p:cBhvr>
                                      <p:to>
                                        <p:strVal val="hidden"/>
                                      </p:to>
                                    </p:set>
                                  </p:childTnLst>
                                </p:cTn>
                              </p:par>
                              <p:par>
                                <p:cTn id="122" presetID="1" presetClass="entr" presetSubtype="0" fill="hold" nodeType="withEffect">
                                  <p:stCondLst>
                                    <p:cond delay="120"/>
                                  </p:stCondLst>
                                  <p:childTnLst>
                                    <p:set>
                                      <p:cBhvr>
                                        <p:cTn id="123" dur="1" fill="hold">
                                          <p:stCondLst>
                                            <p:cond delay="0"/>
                                          </p:stCondLst>
                                        </p:cTn>
                                        <p:tgtEl>
                                          <p:spTgt spid="122"/>
                                        </p:tgtEl>
                                        <p:attrNameLst>
                                          <p:attrName>style.visibility</p:attrName>
                                        </p:attrNameLst>
                                      </p:cBhvr>
                                      <p:to>
                                        <p:strVal val="visible"/>
                                      </p:to>
                                    </p:set>
                                  </p:childTnLst>
                                </p:cTn>
                              </p:par>
                            </p:childTnLst>
                          </p:cTn>
                        </p:par>
                        <p:par>
                          <p:cTn id="124" fill="hold">
                            <p:stCondLst>
                              <p:cond delay="7560"/>
                            </p:stCondLst>
                            <p:childTnLst>
                              <p:par>
                                <p:cTn id="125" presetID="1" presetClass="exit" presetSubtype="0" fill="hold" nodeType="afterEffect">
                                  <p:stCondLst>
                                    <p:cond delay="120"/>
                                  </p:stCondLst>
                                  <p:childTnLst>
                                    <p:set>
                                      <p:cBhvr>
                                        <p:cTn id="126" dur="1" fill="hold">
                                          <p:stCondLst>
                                            <p:cond delay="0"/>
                                          </p:stCondLst>
                                        </p:cTn>
                                        <p:tgtEl>
                                          <p:spTgt spid="122"/>
                                        </p:tgtEl>
                                        <p:attrNameLst>
                                          <p:attrName>style.visibility</p:attrName>
                                        </p:attrNameLst>
                                      </p:cBhvr>
                                      <p:to>
                                        <p:strVal val="hidden"/>
                                      </p:to>
                                    </p:set>
                                  </p:childTnLst>
                                </p:cTn>
                              </p:par>
                              <p:par>
                                <p:cTn id="127" presetID="1" presetClass="entr" presetSubtype="0" fill="hold" nodeType="withEffect">
                                  <p:stCondLst>
                                    <p:cond delay="120"/>
                                  </p:stCondLst>
                                  <p:childTnLst>
                                    <p:set>
                                      <p:cBhvr>
                                        <p:cTn id="128" dur="1" fill="hold">
                                          <p:stCondLst>
                                            <p:cond delay="0"/>
                                          </p:stCondLst>
                                        </p:cTn>
                                        <p:tgtEl>
                                          <p:spTgt spid="119"/>
                                        </p:tgtEl>
                                        <p:attrNameLst>
                                          <p:attrName>style.visibility</p:attrName>
                                        </p:attrNameLst>
                                      </p:cBhvr>
                                      <p:to>
                                        <p:strVal val="visible"/>
                                      </p:to>
                                    </p:set>
                                  </p:childTnLst>
                                </p:cTn>
                              </p:par>
                            </p:childTnLst>
                          </p:cTn>
                        </p:par>
                        <p:par>
                          <p:cTn id="129" fill="hold">
                            <p:stCondLst>
                              <p:cond delay="7680"/>
                            </p:stCondLst>
                            <p:childTnLst>
                              <p:par>
                                <p:cTn id="130" presetID="1" presetClass="exit" presetSubtype="0" fill="hold" nodeType="afterEffect">
                                  <p:stCondLst>
                                    <p:cond delay="120"/>
                                  </p:stCondLst>
                                  <p:childTnLst>
                                    <p:set>
                                      <p:cBhvr>
                                        <p:cTn id="131" dur="1" fill="hold">
                                          <p:stCondLst>
                                            <p:cond delay="0"/>
                                          </p:stCondLst>
                                        </p:cTn>
                                        <p:tgtEl>
                                          <p:spTgt spid="119"/>
                                        </p:tgtEl>
                                        <p:attrNameLst>
                                          <p:attrName>style.visibility</p:attrName>
                                        </p:attrNameLst>
                                      </p:cBhvr>
                                      <p:to>
                                        <p:strVal val="hidden"/>
                                      </p:to>
                                    </p:set>
                                  </p:childTnLst>
                                </p:cTn>
                              </p:par>
                              <p:par>
                                <p:cTn id="132" presetID="1" presetClass="entr" presetSubtype="0" fill="hold" nodeType="withEffect">
                                  <p:stCondLst>
                                    <p:cond delay="120"/>
                                  </p:stCondLst>
                                  <p:childTnLst>
                                    <p:set>
                                      <p:cBhvr>
                                        <p:cTn id="133" dur="1" fill="hold">
                                          <p:stCondLst>
                                            <p:cond delay="0"/>
                                          </p:stCondLst>
                                        </p:cTn>
                                        <p:tgtEl>
                                          <p:spTgt spid="116"/>
                                        </p:tgtEl>
                                        <p:attrNameLst>
                                          <p:attrName>style.visibility</p:attrName>
                                        </p:attrNameLst>
                                      </p:cBhvr>
                                      <p:to>
                                        <p:strVal val="visible"/>
                                      </p:to>
                                    </p:set>
                                  </p:childTnLst>
                                </p:cTn>
                              </p:par>
                            </p:childTnLst>
                          </p:cTn>
                        </p:par>
                        <p:par>
                          <p:cTn id="134" fill="hold">
                            <p:stCondLst>
                              <p:cond delay="7800"/>
                            </p:stCondLst>
                            <p:childTnLst>
                              <p:par>
                                <p:cTn id="135" presetID="1" presetClass="exit" presetSubtype="0" fill="hold" nodeType="afterEffect">
                                  <p:stCondLst>
                                    <p:cond delay="120"/>
                                  </p:stCondLst>
                                  <p:childTnLst>
                                    <p:set>
                                      <p:cBhvr>
                                        <p:cTn id="136" dur="1" fill="hold">
                                          <p:stCondLst>
                                            <p:cond delay="0"/>
                                          </p:stCondLst>
                                        </p:cTn>
                                        <p:tgtEl>
                                          <p:spTgt spid="116"/>
                                        </p:tgtEl>
                                        <p:attrNameLst>
                                          <p:attrName>style.visibility</p:attrName>
                                        </p:attrNameLst>
                                      </p:cBhvr>
                                      <p:to>
                                        <p:strVal val="hidden"/>
                                      </p:to>
                                    </p:set>
                                  </p:childTnLst>
                                </p:cTn>
                              </p:par>
                              <p:par>
                                <p:cTn id="137" presetID="1" presetClass="entr" presetSubtype="0" fill="hold" nodeType="withEffect">
                                  <p:stCondLst>
                                    <p:cond delay="120"/>
                                  </p:stCondLst>
                                  <p:childTnLst>
                                    <p:set>
                                      <p:cBhvr>
                                        <p:cTn id="138" dur="1" fill="hold">
                                          <p:stCondLst>
                                            <p:cond delay="0"/>
                                          </p:stCondLst>
                                        </p:cTn>
                                        <p:tgtEl>
                                          <p:spTgt spid="113"/>
                                        </p:tgtEl>
                                        <p:attrNameLst>
                                          <p:attrName>style.visibility</p:attrName>
                                        </p:attrNameLst>
                                      </p:cBhvr>
                                      <p:to>
                                        <p:strVal val="visible"/>
                                      </p:to>
                                    </p:set>
                                  </p:childTnLst>
                                </p:cTn>
                              </p:par>
                            </p:childTnLst>
                          </p:cTn>
                        </p:par>
                        <p:par>
                          <p:cTn id="139" fill="hold">
                            <p:stCondLst>
                              <p:cond delay="7920"/>
                            </p:stCondLst>
                            <p:childTnLst>
                              <p:par>
                                <p:cTn id="140" presetID="1" presetClass="exit" presetSubtype="0" fill="hold" nodeType="afterEffect">
                                  <p:stCondLst>
                                    <p:cond delay="120"/>
                                  </p:stCondLst>
                                  <p:childTnLst>
                                    <p:set>
                                      <p:cBhvr>
                                        <p:cTn id="141" dur="1" fill="hold">
                                          <p:stCondLst>
                                            <p:cond delay="0"/>
                                          </p:stCondLst>
                                        </p:cTn>
                                        <p:tgtEl>
                                          <p:spTgt spid="113"/>
                                        </p:tgtEl>
                                        <p:attrNameLst>
                                          <p:attrName>style.visibility</p:attrName>
                                        </p:attrNameLst>
                                      </p:cBhvr>
                                      <p:to>
                                        <p:strVal val="hidden"/>
                                      </p:to>
                                    </p:set>
                                  </p:childTnLst>
                                </p:cTn>
                              </p:par>
                              <p:par>
                                <p:cTn id="142" presetID="1" presetClass="entr" presetSubtype="0" fill="hold" nodeType="withEffect">
                                  <p:stCondLst>
                                    <p:cond delay="120"/>
                                  </p:stCondLst>
                                  <p:childTnLst>
                                    <p:set>
                                      <p:cBhvr>
                                        <p:cTn id="143" dur="1" fill="hold">
                                          <p:stCondLst>
                                            <p:cond delay="0"/>
                                          </p:stCondLst>
                                        </p:cTn>
                                        <p:tgtEl>
                                          <p:spTgt spid="110"/>
                                        </p:tgtEl>
                                        <p:attrNameLst>
                                          <p:attrName>style.visibility</p:attrName>
                                        </p:attrNameLst>
                                      </p:cBhvr>
                                      <p:to>
                                        <p:strVal val="visible"/>
                                      </p:to>
                                    </p:set>
                                  </p:childTnLst>
                                </p:cTn>
                              </p:par>
                            </p:childTnLst>
                          </p:cTn>
                        </p:par>
                        <p:par>
                          <p:cTn id="144" fill="hold">
                            <p:stCondLst>
                              <p:cond delay="8040"/>
                            </p:stCondLst>
                            <p:childTnLst>
                              <p:par>
                                <p:cTn id="145" presetID="1" presetClass="exit" presetSubtype="0" fill="hold" nodeType="afterEffect">
                                  <p:stCondLst>
                                    <p:cond delay="120"/>
                                  </p:stCondLst>
                                  <p:childTnLst>
                                    <p:set>
                                      <p:cBhvr>
                                        <p:cTn id="146" dur="1" fill="hold">
                                          <p:stCondLst>
                                            <p:cond delay="0"/>
                                          </p:stCondLst>
                                        </p:cTn>
                                        <p:tgtEl>
                                          <p:spTgt spid="110"/>
                                        </p:tgtEl>
                                        <p:attrNameLst>
                                          <p:attrName>style.visibility</p:attrName>
                                        </p:attrNameLst>
                                      </p:cBhvr>
                                      <p:to>
                                        <p:strVal val="hidden"/>
                                      </p:to>
                                    </p:set>
                                  </p:childTnLst>
                                </p:cTn>
                              </p:par>
                              <p:par>
                                <p:cTn id="147" presetID="1" presetClass="entr" presetSubtype="0" fill="hold" nodeType="withEffect">
                                  <p:stCondLst>
                                    <p:cond delay="120"/>
                                  </p:stCondLst>
                                  <p:childTnLst>
                                    <p:set>
                                      <p:cBhvr>
                                        <p:cTn id="148" dur="1" fill="hold">
                                          <p:stCondLst>
                                            <p:cond delay="0"/>
                                          </p:stCondLst>
                                        </p:cTn>
                                        <p:tgtEl>
                                          <p:spTgt spid="107"/>
                                        </p:tgtEl>
                                        <p:attrNameLst>
                                          <p:attrName>style.visibility</p:attrName>
                                        </p:attrNameLst>
                                      </p:cBhvr>
                                      <p:to>
                                        <p:strVal val="visible"/>
                                      </p:to>
                                    </p:set>
                                  </p:childTnLst>
                                </p:cTn>
                              </p:par>
                            </p:childTnLst>
                          </p:cTn>
                        </p:par>
                        <p:par>
                          <p:cTn id="149" fill="hold">
                            <p:stCondLst>
                              <p:cond delay="8160"/>
                            </p:stCondLst>
                            <p:childTnLst>
                              <p:par>
                                <p:cTn id="150" presetID="1" presetClass="exit" presetSubtype="0" fill="hold" nodeType="afterEffect">
                                  <p:stCondLst>
                                    <p:cond delay="120"/>
                                  </p:stCondLst>
                                  <p:childTnLst>
                                    <p:set>
                                      <p:cBhvr>
                                        <p:cTn id="151" dur="1" fill="hold">
                                          <p:stCondLst>
                                            <p:cond delay="0"/>
                                          </p:stCondLst>
                                        </p:cTn>
                                        <p:tgtEl>
                                          <p:spTgt spid="107"/>
                                        </p:tgtEl>
                                        <p:attrNameLst>
                                          <p:attrName>style.visibility</p:attrName>
                                        </p:attrNameLst>
                                      </p:cBhvr>
                                      <p:to>
                                        <p:strVal val="hidden"/>
                                      </p:to>
                                    </p:set>
                                  </p:childTnLst>
                                </p:cTn>
                              </p:par>
                              <p:par>
                                <p:cTn id="152" presetID="1" presetClass="entr" presetSubtype="0" fill="hold" nodeType="withEffect">
                                  <p:stCondLst>
                                    <p:cond delay="120"/>
                                  </p:stCondLst>
                                  <p:childTnLst>
                                    <p:set>
                                      <p:cBhvr>
                                        <p:cTn id="153"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54" fill="hold" display="0">
                  <p:stCondLst>
                    <p:cond delay="indefinite"/>
                  </p:stCondLst>
                  <p:endCondLst>
                    <p:cond evt="onStopAudio" delay="0">
                      <p:tgtEl>
                        <p:sldTgt/>
                      </p:tgtEl>
                    </p:cond>
                  </p:endCondLst>
                </p:cTn>
                <p:tgtEl>
                  <p:spTgt spid="141"/>
                </p:tgtEl>
              </p:cMediaNode>
            </p:audio>
          </p:childTnLst>
        </p:cTn>
      </p:par>
    </p:tnLst>
    <p:bldLst>
      <p:bldP spid="14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Freeform 153"/>
          <p:cNvSpPr/>
          <p:nvPr/>
        </p:nvSpPr>
        <p:spPr>
          <a:xfrm>
            <a:off x="-3512666" y="908720"/>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900000" lon="180000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8" name="JS Logo En.jpeg" descr="JS Logo En.jpeg">
            <a:extLst>
              <a:ext uri="{FF2B5EF4-FFF2-40B4-BE49-F238E27FC236}">
                <a16:creationId xmlns:a16="http://schemas.microsoft.com/office/drawing/2014/main" id="{7EBE173F-0B95-1747-BF52-CF3D32BCF6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80132" y="1844824"/>
            <a:ext cx="1583956" cy="1583956"/>
          </a:xfrm>
          <a:prstGeom prst="rect">
            <a:avLst/>
          </a:prstGeom>
          <a:ln w="12700">
            <a:miter lim="400000"/>
          </a:ln>
        </p:spPr>
      </p:pic>
      <p:sp>
        <p:nvSpPr>
          <p:cNvPr id="142" name="For more resources, see www.japansociety.org.uk">
            <a:extLst>
              <a:ext uri="{FF2B5EF4-FFF2-40B4-BE49-F238E27FC236}">
                <a16:creationId xmlns:a16="http://schemas.microsoft.com/office/drawing/2014/main" id="{C99C9006-8110-EA40-9FF9-06887C00102C}"/>
              </a:ext>
            </a:extLst>
          </p:cNvPr>
          <p:cNvSpPr txBox="1"/>
          <p:nvPr/>
        </p:nvSpPr>
        <p:spPr>
          <a:xfrm>
            <a:off x="611560" y="4045936"/>
            <a:ext cx="7910000" cy="11832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defRPr sz="3000" b="0">
                <a:latin typeface="Gill Sans"/>
                <a:ea typeface="Gill Sans"/>
                <a:cs typeface="Gill Sans"/>
                <a:sym typeface="Gill Sans"/>
              </a:defRPr>
            </a:lvl1pPr>
          </a:lstStyle>
          <a:p>
            <a:pPr algn="ctr"/>
            <a:r>
              <a:rPr sz="2400" dirty="0">
                <a:latin typeface="Kozuka Gothic Pro R" panose="020B0400000000000000" pitchFamily="34" charset="-128"/>
                <a:ea typeface="Kozuka Gothic Pro R" panose="020B0400000000000000" pitchFamily="34" charset="-128"/>
              </a:rPr>
              <a:t>For more resources, </a:t>
            </a:r>
            <a:r>
              <a:rPr lang="en-GB" sz="2400" dirty="0">
                <a:latin typeface="Kozuka Gothic Pro R" panose="020B0400000000000000" pitchFamily="34" charset="-128"/>
                <a:ea typeface="Kozuka Gothic Pro R" panose="020B0400000000000000" pitchFamily="34" charset="-128"/>
              </a:rPr>
              <a:t>visit</a:t>
            </a:r>
            <a:r>
              <a:rPr sz="2400" dirty="0">
                <a:latin typeface="Kozuka Gothic Pro R" panose="020B0400000000000000" pitchFamily="34" charset="-128"/>
                <a:ea typeface="Kozuka Gothic Pro R" panose="020B0400000000000000" pitchFamily="34" charset="-128"/>
              </a:rPr>
              <a:t> </a:t>
            </a:r>
            <a:r>
              <a:rPr sz="2400" dirty="0" err="1">
                <a:latin typeface="Kozuka Gothic Pro R" panose="020B0400000000000000" pitchFamily="34" charset="-128"/>
                <a:ea typeface="Kozuka Gothic Pro R" panose="020B0400000000000000" pitchFamily="34" charset="-128"/>
              </a:rPr>
              <a:t>www.japansociety.org.uk</a:t>
            </a:r>
            <a:r>
              <a:rPr lang="en-GB" sz="2400" dirty="0">
                <a:latin typeface="Kozuka Gothic Pro R" panose="020B0400000000000000" pitchFamily="34" charset="-128"/>
                <a:ea typeface="Kozuka Gothic Pro R" panose="020B0400000000000000" pitchFamily="34" charset="-128"/>
              </a:rPr>
              <a:t>.</a:t>
            </a:r>
            <a:endParaRPr sz="2400" dirty="0">
              <a:latin typeface="Kozuka Gothic Pro R" panose="020B0400000000000000" pitchFamily="34" charset="-128"/>
              <a:ea typeface="Kozuka Gothic Pro R" panose="020B0400000000000000" pitchFamily="34" charset="-128"/>
            </a:endParaRPr>
          </a:p>
        </p:txBody>
      </p:sp>
    </p:spTree>
    <p:extLst>
      <p:ext uri="{BB962C8B-B14F-4D97-AF65-F5344CB8AC3E}">
        <p14:creationId xmlns:p14="http://schemas.microsoft.com/office/powerpoint/2010/main" val="3768871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154B259-AA9C-F345-968E-F6D6159D5BE0}"/>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099704" y="1168440"/>
            <a:ext cx="6928680" cy="4420800"/>
          </a:xfrm>
          <a:prstGeom prst="rect">
            <a:avLst/>
          </a:prstGeom>
        </p:spPr>
      </p:pic>
      <p:pic>
        <p:nvPicPr>
          <p:cNvPr id="17" name="Picture 16">
            <a:extLst>
              <a:ext uri="{FF2B5EF4-FFF2-40B4-BE49-F238E27FC236}">
                <a16:creationId xmlns:a16="http://schemas.microsoft.com/office/drawing/2014/main" id="{8A9E548B-60C3-2841-98A1-D44A70CC615B}"/>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099705" y="1192346"/>
            <a:ext cx="6928679" cy="4420800"/>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389287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7"/>
                                        </p:tgtEl>
                                        <p:attrNameLst>
                                          <p:attrName>ppt_x</p:attrName>
                                        </p:attrNameLst>
                                      </p:cBhvr>
                                      <p:tavLst>
                                        <p:tav tm="0">
                                          <p:val>
                                            <p:strVal val="ppt_x"/>
                                          </p:val>
                                        </p:tav>
                                        <p:tav tm="100000">
                                          <p:val>
                                            <p:strVal val="0-ppt_w/2"/>
                                          </p:val>
                                        </p:tav>
                                      </p:tavLst>
                                    </p:anim>
                                    <p:anim calcmode="lin" valueType="num">
                                      <p:cBhvr additive="base">
                                        <p:cTn id="7" dur="500"/>
                                        <p:tgtEl>
                                          <p:spTgt spid="17"/>
                                        </p:tgtEl>
                                        <p:attrNameLst>
                                          <p:attrName>ppt_y</p:attrName>
                                        </p:attrNameLst>
                                      </p:cBhvr>
                                      <p:tavLst>
                                        <p:tav tm="0">
                                          <p:val>
                                            <p:strVal val="ppt_y"/>
                                          </p:val>
                                        </p:tav>
                                        <p:tav tm="100000">
                                          <p:val>
                                            <p:strVal val="ppt_y"/>
                                          </p:val>
                                        </p:tav>
                                      </p:tavLst>
                                    </p:anim>
                                    <p:set>
                                      <p:cBhvr>
                                        <p:cTn id="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1107A3A-5894-FB47-89FA-5D45EC3BCEAE}"/>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099702" y="1124744"/>
            <a:ext cx="6913923" cy="4420800"/>
          </a:xfrm>
          <a:prstGeom prst="rect">
            <a:avLst/>
          </a:prstGeom>
        </p:spPr>
      </p:pic>
      <p:pic>
        <p:nvPicPr>
          <p:cNvPr id="16" name="Picture 15">
            <a:extLst>
              <a:ext uri="{FF2B5EF4-FFF2-40B4-BE49-F238E27FC236}">
                <a16:creationId xmlns:a16="http://schemas.microsoft.com/office/drawing/2014/main" id="{A154B259-AA9C-F345-968E-F6D6159D5BE0}"/>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099704" y="1168440"/>
            <a:ext cx="6928680" cy="4420800"/>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238033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6"/>
                                        </p:tgtEl>
                                        <p:attrNameLst>
                                          <p:attrName>ppt_x</p:attrName>
                                        </p:attrNameLst>
                                      </p:cBhvr>
                                      <p:tavLst>
                                        <p:tav tm="0">
                                          <p:val>
                                            <p:strVal val="ppt_x"/>
                                          </p:val>
                                        </p:tav>
                                        <p:tav tm="100000">
                                          <p:val>
                                            <p:strVal val="0-ppt_w/2"/>
                                          </p:val>
                                        </p:tav>
                                      </p:tavLst>
                                    </p:anim>
                                    <p:anim calcmode="lin" valueType="num">
                                      <p:cBhvr additive="base">
                                        <p:cTn id="7" dur="500"/>
                                        <p:tgtEl>
                                          <p:spTgt spid="16"/>
                                        </p:tgtEl>
                                        <p:attrNameLst>
                                          <p:attrName>ppt_y</p:attrName>
                                        </p:attrNameLst>
                                      </p:cBhvr>
                                      <p:tavLst>
                                        <p:tav tm="0">
                                          <p:val>
                                            <p:strVal val="ppt_y"/>
                                          </p:val>
                                        </p:tav>
                                        <p:tav tm="100000">
                                          <p:val>
                                            <p:strVal val="ppt_y"/>
                                          </p:val>
                                        </p:tav>
                                      </p:tavLst>
                                    </p:anim>
                                    <p:set>
                                      <p:cBhvr>
                                        <p:cTn id="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A09A277-2557-B844-9187-2322F99E75B9}"/>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099701" y="1124744"/>
            <a:ext cx="6913924" cy="4420800"/>
          </a:xfrm>
          <a:prstGeom prst="rect">
            <a:avLst/>
          </a:prstGeom>
        </p:spPr>
      </p:pic>
      <p:pic>
        <p:nvPicPr>
          <p:cNvPr id="18" name="Picture 17">
            <a:extLst>
              <a:ext uri="{FF2B5EF4-FFF2-40B4-BE49-F238E27FC236}">
                <a16:creationId xmlns:a16="http://schemas.microsoft.com/office/drawing/2014/main" id="{01107A3A-5894-FB47-89FA-5D45EC3BCEAE}"/>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099702" y="1124744"/>
            <a:ext cx="6913923" cy="4420800"/>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357563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8"/>
                                        </p:tgtEl>
                                        <p:attrNameLst>
                                          <p:attrName>ppt_x</p:attrName>
                                        </p:attrNameLst>
                                      </p:cBhvr>
                                      <p:tavLst>
                                        <p:tav tm="0">
                                          <p:val>
                                            <p:strVal val="ppt_x"/>
                                          </p:val>
                                        </p:tav>
                                        <p:tav tm="100000">
                                          <p:val>
                                            <p:strVal val="0-ppt_w/2"/>
                                          </p:val>
                                        </p:tav>
                                      </p:tavLst>
                                    </p:anim>
                                    <p:anim calcmode="lin" valueType="num">
                                      <p:cBhvr additive="base">
                                        <p:cTn id="7" dur="500"/>
                                        <p:tgtEl>
                                          <p:spTgt spid="18"/>
                                        </p:tgtEl>
                                        <p:attrNameLst>
                                          <p:attrName>ppt_y</p:attrName>
                                        </p:attrNameLst>
                                      </p:cBhvr>
                                      <p:tavLst>
                                        <p:tav tm="0">
                                          <p:val>
                                            <p:strVal val="ppt_y"/>
                                          </p:val>
                                        </p:tav>
                                        <p:tav tm="100000">
                                          <p:val>
                                            <p:strVal val="ppt_y"/>
                                          </p:val>
                                        </p:tav>
                                      </p:tavLst>
                                    </p:anim>
                                    <p:set>
                                      <p:cBhvr>
                                        <p:cTn id="8"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2D3D5E4-1B97-544D-BEAF-53D4B06262C5}"/>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099699" y="1151924"/>
            <a:ext cx="6913925" cy="4420800"/>
          </a:xfrm>
          <a:prstGeom prst="rect">
            <a:avLst/>
          </a:prstGeom>
        </p:spPr>
      </p:pic>
      <p:pic>
        <p:nvPicPr>
          <p:cNvPr id="15" name="Picture 14">
            <a:extLst>
              <a:ext uri="{FF2B5EF4-FFF2-40B4-BE49-F238E27FC236}">
                <a16:creationId xmlns:a16="http://schemas.microsoft.com/office/drawing/2014/main" id="{6A09A277-2557-B844-9187-2322F99E75B9}"/>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099701" y="1124744"/>
            <a:ext cx="6913924" cy="4420800"/>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29662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6C9464A-55F9-C947-8389-7CF9EEACB20A}"/>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043608" y="1196752"/>
            <a:ext cx="7042321" cy="4420800"/>
          </a:xfrm>
          <a:prstGeom prst="rect">
            <a:avLst/>
          </a:prstGeom>
        </p:spPr>
      </p:pic>
      <p:pic>
        <p:nvPicPr>
          <p:cNvPr id="16" name="Picture 15">
            <a:extLst>
              <a:ext uri="{FF2B5EF4-FFF2-40B4-BE49-F238E27FC236}">
                <a16:creationId xmlns:a16="http://schemas.microsoft.com/office/drawing/2014/main" id="{E2D3D5E4-1B97-544D-BEAF-53D4B06262C5}"/>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099699" y="1151924"/>
            <a:ext cx="6913925" cy="4420800"/>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161260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6"/>
                                        </p:tgtEl>
                                        <p:attrNameLst>
                                          <p:attrName>ppt_x</p:attrName>
                                        </p:attrNameLst>
                                      </p:cBhvr>
                                      <p:tavLst>
                                        <p:tav tm="0">
                                          <p:val>
                                            <p:strVal val="ppt_x"/>
                                          </p:val>
                                        </p:tav>
                                        <p:tav tm="100000">
                                          <p:val>
                                            <p:strVal val="0-ppt_w/2"/>
                                          </p:val>
                                        </p:tav>
                                      </p:tavLst>
                                    </p:anim>
                                    <p:anim calcmode="lin" valueType="num">
                                      <p:cBhvr additive="base">
                                        <p:cTn id="7" dur="500"/>
                                        <p:tgtEl>
                                          <p:spTgt spid="16"/>
                                        </p:tgtEl>
                                        <p:attrNameLst>
                                          <p:attrName>ppt_y</p:attrName>
                                        </p:attrNameLst>
                                      </p:cBhvr>
                                      <p:tavLst>
                                        <p:tav tm="0">
                                          <p:val>
                                            <p:strVal val="ppt_y"/>
                                          </p:val>
                                        </p:tav>
                                        <p:tav tm="100000">
                                          <p:val>
                                            <p:strVal val="ppt_y"/>
                                          </p:val>
                                        </p:tav>
                                      </p:tavLst>
                                    </p:anim>
                                    <p:set>
                                      <p:cBhvr>
                                        <p:cTn id="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39B6D14-BB85-0D4D-945E-FD5DE441B1C9}"/>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043608" y="1175411"/>
            <a:ext cx="7026114" cy="4420800"/>
          </a:xfrm>
          <a:prstGeom prst="rect">
            <a:avLst/>
          </a:prstGeom>
        </p:spPr>
      </p:pic>
      <p:pic>
        <p:nvPicPr>
          <p:cNvPr id="17" name="Picture 16">
            <a:extLst>
              <a:ext uri="{FF2B5EF4-FFF2-40B4-BE49-F238E27FC236}">
                <a16:creationId xmlns:a16="http://schemas.microsoft.com/office/drawing/2014/main" id="{D6C9464A-55F9-C947-8389-7CF9EEACB20A}"/>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043608" y="1196752"/>
            <a:ext cx="7042321" cy="4420800"/>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158393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7"/>
                                        </p:tgtEl>
                                        <p:attrNameLst>
                                          <p:attrName>ppt_x</p:attrName>
                                        </p:attrNameLst>
                                      </p:cBhvr>
                                      <p:tavLst>
                                        <p:tav tm="0">
                                          <p:val>
                                            <p:strVal val="ppt_x"/>
                                          </p:val>
                                        </p:tav>
                                        <p:tav tm="100000">
                                          <p:val>
                                            <p:strVal val="0-ppt_w/2"/>
                                          </p:val>
                                        </p:tav>
                                      </p:tavLst>
                                    </p:anim>
                                    <p:anim calcmode="lin" valueType="num">
                                      <p:cBhvr additive="base">
                                        <p:cTn id="7" dur="500"/>
                                        <p:tgtEl>
                                          <p:spTgt spid="17"/>
                                        </p:tgtEl>
                                        <p:attrNameLst>
                                          <p:attrName>ppt_y</p:attrName>
                                        </p:attrNameLst>
                                      </p:cBhvr>
                                      <p:tavLst>
                                        <p:tav tm="0">
                                          <p:val>
                                            <p:strVal val="ppt_y"/>
                                          </p:val>
                                        </p:tav>
                                        <p:tav tm="100000">
                                          <p:val>
                                            <p:strVal val="ppt_y"/>
                                          </p:val>
                                        </p:tav>
                                      </p:tavLst>
                                    </p:anim>
                                    <p:set>
                                      <p:cBhvr>
                                        <p:cTn id="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CA9A9FA-3723-6245-B2CE-687762438F50}"/>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043606" y="1143672"/>
            <a:ext cx="7026115" cy="4420800"/>
          </a:xfrm>
          <a:prstGeom prst="rect">
            <a:avLst/>
          </a:prstGeom>
        </p:spPr>
      </p:pic>
      <p:pic>
        <p:nvPicPr>
          <p:cNvPr id="15" name="Picture 14">
            <a:extLst>
              <a:ext uri="{FF2B5EF4-FFF2-40B4-BE49-F238E27FC236}">
                <a16:creationId xmlns:a16="http://schemas.microsoft.com/office/drawing/2014/main" id="{639B6D14-BB85-0D4D-945E-FD5DE441B1C9}"/>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043608" y="1124744"/>
            <a:ext cx="7026114" cy="4420800"/>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268277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noFill/>
        </a:ln>
        <a:scene3d>
          <a:camera prst="orthographicFront">
            <a:rot lat="16800000" lon="0" rev="0"/>
          </a:camera>
          <a:lightRig rig="threePt" dir="t"/>
        </a:scene3d>
        <a:sp3d extrusionH="19050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2502</TotalTime>
  <Words>1244</Words>
  <Application>Microsoft Macintosh PowerPoint</Application>
  <PresentationFormat>On-screen Show (4:3)</PresentationFormat>
  <Paragraphs>96</Paragraphs>
  <Slides>21</Slides>
  <Notes>21</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Kozuka Gothic Pro M</vt:lpstr>
      <vt:lpstr>Kozuka Gothic Pro R</vt:lpstr>
      <vt:lpstr>Arial</vt:lpstr>
      <vt:lpstr>Calibri</vt:lpstr>
      <vt:lpstr>Gill Sans</vt:lpstr>
      <vt:lpstr>Kristen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Japan Society</dc:creator>
  <cp:lastModifiedBy>Microsoft Office User</cp:lastModifiedBy>
  <cp:revision>119</cp:revision>
  <dcterms:created xsi:type="dcterms:W3CDTF">2019-08-20T08:51:28Z</dcterms:created>
  <dcterms:modified xsi:type="dcterms:W3CDTF">2021-08-26T08:32:47Z</dcterms:modified>
</cp:coreProperties>
</file>