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2" r:id="rId2"/>
    <p:sldId id="263" r:id="rId3"/>
    <p:sldId id="264" r:id="rId4"/>
    <p:sldId id="265" r:id="rId5"/>
    <p:sldId id="266" r:id="rId6"/>
    <p:sldId id="267" r:id="rId7"/>
    <p:sldId id="268" r:id="rId8"/>
    <p:sldId id="269" r:id="rId9"/>
    <p:sldId id="270" r:id="rId10"/>
    <p:sldId id="271" r:id="rId11"/>
    <p:sldId id="272" r:id="rId12"/>
    <p:sldId id="275" r:id="rId13"/>
    <p:sldId id="276" r:id="rId14"/>
    <p:sldId id="277" r:id="rId15"/>
    <p:sldId id="278" r:id="rId16"/>
    <p:sldId id="279" r:id="rId17"/>
    <p:sldId id="283" r:id="rId18"/>
    <p:sldId id="28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3CbItf/X2Rmq6Xj98Ols8g==" hashData="7Vppbsa0gTaJYtKmaCLDUr3Jy4Ik3kpymWEiJvIrMHD30R8IJV5c2KWofLQrdvuz9ZZ23yN9C3L7BmpIhq+XaA=="/>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3003"/>
    <a:srgbClr val="603904"/>
    <a:srgbClr val="6F4205"/>
    <a:srgbClr val="9B5C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55" autoAdjust="0"/>
    <p:restoredTop sz="72694" autoAdjust="0"/>
  </p:normalViewPr>
  <p:slideViewPr>
    <p:cSldViewPr>
      <p:cViewPr>
        <p:scale>
          <a:sx n="95" d="100"/>
          <a:sy n="95" d="100"/>
        </p:scale>
        <p:origin x="656" y="-128"/>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FF2C34-F7CC-4045-819F-D5153A9DF42E}" type="datetimeFigureOut">
              <a:rPr lang="en-GB" smtClean="0"/>
              <a:t>29/04/2020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609C5F-35CA-4B5D-9800-691F0D2F62EB}" type="slidenum">
              <a:rPr lang="en-GB" smtClean="0"/>
              <a:t>‹#›</a:t>
            </a:fld>
            <a:endParaRPr lang="en-GB"/>
          </a:p>
        </p:txBody>
      </p:sp>
    </p:spTree>
    <p:extLst>
      <p:ext uri="{BB962C8B-B14F-4D97-AF65-F5344CB8AC3E}">
        <p14:creationId xmlns:p14="http://schemas.microsoft.com/office/powerpoint/2010/main" val="3606246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dirty="0">
                <a:latin typeface="Kozuka Gothic Pro R" pitchFamily="34" charset="-128"/>
                <a:ea typeface="Kozuka Gothic Pro R" pitchFamily="34" charset="-128"/>
              </a:rPr>
              <a:t>Introduction</a:t>
            </a:r>
          </a:p>
          <a:p>
            <a:pPr algn="ctr"/>
            <a:endParaRPr lang="en-GB" sz="1200" dirty="0">
              <a:latin typeface="Kozuka Gothic Pro R" pitchFamily="34" charset="-128"/>
              <a:ea typeface="Kozuka Gothic Pro R" pitchFamily="34" charset="-128"/>
            </a:endParaRPr>
          </a:p>
          <a:p>
            <a:pPr algn="ctr"/>
            <a:r>
              <a:rPr lang="en-GB" sz="1200" dirty="0">
                <a:latin typeface="Kozuka Gothic Pro R" pitchFamily="34" charset="-128"/>
                <a:ea typeface="Kozuka Gothic Pro R" pitchFamily="34" charset="-128"/>
              </a:rPr>
              <a:t>This is a story from Japan from long ago called </a:t>
            </a:r>
            <a:r>
              <a:rPr lang="en-GB" sz="1200" dirty="0" err="1">
                <a:latin typeface="Kozuka Gothic Pro R" pitchFamily="34" charset="-128"/>
                <a:ea typeface="Kozuka Gothic Pro R" pitchFamily="34" charset="-128"/>
              </a:rPr>
              <a:t>Hanasaka</a:t>
            </a:r>
            <a:r>
              <a:rPr lang="en-GB" sz="1200" dirty="0">
                <a:latin typeface="Kozuka Gothic Pro R" pitchFamily="34" charset="-128"/>
                <a:ea typeface="Kozuka Gothic Pro R" pitchFamily="34" charset="-128"/>
              </a:rPr>
              <a:t> </a:t>
            </a:r>
            <a:r>
              <a:rPr lang="en-GB" sz="1200" dirty="0" err="1">
                <a:latin typeface="Kozuka Gothic Pro R" pitchFamily="34" charset="-128"/>
                <a:ea typeface="Kozuka Gothic Pro R" pitchFamily="34" charset="-128"/>
              </a:rPr>
              <a:t>Jiisan</a:t>
            </a:r>
            <a:r>
              <a:rPr lang="en-GB" sz="1200" dirty="0">
                <a:latin typeface="Kozuka Gothic Pro R" pitchFamily="34" charset="-128"/>
                <a:ea typeface="Kozuka Gothic Pro R" pitchFamily="34" charset="-128"/>
              </a:rPr>
              <a:t>.</a:t>
            </a:r>
          </a:p>
          <a:p>
            <a:pPr algn="ctr"/>
            <a:endParaRPr lang="en-GB" sz="1200" dirty="0">
              <a:latin typeface="Kozuka Gothic Pro R" pitchFamily="34" charset="-128"/>
              <a:ea typeface="Kozuka Gothic Pro R" pitchFamily="34" charset="-128"/>
            </a:endParaRPr>
          </a:p>
          <a:p>
            <a:pPr algn="ctr"/>
            <a:r>
              <a:rPr lang="en-GB" sz="1200" dirty="0">
                <a:latin typeface="Kozuka Gothic Pro R" pitchFamily="34" charset="-128"/>
                <a:ea typeface="Kozuka Gothic Pro R" pitchFamily="34" charset="-128"/>
              </a:rPr>
              <a:t>“Hana” means “flowers”, “Saka” means “bloom”, and “</a:t>
            </a:r>
            <a:r>
              <a:rPr lang="en-GB" sz="1200" dirty="0" err="1">
                <a:latin typeface="Kozuka Gothic Pro R" pitchFamily="34" charset="-128"/>
                <a:ea typeface="Kozuka Gothic Pro R" pitchFamily="34" charset="-128"/>
              </a:rPr>
              <a:t>Jiisan</a:t>
            </a:r>
            <a:r>
              <a:rPr lang="en-GB" sz="1200" dirty="0">
                <a:latin typeface="Kozuka Gothic Pro R" pitchFamily="34" charset="-128"/>
                <a:ea typeface="Kozuka Gothic Pro R" pitchFamily="34" charset="-128"/>
              </a:rPr>
              <a:t>” means “Old Man” or “Grandpa”.</a:t>
            </a:r>
          </a:p>
          <a:p>
            <a:pPr algn="ctr"/>
            <a:endParaRPr lang="en-GB" sz="1200" dirty="0">
              <a:latin typeface="Kozuka Gothic Pro R" pitchFamily="34" charset="-128"/>
              <a:ea typeface="Kozuka Gothic Pro R" pitchFamily="34" charset="-128"/>
            </a:endParaRPr>
          </a:p>
          <a:p>
            <a:pPr algn="ctr"/>
            <a:r>
              <a:rPr lang="en-GB" sz="1200" dirty="0">
                <a:latin typeface="Kozuka Gothic Pro R" pitchFamily="34" charset="-128"/>
                <a:ea typeface="Kozuka Gothic Pro R" pitchFamily="34" charset="-128"/>
              </a:rPr>
              <a:t>In English this story is known as </a:t>
            </a:r>
          </a:p>
          <a:p>
            <a:pPr algn="ctr"/>
            <a:r>
              <a:rPr lang="en-GB" sz="1200" b="1" dirty="0">
                <a:latin typeface="Kozuka Gothic Pro R" pitchFamily="34" charset="-128"/>
                <a:ea typeface="Kozuka Gothic Pro R" pitchFamily="34" charset="-128"/>
              </a:rPr>
              <a:t>The Old Man Who Made Flowers Bloom.</a:t>
            </a:r>
          </a:p>
        </p:txBody>
      </p:sp>
      <p:sp>
        <p:nvSpPr>
          <p:cNvPr id="4" name="Slide Number Placeholder 3"/>
          <p:cNvSpPr>
            <a:spLocks noGrp="1"/>
          </p:cNvSpPr>
          <p:nvPr>
            <p:ph type="sldNum" sz="quarter" idx="10"/>
          </p:nvPr>
        </p:nvSpPr>
        <p:spPr/>
        <p:txBody>
          <a:bodyPr/>
          <a:lstStyle/>
          <a:p>
            <a:fld id="{28609C5F-35CA-4B5D-9800-691F0D2F62EB}" type="slidenum">
              <a:rPr lang="en-GB" smtClean="0"/>
              <a:t>1</a:t>
            </a:fld>
            <a:endParaRPr lang="en-GB"/>
          </a:p>
        </p:txBody>
      </p:sp>
    </p:spTree>
    <p:extLst>
      <p:ext uri="{BB962C8B-B14F-4D97-AF65-F5344CB8AC3E}">
        <p14:creationId xmlns:p14="http://schemas.microsoft.com/office/powerpoint/2010/main" val="3293866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400" dirty="0">
                <a:latin typeface="Kozuka Gothic Pro R" pitchFamily="34" charset="-128"/>
                <a:ea typeface="Kozuka Gothic Pro R" pitchFamily="34" charset="-128"/>
              </a:rPr>
              <a:t>9.</a:t>
            </a:r>
          </a:p>
          <a:p>
            <a:pPr lvl="0" algn="ctr"/>
            <a:endParaRPr lang="en-GB" sz="1400" dirty="0">
              <a:latin typeface="Kozuka Gothic Pro R" pitchFamily="34" charset="-128"/>
              <a:ea typeface="Kozuka Gothic Pro R" pitchFamily="34" charset="-128"/>
            </a:endParaRPr>
          </a:p>
          <a:p>
            <a:pPr lvl="0" algn="ctr"/>
            <a:r>
              <a:rPr lang="en-GB" sz="1400" dirty="0">
                <a:latin typeface="Kozuka Gothic Pro R" pitchFamily="34" charset="-128"/>
                <a:ea typeface="Kozuka Gothic Pro R" pitchFamily="34" charset="-128"/>
              </a:rPr>
              <a:t>At home, the greedy old woman hurriedly cooked some rice and put it in the mortar, hoping she and her husband could pound it into gold.</a:t>
            </a:r>
          </a:p>
          <a:p>
            <a:pPr lvl="0" algn="ctr"/>
            <a:endParaRPr lang="en-GB" sz="1400" dirty="0">
              <a:latin typeface="Kozuka Gothic Pro R" pitchFamily="34" charset="-128"/>
              <a:ea typeface="Kozuka Gothic Pro R" pitchFamily="34" charset="-128"/>
            </a:endParaRPr>
          </a:p>
          <a:p>
            <a:pPr lvl="0" algn="ctr"/>
            <a:r>
              <a:rPr lang="en-GB" sz="1400" dirty="0">
                <a:latin typeface="Kozuka Gothic Pro R" pitchFamily="34" charset="-128"/>
                <a:ea typeface="Kozuka Gothic Pro R" pitchFamily="34" charset="-128"/>
              </a:rPr>
              <a:t>But as they began pounding, the rice turned into rubbish which smelt terrible and splattered all over them. The mean old couple were both covered in rubbish from head to toe.</a:t>
            </a:r>
          </a:p>
          <a:p>
            <a:pPr lvl="0" algn="ctr"/>
            <a:endParaRPr lang="en-GB" sz="1400" dirty="0">
              <a:latin typeface="Kozuka Gothic Pro R" pitchFamily="34" charset="-128"/>
              <a:ea typeface="Kozuka Gothic Pro R" pitchFamily="34" charset="-128"/>
            </a:endParaRPr>
          </a:p>
          <a:p>
            <a:pPr algn="ctr"/>
            <a:r>
              <a:rPr lang="en-GB" sz="1400" dirty="0">
                <a:latin typeface="Kozuka Gothic Pro R" pitchFamily="34" charset="-128"/>
                <a:ea typeface="Kozuka Gothic Pro R" pitchFamily="34" charset="-128"/>
              </a:rPr>
              <a:t>This made them so angry that they chopped the mortar up into small pieces and burned it in the stove.</a:t>
            </a:r>
          </a:p>
        </p:txBody>
      </p:sp>
      <p:sp>
        <p:nvSpPr>
          <p:cNvPr id="4" name="Slide Number Placeholder 3"/>
          <p:cNvSpPr>
            <a:spLocks noGrp="1"/>
          </p:cNvSpPr>
          <p:nvPr>
            <p:ph type="sldNum" sz="quarter" idx="10"/>
          </p:nvPr>
        </p:nvSpPr>
        <p:spPr/>
        <p:txBody>
          <a:bodyPr/>
          <a:lstStyle/>
          <a:p>
            <a:fld id="{28609C5F-35CA-4B5D-9800-691F0D2F62EB}" type="slidenum">
              <a:rPr lang="en-GB" smtClean="0"/>
              <a:t>10</a:t>
            </a:fld>
            <a:endParaRPr lang="en-GB"/>
          </a:p>
        </p:txBody>
      </p:sp>
    </p:spTree>
    <p:extLst>
      <p:ext uri="{BB962C8B-B14F-4D97-AF65-F5344CB8AC3E}">
        <p14:creationId xmlns:p14="http://schemas.microsoft.com/office/powerpoint/2010/main" val="1252494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400" dirty="0">
                <a:latin typeface="Kozuka Gothic Pro R" pitchFamily="34" charset="-128"/>
                <a:ea typeface="Kozuka Gothic Pro R" pitchFamily="34" charset="-128"/>
              </a:rPr>
              <a:t>10.</a:t>
            </a:r>
          </a:p>
          <a:p>
            <a:pPr lvl="0" algn="ctr"/>
            <a:endParaRPr lang="en-GB" sz="1400" dirty="0">
              <a:latin typeface="Kozuka Gothic Pro R" pitchFamily="34" charset="-128"/>
              <a:ea typeface="Kozuka Gothic Pro R" pitchFamily="34" charset="-128"/>
            </a:endParaRPr>
          </a:p>
          <a:p>
            <a:pPr lvl="0" algn="ctr"/>
            <a:r>
              <a:rPr lang="en-GB" sz="1400" dirty="0">
                <a:latin typeface="Kozuka Gothic Pro R" pitchFamily="34" charset="-128"/>
                <a:ea typeface="Kozuka Gothic Pro R" pitchFamily="34" charset="-128"/>
              </a:rPr>
              <a:t>When the kind old man went to get his mortar back from his neighbour, the mean old man answered haughtily. “Are you here to ask for your mortar? I cut it to pieces and burnt it to ashes. You can take them if you want. It will save me cleaning the stove.”</a:t>
            </a:r>
          </a:p>
          <a:p>
            <a:pPr algn="ctr"/>
            <a:r>
              <a:rPr lang="en-GB" sz="1400" dirty="0">
                <a:latin typeface="Kozuka Gothic Pro R" pitchFamily="34" charset="-128"/>
                <a:ea typeface="Kozuka Gothic Pro R" pitchFamily="34" charset="-128"/>
              </a:rPr>
              <a:t> </a:t>
            </a:r>
          </a:p>
          <a:p>
            <a:pPr algn="ctr"/>
            <a:r>
              <a:rPr lang="en-GB" sz="1400" dirty="0">
                <a:latin typeface="Kozuka Gothic Pro R" pitchFamily="34" charset="-128"/>
                <a:ea typeface="Kozuka Gothic Pro R" pitchFamily="34" charset="-128"/>
              </a:rPr>
              <a:t>The kind old man was very sad because the mortar had reminded him of Shiro. So, he gathered some ashes from the stove and started to walk home with them.</a:t>
            </a:r>
          </a:p>
        </p:txBody>
      </p:sp>
      <p:sp>
        <p:nvSpPr>
          <p:cNvPr id="4" name="Slide Number Placeholder 3"/>
          <p:cNvSpPr>
            <a:spLocks noGrp="1"/>
          </p:cNvSpPr>
          <p:nvPr>
            <p:ph type="sldNum" sz="quarter" idx="10"/>
          </p:nvPr>
        </p:nvSpPr>
        <p:spPr/>
        <p:txBody>
          <a:bodyPr/>
          <a:lstStyle/>
          <a:p>
            <a:fld id="{28609C5F-35CA-4B5D-9800-691F0D2F62EB}" type="slidenum">
              <a:rPr lang="en-GB" smtClean="0"/>
              <a:t>11</a:t>
            </a:fld>
            <a:endParaRPr lang="en-GB"/>
          </a:p>
        </p:txBody>
      </p:sp>
    </p:spTree>
    <p:extLst>
      <p:ext uri="{BB962C8B-B14F-4D97-AF65-F5344CB8AC3E}">
        <p14:creationId xmlns:p14="http://schemas.microsoft.com/office/powerpoint/2010/main" val="4020937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400" dirty="0">
                <a:latin typeface="Kozuka Gothic Pro R" pitchFamily="34" charset="-128"/>
                <a:ea typeface="Kozuka Gothic Pro R" pitchFamily="34" charset="-128"/>
              </a:rPr>
              <a:t>11.</a:t>
            </a:r>
          </a:p>
          <a:p>
            <a:pPr lvl="0" algn="ctr"/>
            <a:endParaRPr lang="en-GB" sz="14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It was the middle of winter and all the trees were bare.</a:t>
            </a:r>
          </a:p>
          <a:p>
            <a:pPr lvl="0" algn="ctr"/>
            <a:endParaRPr lang="en-GB" sz="1200" dirty="0">
              <a:latin typeface="Kozuka Gothic Pro R" pitchFamily="34" charset="-128"/>
              <a:ea typeface="Kozuka Gothic Pro R" pitchFamily="34" charset="-128"/>
            </a:endParaRPr>
          </a:p>
          <a:p>
            <a:pPr algn="ctr"/>
            <a:r>
              <a:rPr lang="en-GB" sz="1200" dirty="0">
                <a:latin typeface="Kozuka Gothic Pro R" pitchFamily="34" charset="-128"/>
                <a:ea typeface="Kozuka Gothic Pro R" pitchFamily="34" charset="-128"/>
              </a:rPr>
              <a:t>As he kind old man was walking home sadly, a sudden gust of wind scattered the ashes he was holding across the field. To his surprise, the field of dry, dead grass had suddenly turned into blossoming flowers wherever the ashes had landed.</a:t>
            </a:r>
          </a:p>
          <a:p>
            <a:pPr algn="ctr"/>
            <a:r>
              <a:rPr lang="en-GB" sz="1200" dirty="0">
                <a:latin typeface="Kozuka Gothic Pro R" pitchFamily="34" charset="-128"/>
                <a:ea typeface="Kozuka Gothic Pro R" pitchFamily="34" charset="-128"/>
              </a:rPr>
              <a:t> </a:t>
            </a:r>
          </a:p>
          <a:p>
            <a:pPr algn="ctr"/>
            <a:r>
              <a:rPr lang="en-GB" sz="1200" dirty="0">
                <a:latin typeface="Kozuka Gothic Pro R" pitchFamily="34" charset="-128"/>
                <a:ea typeface="Kozuka Gothic Pro R" pitchFamily="34" charset="-128"/>
              </a:rPr>
              <a:t>The old man brightened up and said,</a:t>
            </a:r>
          </a:p>
          <a:p>
            <a:pPr algn="ctr"/>
            <a:r>
              <a:rPr lang="en-GB" sz="1200" dirty="0">
                <a:latin typeface="Kozuka Gothic Pro R" pitchFamily="34" charset="-128"/>
                <a:ea typeface="Kozuka Gothic Pro R" pitchFamily="34" charset="-128"/>
              </a:rPr>
              <a:t>“How strange! I think I’ll try it again and make more flowers bloom.”</a:t>
            </a:r>
          </a:p>
        </p:txBody>
      </p:sp>
      <p:sp>
        <p:nvSpPr>
          <p:cNvPr id="4" name="Slide Number Placeholder 3"/>
          <p:cNvSpPr>
            <a:spLocks noGrp="1"/>
          </p:cNvSpPr>
          <p:nvPr>
            <p:ph type="sldNum" sz="quarter" idx="10"/>
          </p:nvPr>
        </p:nvSpPr>
        <p:spPr/>
        <p:txBody>
          <a:bodyPr/>
          <a:lstStyle/>
          <a:p>
            <a:fld id="{28609C5F-35CA-4B5D-9800-691F0D2F62EB}" type="slidenum">
              <a:rPr lang="en-GB" smtClean="0"/>
              <a:t>12</a:t>
            </a:fld>
            <a:endParaRPr lang="en-GB"/>
          </a:p>
        </p:txBody>
      </p:sp>
    </p:spTree>
    <p:extLst>
      <p:ext uri="{BB962C8B-B14F-4D97-AF65-F5344CB8AC3E}">
        <p14:creationId xmlns:p14="http://schemas.microsoft.com/office/powerpoint/2010/main" val="4020937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400" dirty="0">
                <a:latin typeface="Kozuka Gothic Pro R" pitchFamily="34" charset="-128"/>
                <a:ea typeface="Kozuka Gothic Pro R" pitchFamily="34" charset="-128"/>
              </a:rPr>
              <a:t>12.</a:t>
            </a:r>
          </a:p>
          <a:p>
            <a:pPr lvl="0" algn="ctr"/>
            <a:endParaRPr lang="en-GB" sz="14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He climbed up into the bare branches of a big cherry tree nearby and threw the ashes up into the empty branches saying, </a:t>
            </a:r>
          </a:p>
          <a:p>
            <a:pPr lvl="0" algn="ctr"/>
            <a:r>
              <a:rPr lang="en-GB" sz="1200" dirty="0">
                <a:latin typeface="Kozuka Gothic Pro R" pitchFamily="34" charset="-128"/>
                <a:ea typeface="Kozuka Gothic Pro R" pitchFamily="34" charset="-128"/>
              </a:rPr>
              <a:t>“Bare tree, bare tree, let your flowers bloom!”</a:t>
            </a:r>
          </a:p>
          <a:p>
            <a:pPr lvl="0" algn="ctr"/>
            <a:endParaRPr lang="en-GB" sz="1200" dirty="0">
              <a:latin typeface="Kozuka Gothic Pro R" pitchFamily="34" charset="-128"/>
              <a:ea typeface="Kozuka Gothic Pro R" pitchFamily="34" charset="-128"/>
            </a:endParaRPr>
          </a:p>
          <a:p>
            <a:pPr algn="ctr"/>
            <a:r>
              <a:rPr lang="en-GB" sz="1200" dirty="0">
                <a:latin typeface="Kozuka Gothic Pro R" pitchFamily="34" charset="-128"/>
                <a:ea typeface="Kozuka Gothic Pro R" pitchFamily="34" charset="-128"/>
              </a:rPr>
              <a:t>Almost more quickly than you can think, the tree was covered with the most beautiful blossoms the old man had ever seen.</a:t>
            </a:r>
          </a:p>
          <a:p>
            <a:pPr algn="ctr"/>
            <a:r>
              <a:rPr lang="en-GB" sz="1200" dirty="0">
                <a:latin typeface="Kozuka Gothic Pro R" pitchFamily="34" charset="-128"/>
                <a:ea typeface="Kozuka Gothic Pro R" pitchFamily="34" charset="-128"/>
              </a:rPr>
              <a:t> </a:t>
            </a:r>
          </a:p>
          <a:p>
            <a:pPr algn="ctr"/>
            <a:r>
              <a:rPr lang="en-GB" sz="1200" dirty="0">
                <a:latin typeface="Kozuka Gothic Pro R" pitchFamily="34" charset="-128"/>
                <a:ea typeface="Kozuka Gothic Pro R" pitchFamily="34" charset="-128"/>
              </a:rPr>
              <a:t>Just then, a Lord came by on a horse back and saw what the old man was doing.</a:t>
            </a:r>
          </a:p>
        </p:txBody>
      </p:sp>
      <p:sp>
        <p:nvSpPr>
          <p:cNvPr id="4" name="Slide Number Placeholder 3"/>
          <p:cNvSpPr>
            <a:spLocks noGrp="1"/>
          </p:cNvSpPr>
          <p:nvPr>
            <p:ph type="sldNum" sz="quarter" idx="10"/>
          </p:nvPr>
        </p:nvSpPr>
        <p:spPr/>
        <p:txBody>
          <a:bodyPr/>
          <a:lstStyle/>
          <a:p>
            <a:fld id="{28609C5F-35CA-4B5D-9800-691F0D2F62EB}" type="slidenum">
              <a:rPr lang="en-GB" smtClean="0"/>
              <a:t>13</a:t>
            </a:fld>
            <a:endParaRPr lang="en-GB"/>
          </a:p>
        </p:txBody>
      </p:sp>
    </p:spTree>
    <p:extLst>
      <p:ext uri="{BB962C8B-B14F-4D97-AF65-F5344CB8AC3E}">
        <p14:creationId xmlns:p14="http://schemas.microsoft.com/office/powerpoint/2010/main" val="4020937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600" dirty="0">
                <a:latin typeface="Kozuka Gothic Pro R" pitchFamily="34" charset="-128"/>
                <a:ea typeface="Kozuka Gothic Pro R" pitchFamily="34" charset="-128"/>
              </a:rPr>
              <a:t>13.</a:t>
            </a:r>
          </a:p>
          <a:p>
            <a:pPr lvl="0" algn="ctr"/>
            <a:endParaRPr lang="en-GB" sz="1600" dirty="0">
              <a:latin typeface="Kozuka Gothic Pro R" pitchFamily="34" charset="-128"/>
              <a:ea typeface="Kozuka Gothic Pro R" pitchFamily="34" charset="-128"/>
            </a:endParaRPr>
          </a:p>
          <a:p>
            <a:pPr lvl="0" algn="ctr"/>
            <a:r>
              <a:rPr lang="en-GB" sz="1400" dirty="0">
                <a:latin typeface="Kozuka Gothic Pro R" pitchFamily="34" charset="-128"/>
                <a:ea typeface="Kozuka Gothic Pro R" pitchFamily="34" charset="-128"/>
              </a:rPr>
              <a:t>“This is wonderful indeed!” The Lord was so pleased at the sight of the beautiful blossoms. </a:t>
            </a:r>
          </a:p>
          <a:p>
            <a:pPr lvl="0" algn="ctr"/>
            <a:endParaRPr lang="en-GB" sz="1400" dirty="0">
              <a:latin typeface="Kozuka Gothic Pro R" pitchFamily="34" charset="-128"/>
              <a:ea typeface="Kozuka Gothic Pro R" pitchFamily="34" charset="-128"/>
            </a:endParaRPr>
          </a:p>
          <a:p>
            <a:pPr lvl="0" algn="ctr"/>
            <a:r>
              <a:rPr lang="en-GB" sz="1400" dirty="0">
                <a:latin typeface="Kozuka Gothic Pro R" pitchFamily="34" charset="-128"/>
                <a:ea typeface="Kozuka Gothic Pro R" pitchFamily="34" charset="-128"/>
              </a:rPr>
              <a:t>He rewarded the kind old man with silver, gold, and many other precious things. He also honoured him with a new name </a:t>
            </a:r>
            <a:r>
              <a:rPr lang="en-GB" sz="1400" dirty="0" err="1">
                <a:latin typeface="Kozuka Gothic Pro R" pitchFamily="34" charset="-128"/>
                <a:ea typeface="Kozuka Gothic Pro R" pitchFamily="34" charset="-128"/>
              </a:rPr>
              <a:t>Hanasaka-Jiisan</a:t>
            </a:r>
            <a:r>
              <a:rPr lang="en-GB" sz="1400" dirty="0">
                <a:latin typeface="Kozuka Gothic Pro R" pitchFamily="34" charset="-128"/>
                <a:ea typeface="Kozuka Gothic Pro R" pitchFamily="34" charset="-128"/>
              </a:rPr>
              <a:t>, which means </a:t>
            </a:r>
          </a:p>
          <a:p>
            <a:pPr lvl="0" algn="ctr"/>
            <a:r>
              <a:rPr lang="en-GB" sz="1400" dirty="0">
                <a:latin typeface="Kozuka Gothic Pro R" pitchFamily="34" charset="-128"/>
                <a:ea typeface="Kozuka Gothic Pro R" pitchFamily="34" charset="-128"/>
              </a:rPr>
              <a:t>‘old man who made flowers bloom’.</a:t>
            </a:r>
          </a:p>
          <a:p>
            <a:pPr algn="ctr"/>
            <a:r>
              <a:rPr lang="en-GB" sz="1400" dirty="0">
                <a:latin typeface="Kozuka Gothic Pro R" pitchFamily="34" charset="-128"/>
                <a:ea typeface="Kozuka Gothic Pro R" pitchFamily="34" charset="-128"/>
              </a:rPr>
              <a:t> </a:t>
            </a:r>
          </a:p>
          <a:p>
            <a:pPr algn="ctr"/>
            <a:r>
              <a:rPr lang="en-GB" sz="1400" dirty="0">
                <a:latin typeface="Kozuka Gothic Pro R" pitchFamily="34" charset="-128"/>
                <a:ea typeface="Kozuka Gothic Pro R" pitchFamily="34" charset="-128"/>
              </a:rPr>
              <a:t>The wicked old neighbour who was spying from behind the hedges of his house saw everything.</a:t>
            </a:r>
          </a:p>
        </p:txBody>
      </p:sp>
      <p:sp>
        <p:nvSpPr>
          <p:cNvPr id="4" name="Slide Number Placeholder 3"/>
          <p:cNvSpPr>
            <a:spLocks noGrp="1"/>
          </p:cNvSpPr>
          <p:nvPr>
            <p:ph type="sldNum" sz="quarter" idx="10"/>
          </p:nvPr>
        </p:nvSpPr>
        <p:spPr/>
        <p:txBody>
          <a:bodyPr/>
          <a:lstStyle/>
          <a:p>
            <a:fld id="{28609C5F-35CA-4B5D-9800-691F0D2F62EB}" type="slidenum">
              <a:rPr lang="en-GB" smtClean="0"/>
              <a:t>14</a:t>
            </a:fld>
            <a:endParaRPr lang="en-GB"/>
          </a:p>
        </p:txBody>
      </p:sp>
    </p:spTree>
    <p:extLst>
      <p:ext uri="{BB962C8B-B14F-4D97-AF65-F5344CB8AC3E}">
        <p14:creationId xmlns:p14="http://schemas.microsoft.com/office/powerpoint/2010/main" val="4020937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400" dirty="0">
                <a:latin typeface="Kozuka Gothic Pro R" pitchFamily="34" charset="-128"/>
                <a:ea typeface="Kozuka Gothic Pro R" pitchFamily="34" charset="-128"/>
              </a:rPr>
              <a:t>14.</a:t>
            </a:r>
          </a:p>
          <a:p>
            <a:pPr lvl="0" algn="ctr"/>
            <a:endParaRPr lang="en-GB" sz="14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“I shall go and be rewarded too,” he said, hurrying to his kitchen to collect the remaining ashes. Then he ran outside in front of the Lord.</a:t>
            </a:r>
          </a:p>
          <a:p>
            <a:pPr algn="ctr"/>
            <a:r>
              <a:rPr lang="en-GB" sz="1200" dirty="0">
                <a:latin typeface="Kozuka Gothic Pro R" pitchFamily="34" charset="-128"/>
                <a:ea typeface="Kozuka Gothic Pro R" pitchFamily="34" charset="-128"/>
              </a:rPr>
              <a:t> </a:t>
            </a:r>
          </a:p>
          <a:p>
            <a:pPr algn="ctr"/>
            <a:r>
              <a:rPr lang="en-GB" sz="1200" dirty="0">
                <a:latin typeface="Kozuka Gothic Pro R" pitchFamily="34" charset="-128"/>
                <a:ea typeface="Kozuka Gothic Pro R" pitchFamily="34" charset="-128"/>
              </a:rPr>
              <a:t>“My Lord, I am the one who makes trees blossom more beautifully than anybody else.” As he said this, he climbed a tree, took a handful of ashes and threw them up into the branches.</a:t>
            </a:r>
          </a:p>
        </p:txBody>
      </p:sp>
      <p:sp>
        <p:nvSpPr>
          <p:cNvPr id="4" name="Slide Number Placeholder 3"/>
          <p:cNvSpPr>
            <a:spLocks noGrp="1"/>
          </p:cNvSpPr>
          <p:nvPr>
            <p:ph type="sldNum" sz="quarter" idx="10"/>
          </p:nvPr>
        </p:nvSpPr>
        <p:spPr/>
        <p:txBody>
          <a:bodyPr/>
          <a:lstStyle/>
          <a:p>
            <a:fld id="{28609C5F-35CA-4B5D-9800-691F0D2F62EB}" type="slidenum">
              <a:rPr lang="en-GB" smtClean="0"/>
              <a:t>15</a:t>
            </a:fld>
            <a:endParaRPr lang="en-GB"/>
          </a:p>
        </p:txBody>
      </p:sp>
    </p:spTree>
    <p:extLst>
      <p:ext uri="{BB962C8B-B14F-4D97-AF65-F5344CB8AC3E}">
        <p14:creationId xmlns:p14="http://schemas.microsoft.com/office/powerpoint/2010/main" val="4020937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400" dirty="0">
                <a:latin typeface="Kozuka Gothic Std R" pitchFamily="34" charset="-128"/>
                <a:ea typeface="Kozuka Gothic Std R" pitchFamily="34" charset="-128"/>
              </a:rPr>
              <a:t>15.</a:t>
            </a:r>
          </a:p>
          <a:p>
            <a:pPr lvl="0" algn="ctr"/>
            <a:endParaRPr lang="en-GB" sz="1400" dirty="0">
              <a:latin typeface="Kozuka Gothic Std R" pitchFamily="34" charset="-128"/>
              <a:ea typeface="Kozuka Gothic Std R" pitchFamily="34" charset="-128"/>
            </a:endParaRPr>
          </a:p>
          <a:p>
            <a:pPr lvl="0" algn="ctr"/>
            <a:r>
              <a:rPr lang="en-GB" sz="1200" dirty="0">
                <a:latin typeface="Kozuka Gothic Std R" pitchFamily="34" charset="-128"/>
                <a:ea typeface="Kozuka Gothic Std R" pitchFamily="34" charset="-128"/>
              </a:rPr>
              <a:t>But the tree did not burst into flowers and, even worse, the ashes were blown into the Lord’s eyes.</a:t>
            </a:r>
          </a:p>
          <a:p>
            <a:pPr algn="ctr"/>
            <a:r>
              <a:rPr lang="en-GB" sz="1200" dirty="0">
                <a:latin typeface="Kozuka Gothic Std R" pitchFamily="34" charset="-128"/>
                <a:ea typeface="Kozuka Gothic Std R" pitchFamily="34" charset="-128"/>
              </a:rPr>
              <a:t> </a:t>
            </a:r>
          </a:p>
          <a:p>
            <a:pPr algn="ctr"/>
            <a:r>
              <a:rPr lang="en-GB" sz="1200" dirty="0">
                <a:latin typeface="Kozuka Gothic Std R" pitchFamily="34" charset="-128"/>
                <a:ea typeface="Kozuka Gothic Std R" pitchFamily="34" charset="-128"/>
              </a:rPr>
              <a:t>“How dare you! Look what you’ve done to the Lord!” said his guards.</a:t>
            </a:r>
          </a:p>
          <a:p>
            <a:pPr algn="ctr"/>
            <a:endParaRPr lang="en-GB" sz="1200" dirty="0">
              <a:latin typeface="Kozuka Gothic Std R" pitchFamily="34" charset="-128"/>
              <a:ea typeface="Kozuka Gothic Std R" pitchFamily="34" charset="-128"/>
            </a:endParaRPr>
          </a:p>
          <a:p>
            <a:pPr algn="ctr"/>
            <a:r>
              <a:rPr lang="en-GB" sz="1200" dirty="0">
                <a:latin typeface="Kozuka Gothic Std R" pitchFamily="34" charset="-128"/>
                <a:ea typeface="Kozuka Gothic Std R" pitchFamily="34" charset="-128"/>
              </a:rPr>
              <a:t>The greedy old man was arrested and put into prison, and was punished for all his evil doings.</a:t>
            </a:r>
          </a:p>
          <a:p>
            <a:pPr algn="ctr"/>
            <a:r>
              <a:rPr lang="en-GB" sz="1200" dirty="0">
                <a:latin typeface="Kozuka Gothic Std R" pitchFamily="34" charset="-128"/>
                <a:ea typeface="Kozuka Gothic Std R" pitchFamily="34" charset="-128"/>
              </a:rPr>
              <a:t> </a:t>
            </a:r>
          </a:p>
          <a:p>
            <a:pPr algn="ctr"/>
            <a:r>
              <a:rPr lang="en-GB" sz="1200" dirty="0">
                <a:latin typeface="Kozuka Gothic Std R" pitchFamily="34" charset="-128"/>
                <a:ea typeface="Kozuka Gothic Std R" pitchFamily="34" charset="-128"/>
              </a:rPr>
              <a:t>The good old man, however, became rich and prosperous and lived a long and happy life with his wife, beloved and respected by all. </a:t>
            </a:r>
          </a:p>
        </p:txBody>
      </p:sp>
      <p:sp>
        <p:nvSpPr>
          <p:cNvPr id="4" name="Slide Number Placeholder 3"/>
          <p:cNvSpPr>
            <a:spLocks noGrp="1"/>
          </p:cNvSpPr>
          <p:nvPr>
            <p:ph type="sldNum" sz="quarter" idx="10"/>
          </p:nvPr>
        </p:nvSpPr>
        <p:spPr/>
        <p:txBody>
          <a:bodyPr/>
          <a:lstStyle/>
          <a:p>
            <a:fld id="{28609C5F-35CA-4B5D-9800-691F0D2F62EB}" type="slidenum">
              <a:rPr lang="en-GB" smtClean="0"/>
              <a:t>16</a:t>
            </a:fld>
            <a:endParaRPr lang="en-GB"/>
          </a:p>
        </p:txBody>
      </p:sp>
    </p:spTree>
    <p:extLst>
      <p:ext uri="{BB962C8B-B14F-4D97-AF65-F5344CB8AC3E}">
        <p14:creationId xmlns:p14="http://schemas.microsoft.com/office/powerpoint/2010/main" val="4020937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dirty="0">
                <a:latin typeface="Kozuka Gothic Pro R" pitchFamily="34" charset="-128"/>
                <a:ea typeface="Kozuka Gothic Pro R" pitchFamily="34" charset="-128"/>
              </a:rPr>
              <a:t>For more resources, visit </a:t>
            </a:r>
            <a:r>
              <a:rPr lang="en-GB" sz="1200" dirty="0" err="1">
                <a:latin typeface="Kozuka Gothic Pro R" pitchFamily="34" charset="-128"/>
                <a:ea typeface="Kozuka Gothic Pro R" pitchFamily="34" charset="-128"/>
              </a:rPr>
              <a:t>www.japansociety.org.uk</a:t>
            </a:r>
            <a:r>
              <a:rPr lang="en-GB" sz="1200" dirty="0">
                <a:latin typeface="Kozuka Gothic Pro R" pitchFamily="34" charset="-128"/>
                <a:ea typeface="Kozuka Gothic Pro R" pitchFamily="34" charset="-128"/>
              </a:rPr>
              <a:t>.</a:t>
            </a:r>
          </a:p>
        </p:txBody>
      </p:sp>
      <p:sp>
        <p:nvSpPr>
          <p:cNvPr id="4" name="Slide Number Placeholder 3"/>
          <p:cNvSpPr>
            <a:spLocks noGrp="1"/>
          </p:cNvSpPr>
          <p:nvPr>
            <p:ph type="sldNum" sz="quarter" idx="10"/>
          </p:nvPr>
        </p:nvSpPr>
        <p:spPr/>
        <p:txBody>
          <a:bodyPr/>
          <a:lstStyle/>
          <a:p>
            <a:fld id="{28609C5F-35CA-4B5D-9800-691F0D2F62EB}" type="slidenum">
              <a:rPr lang="en-GB" smtClean="0"/>
              <a:t>17</a:t>
            </a:fld>
            <a:endParaRPr lang="en-GB"/>
          </a:p>
        </p:txBody>
      </p:sp>
    </p:spTree>
    <p:extLst>
      <p:ext uri="{BB962C8B-B14F-4D97-AF65-F5344CB8AC3E}">
        <p14:creationId xmlns:p14="http://schemas.microsoft.com/office/powerpoint/2010/main" val="4019504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dirty="0"/>
              <a:t>For more resources, visit </a:t>
            </a:r>
            <a:r>
              <a:rPr lang="en-GB" sz="1200" dirty="0" err="1"/>
              <a:t>www.japansociety.org.uk</a:t>
            </a:r>
            <a:r>
              <a:rPr lang="en-GB" sz="1200" dirty="0"/>
              <a:t>.</a:t>
            </a:r>
          </a:p>
        </p:txBody>
      </p:sp>
      <p:sp>
        <p:nvSpPr>
          <p:cNvPr id="4" name="Slide Number Placeholder 3"/>
          <p:cNvSpPr>
            <a:spLocks noGrp="1"/>
          </p:cNvSpPr>
          <p:nvPr>
            <p:ph type="sldNum" sz="quarter" idx="10"/>
          </p:nvPr>
        </p:nvSpPr>
        <p:spPr/>
        <p:txBody>
          <a:bodyPr/>
          <a:lstStyle/>
          <a:p>
            <a:fld id="{28609C5F-35CA-4B5D-9800-691F0D2F62EB}" type="slidenum">
              <a:rPr lang="en-GB" smtClean="0"/>
              <a:t>18</a:t>
            </a:fld>
            <a:endParaRPr lang="en-GB"/>
          </a:p>
        </p:txBody>
      </p:sp>
    </p:spTree>
    <p:extLst>
      <p:ext uri="{BB962C8B-B14F-4D97-AF65-F5344CB8AC3E}">
        <p14:creationId xmlns:p14="http://schemas.microsoft.com/office/powerpoint/2010/main" val="3591400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900" dirty="0">
                <a:latin typeface="Kozuka Gothic Pro R" pitchFamily="34" charset="-128"/>
                <a:ea typeface="Kozuka Gothic Pro R" pitchFamily="34" charset="-128"/>
              </a:rPr>
              <a:t>1.</a:t>
            </a:r>
          </a:p>
          <a:p>
            <a:pPr lvl="0" algn="ctr"/>
            <a:endParaRPr lang="en-GB" sz="900" dirty="0">
              <a:latin typeface="Kozuka Gothic Pro R" pitchFamily="34" charset="-128"/>
              <a:ea typeface="Kozuka Gothic Pro R" pitchFamily="34" charset="-128"/>
            </a:endParaRPr>
          </a:p>
          <a:p>
            <a:pPr lvl="0" algn="ctr"/>
            <a:r>
              <a:rPr lang="en-GB" sz="900" i="1" dirty="0" err="1">
                <a:latin typeface="Kozuka Gothic Pro R" panose="020B0400000000000000" pitchFamily="34" charset="-128"/>
                <a:ea typeface="Kozuka Gothic Pro R" panose="020B0400000000000000" pitchFamily="34" charset="-128"/>
              </a:rPr>
              <a:t>Mukashi</a:t>
            </a:r>
            <a:r>
              <a:rPr lang="en-GB" sz="900" i="1" dirty="0">
                <a:latin typeface="Kozuka Gothic Pro R" panose="020B0400000000000000" pitchFamily="34" charset="-128"/>
                <a:ea typeface="Kozuka Gothic Pro R" panose="020B0400000000000000" pitchFamily="34" charset="-128"/>
              </a:rPr>
              <a:t> </a:t>
            </a:r>
            <a:r>
              <a:rPr lang="en-GB" sz="900" i="1" dirty="0" err="1">
                <a:latin typeface="Kozuka Gothic Pro R" panose="020B0400000000000000" pitchFamily="34" charset="-128"/>
                <a:ea typeface="Kozuka Gothic Pro R" panose="020B0400000000000000" pitchFamily="34" charset="-128"/>
              </a:rPr>
              <a:t>mukashi</a:t>
            </a:r>
            <a:r>
              <a:rPr lang="en-GB" sz="900" i="1" dirty="0">
                <a:latin typeface="Kozuka Gothic Pro R" panose="020B0400000000000000" pitchFamily="34" charset="-128"/>
                <a:ea typeface="Kozuka Gothic Pro R" panose="020B0400000000000000" pitchFamily="34" charset="-128"/>
              </a:rPr>
              <a:t>* </a:t>
            </a:r>
            <a:r>
              <a:rPr lang="en-GB" sz="900" dirty="0">
                <a:latin typeface="Kozuka Gothic Pro R" panose="020B0400000000000000" pitchFamily="34" charset="-128"/>
                <a:ea typeface="Kozuka Gothic Pro R" panose="020B0400000000000000" pitchFamily="34" charset="-128"/>
              </a:rPr>
              <a:t>[Japanese]</a:t>
            </a:r>
          </a:p>
          <a:p>
            <a:pPr algn="ctr"/>
            <a:endParaRPr lang="en-GB" sz="900" dirty="0">
              <a:latin typeface="Kozuka Gothic Pro R" panose="020B0400000000000000" pitchFamily="34" charset="-128"/>
              <a:ea typeface="Kozuka Gothic Pro R" panose="020B0400000000000000" pitchFamily="34" charset="-128"/>
            </a:endParaRPr>
          </a:p>
          <a:p>
            <a:pPr algn="ctr"/>
            <a:r>
              <a:rPr lang="en-GB" sz="900" dirty="0">
                <a:latin typeface="Kozuka Gothic Pro R" panose="020B0400000000000000" pitchFamily="34" charset="-128"/>
                <a:ea typeface="Kozuka Gothic Pro R" panose="020B0400000000000000" pitchFamily="34" charset="-128"/>
              </a:rPr>
              <a:t>Long long ago, in a village, there lived a poor but very kind old couple. </a:t>
            </a:r>
          </a:p>
          <a:p>
            <a:pPr algn="ctr"/>
            <a:endParaRPr lang="en-GB" sz="900" dirty="0">
              <a:latin typeface="Kozuka Gothic Pro R" panose="020B0400000000000000" pitchFamily="34" charset="-128"/>
              <a:ea typeface="Kozuka Gothic Pro R" panose="020B0400000000000000" pitchFamily="34" charset="-128"/>
            </a:endParaRPr>
          </a:p>
          <a:p>
            <a:pPr algn="ctr"/>
            <a:r>
              <a:rPr lang="en-GB" sz="900" dirty="0">
                <a:latin typeface="Kozuka Gothic Pro R" panose="020B0400000000000000" pitchFamily="34" charset="-128"/>
                <a:ea typeface="Kozuka Gothic Pro R" panose="020B0400000000000000" pitchFamily="34" charset="-128"/>
              </a:rPr>
              <a:t>One day, the old woman went to the river to wash some clothes. While she was busily washing clothes, a white puppy came floating down the river on a piece of bark. She was very surprised and quickly picked the puppy up and took him home with her.</a:t>
            </a:r>
          </a:p>
          <a:p>
            <a:pPr lvl="0" algn="ctr"/>
            <a:endParaRPr lang="en-GB" sz="900" dirty="0">
              <a:latin typeface="Kozuka Gothic Pro R" panose="020B0400000000000000" pitchFamily="34" charset="-128"/>
              <a:ea typeface="Kozuka Gothic Pro R" panose="020B0400000000000000" pitchFamily="34" charset="-128"/>
            </a:endParaRPr>
          </a:p>
          <a:p>
            <a:pPr lvl="0" algn="ctr"/>
            <a:endParaRPr lang="en-GB" sz="800" dirty="0">
              <a:latin typeface="Kozuka Gothic Pro R" panose="020B0400000000000000" pitchFamily="34" charset="-128"/>
              <a:ea typeface="Kozuka Gothic Pro R" panose="020B0400000000000000" pitchFamily="34" charset="-128"/>
            </a:endParaRPr>
          </a:p>
          <a:p>
            <a:pPr lvl="0" algn="ctr"/>
            <a:endParaRPr lang="en-GB" sz="800" dirty="0">
              <a:latin typeface="Kozuka Gothic Pro R" panose="020B0400000000000000" pitchFamily="34" charset="-128"/>
              <a:ea typeface="Kozuka Gothic Pro R" panose="020B0400000000000000" pitchFamily="34" charset="-128"/>
            </a:endParaRPr>
          </a:p>
          <a:p>
            <a:pPr lvl="0" algn="ctr">
              <a:defRPr/>
            </a:pPr>
            <a:r>
              <a:rPr lang="en-GB" sz="800" i="1" dirty="0">
                <a:latin typeface="Kozuka Gothic Pro R" panose="020B0400000000000000" pitchFamily="34" charset="-128"/>
                <a:ea typeface="Kozuka Gothic Pro R" panose="020B0400000000000000" pitchFamily="34" charset="-128"/>
              </a:rPr>
              <a:t>*</a:t>
            </a:r>
            <a:r>
              <a:rPr lang="en-GB" sz="800" i="1" dirty="0" err="1">
                <a:latin typeface="Kozuka Gothic Pro R" panose="020B0400000000000000" pitchFamily="34" charset="-128"/>
                <a:ea typeface="Kozuka Gothic Pro R" panose="020B0400000000000000" pitchFamily="34" charset="-128"/>
              </a:rPr>
              <a:t>Mukashi</a:t>
            </a:r>
            <a:r>
              <a:rPr lang="en-GB" sz="800" i="1" dirty="0">
                <a:latin typeface="Kozuka Gothic Pro R" panose="020B0400000000000000" pitchFamily="34" charset="-128"/>
                <a:ea typeface="Kozuka Gothic Pro R" panose="020B0400000000000000" pitchFamily="34" charset="-128"/>
              </a:rPr>
              <a:t> </a:t>
            </a:r>
            <a:r>
              <a:rPr lang="en-GB" sz="800" i="1" dirty="0" err="1">
                <a:latin typeface="Kozuka Gothic Pro R" panose="020B0400000000000000" pitchFamily="34" charset="-128"/>
                <a:ea typeface="Kozuka Gothic Pro R" panose="020B0400000000000000" pitchFamily="34" charset="-128"/>
              </a:rPr>
              <a:t>Mukashi</a:t>
            </a:r>
            <a:r>
              <a:rPr lang="en-GB" sz="800" i="1" dirty="0">
                <a:latin typeface="Kozuka Gothic Pro R" panose="020B0400000000000000" pitchFamily="34" charset="-128"/>
                <a:ea typeface="Kozuka Gothic Pro R" panose="020B0400000000000000" pitchFamily="34" charset="-128"/>
              </a:rPr>
              <a:t> means “Once upon a time” in Japanese.</a:t>
            </a:r>
          </a:p>
        </p:txBody>
      </p:sp>
      <p:sp>
        <p:nvSpPr>
          <p:cNvPr id="4" name="Slide Number Placeholder 3"/>
          <p:cNvSpPr>
            <a:spLocks noGrp="1"/>
          </p:cNvSpPr>
          <p:nvPr>
            <p:ph type="sldNum" sz="quarter" idx="10"/>
          </p:nvPr>
        </p:nvSpPr>
        <p:spPr/>
        <p:txBody>
          <a:bodyPr/>
          <a:lstStyle/>
          <a:p>
            <a:fld id="{28609C5F-35CA-4B5D-9800-691F0D2F62EB}" type="slidenum">
              <a:rPr lang="en-GB" smtClean="0"/>
              <a:t>2</a:t>
            </a:fld>
            <a:endParaRPr lang="en-GB"/>
          </a:p>
        </p:txBody>
      </p:sp>
    </p:spTree>
    <p:extLst>
      <p:ext uri="{BB962C8B-B14F-4D97-AF65-F5344CB8AC3E}">
        <p14:creationId xmlns:p14="http://schemas.microsoft.com/office/powerpoint/2010/main" val="4153888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400" dirty="0">
                <a:latin typeface="Kozuka Gothic Pro R" pitchFamily="34" charset="-128"/>
                <a:ea typeface="Kozuka Gothic Pro R" pitchFamily="34" charset="-128"/>
              </a:rPr>
              <a:t>2.</a:t>
            </a:r>
          </a:p>
          <a:p>
            <a:pPr lvl="0" algn="ctr"/>
            <a:endParaRPr lang="en-GB" sz="1400" dirty="0">
              <a:latin typeface="Kozuka Gothic Pro R" pitchFamily="34" charset="-128"/>
              <a:ea typeface="Kozuka Gothic Pro R" pitchFamily="34" charset="-128"/>
            </a:endParaRPr>
          </a:p>
          <a:p>
            <a:pPr lvl="0" algn="ctr"/>
            <a:r>
              <a:rPr lang="en-GB" sz="1400" dirty="0">
                <a:latin typeface="Kozuka Gothic Pro R" pitchFamily="34" charset="-128"/>
                <a:ea typeface="Kozuka Gothic Pro R" pitchFamily="34" charset="-128"/>
              </a:rPr>
              <a:t>The couple were overjoyed to have such a sweet puppy. They loved and cherished the dog very much and named him Shiro, which means “white”, and put a bright red collar on him.</a:t>
            </a:r>
          </a:p>
          <a:p>
            <a:pPr lvl="0" algn="ctr"/>
            <a:endParaRPr lang="en-GB" sz="1400" dirty="0">
              <a:latin typeface="Kozuka Gothic Pro R" pitchFamily="34" charset="-128"/>
              <a:ea typeface="Kozuka Gothic Pro R" pitchFamily="34" charset="-128"/>
            </a:endParaRPr>
          </a:p>
          <a:p>
            <a:pPr algn="ctr"/>
            <a:r>
              <a:rPr lang="en-GB" sz="1400" dirty="0">
                <a:latin typeface="Kozuka Gothic Pro R" pitchFamily="34" charset="-128"/>
                <a:ea typeface="Kozuka Gothic Pro R" pitchFamily="34" charset="-128"/>
              </a:rPr>
              <a:t>The couple took very good care of Shiro and he grew bigger and bigger every day.</a:t>
            </a:r>
          </a:p>
        </p:txBody>
      </p:sp>
      <p:sp>
        <p:nvSpPr>
          <p:cNvPr id="4" name="Slide Number Placeholder 3"/>
          <p:cNvSpPr>
            <a:spLocks noGrp="1"/>
          </p:cNvSpPr>
          <p:nvPr>
            <p:ph type="sldNum" sz="quarter" idx="10"/>
          </p:nvPr>
        </p:nvSpPr>
        <p:spPr/>
        <p:txBody>
          <a:bodyPr/>
          <a:lstStyle/>
          <a:p>
            <a:fld id="{28609C5F-35CA-4B5D-9800-691F0D2F62EB}" type="slidenum">
              <a:rPr lang="en-GB" smtClean="0"/>
              <a:t>3</a:t>
            </a:fld>
            <a:endParaRPr lang="en-GB"/>
          </a:p>
        </p:txBody>
      </p:sp>
    </p:spTree>
    <p:extLst>
      <p:ext uri="{BB962C8B-B14F-4D97-AF65-F5344CB8AC3E}">
        <p14:creationId xmlns:p14="http://schemas.microsoft.com/office/powerpoint/2010/main" val="2189653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400" dirty="0">
                <a:latin typeface="Kozuka Gothic Pro R" pitchFamily="34" charset="-128"/>
                <a:ea typeface="Kozuka Gothic Pro R" pitchFamily="34" charset="-128"/>
              </a:rPr>
              <a:t>3.</a:t>
            </a:r>
          </a:p>
          <a:p>
            <a:pPr lvl="0" algn="ctr"/>
            <a:endParaRPr lang="en-GB" sz="1400" dirty="0">
              <a:latin typeface="Kozuka Gothic Pro R" pitchFamily="34" charset="-128"/>
              <a:ea typeface="Kozuka Gothic Pro R" pitchFamily="34" charset="-128"/>
            </a:endParaRPr>
          </a:p>
          <a:p>
            <a:pPr lvl="0" algn="ctr"/>
            <a:r>
              <a:rPr lang="en-GB" sz="1400" dirty="0">
                <a:latin typeface="Kozuka Gothic Pro R" pitchFamily="34" charset="-128"/>
                <a:ea typeface="Kozuka Gothic Pro R" pitchFamily="34" charset="-128"/>
              </a:rPr>
              <a:t>One day, the old man took Shiro to a mountain to cut some wood. As he was chopping branches off a tree, suddenly, Shiro began to bark loudly.</a:t>
            </a:r>
          </a:p>
          <a:p>
            <a:pPr lvl="0" algn="ctr"/>
            <a:endParaRPr lang="en-GB" sz="1400" dirty="0">
              <a:latin typeface="Kozuka Gothic Pro R" pitchFamily="34" charset="-128"/>
              <a:ea typeface="Kozuka Gothic Pro R" pitchFamily="34" charset="-128"/>
            </a:endParaRPr>
          </a:p>
          <a:p>
            <a:pPr algn="ctr"/>
            <a:r>
              <a:rPr lang="en-GB" sz="1400" dirty="0">
                <a:latin typeface="Kozuka Gothic Pro R" pitchFamily="34" charset="-128"/>
                <a:ea typeface="Kozuka Gothic Pro R" pitchFamily="34" charset="-128"/>
              </a:rPr>
              <a:t>“What have you found Shiro? Do you want me to help you dig?” asked the old man. </a:t>
            </a:r>
          </a:p>
          <a:p>
            <a:pPr algn="ctr"/>
            <a:r>
              <a:rPr lang="en-GB" sz="1400" dirty="0">
                <a:latin typeface="Kozuka Gothic Pro R" pitchFamily="34" charset="-128"/>
                <a:ea typeface="Kozuka Gothic Pro R" pitchFamily="34" charset="-128"/>
              </a:rPr>
              <a:t>He fetched a spade and began to dig with Shiro.</a:t>
            </a:r>
          </a:p>
        </p:txBody>
      </p:sp>
      <p:sp>
        <p:nvSpPr>
          <p:cNvPr id="4" name="Slide Number Placeholder 3"/>
          <p:cNvSpPr>
            <a:spLocks noGrp="1"/>
          </p:cNvSpPr>
          <p:nvPr>
            <p:ph type="sldNum" sz="quarter" idx="10"/>
          </p:nvPr>
        </p:nvSpPr>
        <p:spPr/>
        <p:txBody>
          <a:bodyPr/>
          <a:lstStyle/>
          <a:p>
            <a:fld id="{28609C5F-35CA-4B5D-9800-691F0D2F62EB}" type="slidenum">
              <a:rPr lang="en-GB" smtClean="0"/>
              <a:t>4</a:t>
            </a:fld>
            <a:endParaRPr lang="en-GB"/>
          </a:p>
        </p:txBody>
      </p:sp>
    </p:spTree>
    <p:extLst>
      <p:ext uri="{BB962C8B-B14F-4D97-AF65-F5344CB8AC3E}">
        <p14:creationId xmlns:p14="http://schemas.microsoft.com/office/powerpoint/2010/main" val="528842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400" dirty="0">
                <a:latin typeface="Kozuka Gothic Pro R" pitchFamily="34" charset="-128"/>
                <a:ea typeface="Kozuka Gothic Pro R" pitchFamily="34" charset="-128"/>
              </a:rPr>
              <a:t>4.</a:t>
            </a:r>
          </a:p>
          <a:p>
            <a:pPr lvl="0" algn="ctr"/>
            <a:endParaRPr lang="en-GB" sz="1400" dirty="0">
              <a:latin typeface="Kozuka Gothic Pro R" pitchFamily="34" charset="-128"/>
              <a:ea typeface="Kozuka Gothic Pro R" pitchFamily="34" charset="-128"/>
            </a:endParaRPr>
          </a:p>
          <a:p>
            <a:pPr algn="ctr"/>
            <a:r>
              <a:rPr lang="en-GB" sz="1400" dirty="0">
                <a:latin typeface="Kozuka Gothic Pro R" pitchFamily="34" charset="-128"/>
                <a:ea typeface="Kozuka Gothic Pro R" pitchFamily="34" charset="-128"/>
              </a:rPr>
              <a:t>“Oh, what can this be? Oh, how dazzling!” To the old man’s surprise, glittering gold coins burst out of the ground. The old man put all the coins in a bag and took them home.</a:t>
            </a:r>
          </a:p>
        </p:txBody>
      </p:sp>
      <p:sp>
        <p:nvSpPr>
          <p:cNvPr id="4" name="Slide Number Placeholder 3"/>
          <p:cNvSpPr>
            <a:spLocks noGrp="1"/>
          </p:cNvSpPr>
          <p:nvPr>
            <p:ph type="sldNum" sz="quarter" idx="10"/>
          </p:nvPr>
        </p:nvSpPr>
        <p:spPr/>
        <p:txBody>
          <a:bodyPr/>
          <a:lstStyle/>
          <a:p>
            <a:fld id="{28609C5F-35CA-4B5D-9800-691F0D2F62EB}" type="slidenum">
              <a:rPr lang="en-GB" smtClean="0"/>
              <a:t>5</a:t>
            </a:fld>
            <a:endParaRPr lang="en-GB"/>
          </a:p>
        </p:txBody>
      </p:sp>
    </p:spTree>
    <p:extLst>
      <p:ext uri="{BB962C8B-B14F-4D97-AF65-F5344CB8AC3E}">
        <p14:creationId xmlns:p14="http://schemas.microsoft.com/office/powerpoint/2010/main" val="82145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400" dirty="0">
                <a:latin typeface="Kozuka Gothic Pro R" pitchFamily="34" charset="-128"/>
                <a:ea typeface="Kozuka Gothic Pro R" pitchFamily="34" charset="-128"/>
              </a:rPr>
              <a:t>5.</a:t>
            </a:r>
          </a:p>
          <a:p>
            <a:pPr lvl="0" algn="ctr"/>
            <a:endParaRPr lang="en-GB" sz="1400" dirty="0">
              <a:latin typeface="Kozuka Gothic Pro R" pitchFamily="34" charset="-128"/>
              <a:ea typeface="Kozuka Gothic Pro R" pitchFamily="34" charset="-128"/>
            </a:endParaRPr>
          </a:p>
          <a:p>
            <a:pPr lvl="0" algn="ctr"/>
            <a:r>
              <a:rPr lang="en-GB" sz="1400" dirty="0">
                <a:latin typeface="Kozuka Gothic Pro R" pitchFamily="34" charset="-128"/>
                <a:ea typeface="Kozuka Gothic Pro R" pitchFamily="34" charset="-128"/>
              </a:rPr>
              <a:t>As the old man was showing the coins to his wife, a mean and greedy old man who lived next door came by.</a:t>
            </a:r>
          </a:p>
          <a:p>
            <a:pPr lvl="0" algn="ctr"/>
            <a:endParaRPr lang="en-GB" sz="1400" dirty="0">
              <a:latin typeface="Kozuka Gothic Pro R" pitchFamily="34" charset="-128"/>
              <a:ea typeface="Kozuka Gothic Pro R" pitchFamily="34" charset="-128"/>
            </a:endParaRPr>
          </a:p>
          <a:p>
            <a:pPr algn="ctr"/>
            <a:r>
              <a:rPr lang="en-GB" sz="1400" dirty="0">
                <a:latin typeface="Kozuka Gothic Pro R" pitchFamily="34" charset="-128"/>
                <a:ea typeface="Kozuka Gothic Pro R" pitchFamily="34" charset="-128"/>
              </a:rPr>
              <a:t>“Wow, what a lot of coins! How did you get them?” asked the greedy old man. After hearing the kind old man’s story, the greedy old man asked if he could borrow Shiro for a while. </a:t>
            </a:r>
          </a:p>
          <a:p>
            <a:pPr algn="ctr"/>
            <a:r>
              <a:rPr lang="en-GB" sz="1400" dirty="0">
                <a:latin typeface="Kozuka Gothic Pro R" pitchFamily="34" charset="-128"/>
                <a:ea typeface="Kozuka Gothic Pro R" pitchFamily="34" charset="-128"/>
              </a:rPr>
              <a:t> </a:t>
            </a:r>
          </a:p>
          <a:p>
            <a:pPr algn="ctr"/>
            <a:r>
              <a:rPr lang="en-GB" sz="1400" dirty="0">
                <a:latin typeface="Kozuka Gothic Pro R" pitchFamily="34" charset="-128"/>
                <a:ea typeface="Kozuka Gothic Pro R" pitchFamily="34" charset="-128"/>
              </a:rPr>
              <a:t>The good old man was too kind-hearted to refuse his neighbour, so he agreed to lend him Shiro on the condition that he was treated with extra special care. </a:t>
            </a:r>
          </a:p>
        </p:txBody>
      </p:sp>
      <p:sp>
        <p:nvSpPr>
          <p:cNvPr id="4" name="Slide Number Placeholder 3"/>
          <p:cNvSpPr>
            <a:spLocks noGrp="1"/>
          </p:cNvSpPr>
          <p:nvPr>
            <p:ph type="sldNum" sz="quarter" idx="10"/>
          </p:nvPr>
        </p:nvSpPr>
        <p:spPr/>
        <p:txBody>
          <a:bodyPr/>
          <a:lstStyle/>
          <a:p>
            <a:fld id="{28609C5F-35CA-4B5D-9800-691F0D2F62EB}" type="slidenum">
              <a:rPr lang="en-GB" smtClean="0"/>
              <a:t>6</a:t>
            </a:fld>
            <a:endParaRPr lang="en-GB"/>
          </a:p>
        </p:txBody>
      </p:sp>
    </p:spTree>
    <p:extLst>
      <p:ext uri="{BB962C8B-B14F-4D97-AF65-F5344CB8AC3E}">
        <p14:creationId xmlns:p14="http://schemas.microsoft.com/office/powerpoint/2010/main" val="1181678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400" dirty="0">
                <a:latin typeface="Kozuka Gothic Pro R" pitchFamily="34" charset="-128"/>
                <a:ea typeface="Kozuka Gothic Pro R" pitchFamily="34" charset="-128"/>
              </a:rPr>
              <a:t>6.</a:t>
            </a:r>
          </a:p>
          <a:p>
            <a:pPr lvl="0" algn="ctr"/>
            <a:endParaRPr lang="en-GB" sz="1400" dirty="0">
              <a:latin typeface="Kozuka Gothic Pro R" pitchFamily="34" charset="-128"/>
              <a:ea typeface="Kozuka Gothic Pro R" pitchFamily="34" charset="-128"/>
            </a:endParaRPr>
          </a:p>
          <a:p>
            <a:pPr lvl="0" algn="ctr"/>
            <a:r>
              <a:rPr lang="en-GB" sz="1400" dirty="0">
                <a:latin typeface="Kozuka Gothic Pro R" pitchFamily="34" charset="-128"/>
                <a:ea typeface="Kozuka Gothic Pro R" pitchFamily="34" charset="-128"/>
              </a:rPr>
              <a:t>The greedy old man took Shiro to the mountain.</a:t>
            </a:r>
          </a:p>
          <a:p>
            <a:pPr lvl="0" algn="ctr"/>
            <a:endParaRPr lang="en-GB" sz="1400" dirty="0">
              <a:latin typeface="Kozuka Gothic Pro R" pitchFamily="34" charset="-128"/>
              <a:ea typeface="Kozuka Gothic Pro R" pitchFamily="34" charset="-128"/>
            </a:endParaRPr>
          </a:p>
          <a:p>
            <a:pPr algn="ctr"/>
            <a:r>
              <a:rPr lang="en-GB" sz="1400" dirty="0">
                <a:latin typeface="Kozuka Gothic Pro R" pitchFamily="34" charset="-128"/>
                <a:ea typeface="Kozuka Gothic Pro R" pitchFamily="34" charset="-128"/>
              </a:rPr>
              <a:t>“Now, find me some gold, or I’ll beat you!” he ordered the dog. </a:t>
            </a:r>
          </a:p>
          <a:p>
            <a:pPr algn="ctr"/>
            <a:r>
              <a:rPr lang="en-GB" sz="1400" dirty="0">
                <a:latin typeface="Kozuka Gothic Pro R" pitchFamily="34" charset="-128"/>
                <a:ea typeface="Kozuka Gothic Pro R" pitchFamily="34" charset="-128"/>
              </a:rPr>
              <a:t>Shiro began digging. The old man was very pleased to see this and he started digging in the same place. </a:t>
            </a:r>
          </a:p>
          <a:p>
            <a:pPr algn="ctr"/>
            <a:endParaRPr lang="en-GB" sz="1400" dirty="0">
              <a:latin typeface="Kozuka Gothic Pro R" pitchFamily="34" charset="-128"/>
              <a:ea typeface="Kozuka Gothic Pro R" pitchFamily="34" charset="-128"/>
            </a:endParaRPr>
          </a:p>
          <a:p>
            <a:pPr algn="ctr"/>
            <a:r>
              <a:rPr lang="en-GB" sz="1400" dirty="0">
                <a:latin typeface="Kozuka Gothic Pro R" pitchFamily="34" charset="-128"/>
                <a:ea typeface="Kozuka Gothic Pro R" pitchFamily="34" charset="-128"/>
              </a:rPr>
              <a:t>But all he found in the hole were snakes, frogs and pebbles. There was not a single piece of gold. </a:t>
            </a:r>
          </a:p>
          <a:p>
            <a:pPr algn="ctr"/>
            <a:r>
              <a:rPr lang="en-GB" sz="1400" dirty="0">
                <a:latin typeface="Kozuka Gothic Pro R" pitchFamily="34" charset="-128"/>
                <a:ea typeface="Kozuka Gothic Pro R" pitchFamily="34" charset="-128"/>
              </a:rPr>
              <a:t> </a:t>
            </a:r>
          </a:p>
          <a:p>
            <a:pPr algn="ctr"/>
            <a:r>
              <a:rPr lang="en-GB" sz="1400" dirty="0">
                <a:latin typeface="Kozuka Gothic Pro R" pitchFamily="34" charset="-128"/>
                <a:ea typeface="Kozuka Gothic Pro R" pitchFamily="34" charset="-128"/>
              </a:rPr>
              <a:t>“You bad dog! How dare you deceive me!”</a:t>
            </a:r>
          </a:p>
          <a:p>
            <a:pPr algn="ctr"/>
            <a:r>
              <a:rPr lang="en-GB" sz="1400" dirty="0">
                <a:latin typeface="Kozuka Gothic Pro R" pitchFamily="34" charset="-128"/>
                <a:ea typeface="Kozuka Gothic Pro R" pitchFamily="34" charset="-128"/>
              </a:rPr>
              <a:t>Enraged, the old man hit Shiro with his spade and killed him on the spot.</a:t>
            </a:r>
          </a:p>
        </p:txBody>
      </p:sp>
      <p:sp>
        <p:nvSpPr>
          <p:cNvPr id="4" name="Slide Number Placeholder 3"/>
          <p:cNvSpPr>
            <a:spLocks noGrp="1"/>
          </p:cNvSpPr>
          <p:nvPr>
            <p:ph type="sldNum" sz="quarter" idx="10"/>
          </p:nvPr>
        </p:nvSpPr>
        <p:spPr/>
        <p:txBody>
          <a:bodyPr/>
          <a:lstStyle/>
          <a:p>
            <a:fld id="{28609C5F-35CA-4B5D-9800-691F0D2F62EB}" type="slidenum">
              <a:rPr lang="en-GB" smtClean="0"/>
              <a:t>7</a:t>
            </a:fld>
            <a:endParaRPr lang="en-GB"/>
          </a:p>
        </p:txBody>
      </p:sp>
    </p:spTree>
    <p:extLst>
      <p:ext uri="{BB962C8B-B14F-4D97-AF65-F5344CB8AC3E}">
        <p14:creationId xmlns:p14="http://schemas.microsoft.com/office/powerpoint/2010/main" val="324959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400" dirty="0">
                <a:latin typeface="Kozuka Gothic Pro R" pitchFamily="34" charset="-128"/>
                <a:ea typeface="Kozuka Gothic Pro R" pitchFamily="34" charset="-128"/>
              </a:rPr>
              <a:t>7.</a:t>
            </a:r>
          </a:p>
          <a:p>
            <a:pPr lvl="0" algn="ctr"/>
            <a:endParaRPr lang="en-GB" sz="14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When Shiro was not brought back that day, the kind old couple began to feel very anxious.  </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They went to their neighbour and asked him to give them back their dog. Without hesitation, the wicked old man told them that he had killed Shiro because of his bad behaviour. </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“I planted a young pine tree to mark the place where I buried him.”  said the mean old man angrily. The old couple wept many sad and bitter tears when they heard this news. </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The next morning the couple went to the place where Shiro was buried. To their surprise, they found that the young pine had grown into a big tree in just one night. </a:t>
            </a:r>
          </a:p>
          <a:p>
            <a:pPr lvl="0" algn="ctr"/>
            <a:endParaRPr lang="en-GB" sz="1200" dirty="0">
              <a:latin typeface="Kozuka Gothic Pro R" pitchFamily="34" charset="-128"/>
              <a:ea typeface="Kozuka Gothic Pro R" pitchFamily="34" charset="-128"/>
            </a:endParaRPr>
          </a:p>
          <a:p>
            <a:pPr lvl="0" algn="ctr"/>
            <a:r>
              <a:rPr lang="en-GB" sz="1200" dirty="0">
                <a:latin typeface="Kozuka Gothic Pro R" pitchFamily="34" charset="-128"/>
                <a:ea typeface="Kozuka Gothic Pro R" pitchFamily="34" charset="-128"/>
              </a:rPr>
              <a:t>The old woman said, “Remember how Shiro used to love to eat rice-cakes? Let’s cut down this tree and make a mortar. Then with the mortar we’ll make some rice-cakes in memory of Shiro”.</a:t>
            </a:r>
          </a:p>
        </p:txBody>
      </p:sp>
      <p:sp>
        <p:nvSpPr>
          <p:cNvPr id="4" name="Slide Number Placeholder 3"/>
          <p:cNvSpPr>
            <a:spLocks noGrp="1"/>
          </p:cNvSpPr>
          <p:nvPr>
            <p:ph type="sldNum" sz="quarter" idx="10"/>
          </p:nvPr>
        </p:nvSpPr>
        <p:spPr/>
        <p:txBody>
          <a:bodyPr/>
          <a:lstStyle/>
          <a:p>
            <a:fld id="{28609C5F-35CA-4B5D-9800-691F0D2F62EB}" type="slidenum">
              <a:rPr lang="en-GB" smtClean="0"/>
              <a:t>8</a:t>
            </a:fld>
            <a:endParaRPr lang="en-GB"/>
          </a:p>
        </p:txBody>
      </p:sp>
    </p:spTree>
    <p:extLst>
      <p:ext uri="{BB962C8B-B14F-4D97-AF65-F5344CB8AC3E}">
        <p14:creationId xmlns:p14="http://schemas.microsoft.com/office/powerpoint/2010/main" val="1554140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a:r>
              <a:rPr lang="en-GB" sz="1600" dirty="0">
                <a:latin typeface="Kozuka Gothic Pro R" pitchFamily="34" charset="-128"/>
                <a:ea typeface="Kozuka Gothic Pro R" pitchFamily="34" charset="-128"/>
              </a:rPr>
              <a:t>8.</a:t>
            </a:r>
          </a:p>
          <a:p>
            <a:pPr lvl="0" algn="ctr"/>
            <a:endParaRPr lang="en-GB" sz="1600" dirty="0">
              <a:latin typeface="Kozuka Gothic Pro R" pitchFamily="34" charset="-128"/>
              <a:ea typeface="Kozuka Gothic Pro R" pitchFamily="34" charset="-128"/>
            </a:endParaRPr>
          </a:p>
          <a:p>
            <a:pPr lvl="0" algn="ctr"/>
            <a:r>
              <a:rPr lang="en-GB" sz="1600" dirty="0">
                <a:latin typeface="Kozuka Gothic Pro R" pitchFamily="34" charset="-128"/>
                <a:ea typeface="Kozuka Gothic Pro R" pitchFamily="34" charset="-128"/>
              </a:rPr>
              <a:t>So, the old man cut down the tree and made a mortar out of its trunk. </a:t>
            </a:r>
          </a:p>
          <a:p>
            <a:pPr lvl="0" algn="ctr"/>
            <a:endParaRPr lang="en-GB" sz="1600" dirty="0">
              <a:latin typeface="Kozuka Gothic Pro R" pitchFamily="34" charset="-128"/>
              <a:ea typeface="Kozuka Gothic Pro R" pitchFamily="34" charset="-128"/>
            </a:endParaRPr>
          </a:p>
          <a:p>
            <a:pPr lvl="0" algn="ctr"/>
            <a:r>
              <a:rPr lang="en-GB" sz="1600" dirty="0">
                <a:latin typeface="Kozuka Gothic Pro R" pitchFamily="34" charset="-128"/>
                <a:ea typeface="Kozuka Gothic Pro R" pitchFamily="34" charset="-128"/>
              </a:rPr>
              <a:t>Then something very strange happened! As the old man pounded the rice into the mortar, it began to turn into gold coins.</a:t>
            </a:r>
          </a:p>
          <a:p>
            <a:pPr lvl="0" algn="ctr"/>
            <a:endParaRPr lang="en-GB" sz="1600" dirty="0">
              <a:latin typeface="Kozuka Gothic Pro R" pitchFamily="34" charset="-128"/>
              <a:ea typeface="Kozuka Gothic Pro R" pitchFamily="34" charset="-128"/>
            </a:endParaRPr>
          </a:p>
          <a:p>
            <a:pPr algn="ctr"/>
            <a:r>
              <a:rPr lang="en-GB" sz="1600" dirty="0">
                <a:latin typeface="Kozuka Gothic Pro R" pitchFamily="34" charset="-128"/>
                <a:ea typeface="Kozuka Gothic Pro R" pitchFamily="34" charset="-128"/>
              </a:rPr>
              <a:t>The wife of the wicked old man, who was also mean and greedy, was passing by and saw what happened. Looking at the gold coins tumbling out of the mortar, she was filled with envy.</a:t>
            </a:r>
          </a:p>
          <a:p>
            <a:pPr algn="ctr"/>
            <a:endParaRPr lang="en-GB" sz="1600" dirty="0">
              <a:latin typeface="Kozuka Gothic Pro R" pitchFamily="34" charset="-128"/>
              <a:ea typeface="Kozuka Gothic Pro R" pitchFamily="34" charset="-128"/>
            </a:endParaRPr>
          </a:p>
          <a:p>
            <a:pPr algn="ctr"/>
            <a:r>
              <a:rPr lang="en-GB" sz="1600" dirty="0">
                <a:latin typeface="Kozuka Gothic Pro R" pitchFamily="34" charset="-128"/>
                <a:ea typeface="Kozuka Gothic Pro R" pitchFamily="34" charset="-128"/>
              </a:rPr>
              <a:t>“Let me use this mortar for a little while.” she said, as she picked up the mortar and carried it away to her house.</a:t>
            </a:r>
          </a:p>
        </p:txBody>
      </p:sp>
      <p:sp>
        <p:nvSpPr>
          <p:cNvPr id="4" name="Slide Number Placeholder 3"/>
          <p:cNvSpPr>
            <a:spLocks noGrp="1"/>
          </p:cNvSpPr>
          <p:nvPr>
            <p:ph type="sldNum" sz="quarter" idx="10"/>
          </p:nvPr>
        </p:nvSpPr>
        <p:spPr/>
        <p:txBody>
          <a:bodyPr/>
          <a:lstStyle/>
          <a:p>
            <a:fld id="{28609C5F-35CA-4B5D-9800-691F0D2F62EB}" type="slidenum">
              <a:rPr lang="en-GB" smtClean="0"/>
              <a:t>9</a:t>
            </a:fld>
            <a:endParaRPr lang="en-GB"/>
          </a:p>
        </p:txBody>
      </p:sp>
    </p:spTree>
    <p:extLst>
      <p:ext uri="{BB962C8B-B14F-4D97-AF65-F5344CB8AC3E}">
        <p14:creationId xmlns:p14="http://schemas.microsoft.com/office/powerpoint/2010/main" val="3056167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85" name="Group 184"/>
          <p:cNvGrpSpPr/>
          <p:nvPr userDrawn="1"/>
        </p:nvGrpSpPr>
        <p:grpSpPr>
          <a:xfrm>
            <a:off x="-3512666" y="908720"/>
            <a:ext cx="8069331" cy="5247639"/>
            <a:chOff x="-3515842" y="980728"/>
            <a:chExt cx="8069331" cy="5247639"/>
          </a:xfrm>
          <a:scene3d>
            <a:camera prst="orthographicFront">
              <a:rot lat="0" lon="0" rev="0"/>
            </a:camera>
            <a:lightRig rig="threePt" dir="t"/>
          </a:scene3d>
        </p:grpSpPr>
        <p:sp>
          <p:nvSpPr>
            <p:cNvPr id="186" name="Freeform 18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userDrawn="1"/>
        </p:nvGrpSpPr>
        <p:grpSpPr>
          <a:xfrm>
            <a:off x="4556665" y="908720"/>
            <a:ext cx="8056641" cy="5247639"/>
            <a:chOff x="4572625" y="980729"/>
            <a:chExt cx="8056641" cy="5247639"/>
          </a:xfrm>
        </p:grpSpPr>
        <p:sp>
          <p:nvSpPr>
            <p:cNvPr id="189" name="Freeform 18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1" name="Freeform 190"/>
          <p:cNvSpPr/>
          <p:nvPr userDrawn="1"/>
        </p:nvSpPr>
        <p:spPr>
          <a:xfrm flipH="1">
            <a:off x="7824366" y="1060650"/>
            <a:ext cx="4029103" cy="5247640"/>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900000" lon="1980000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2" name="Group 191"/>
          <p:cNvGrpSpPr/>
          <p:nvPr userDrawn="1"/>
        </p:nvGrpSpPr>
        <p:grpSpPr>
          <a:xfrm>
            <a:off x="522000" y="-1755576"/>
            <a:ext cx="8071476" cy="4752528"/>
            <a:chOff x="525671" y="1412776"/>
            <a:chExt cx="8074820" cy="4712034"/>
          </a:xfrm>
        </p:grpSpPr>
        <p:sp>
          <p:nvSpPr>
            <p:cNvPr id="193" name="Freeform 19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Freeform 19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5" name="Group 194"/>
          <p:cNvGrpSpPr/>
          <p:nvPr userDrawn="1"/>
        </p:nvGrpSpPr>
        <p:grpSpPr>
          <a:xfrm>
            <a:off x="522000" y="-1755576"/>
            <a:ext cx="8071476" cy="4752528"/>
            <a:chOff x="525671" y="1412776"/>
            <a:chExt cx="8074820" cy="4712034"/>
          </a:xfrm>
          <a:scene3d>
            <a:camera prst="orthographicFront">
              <a:rot lat="20400000" lon="0" rev="0"/>
            </a:camera>
            <a:lightRig rig="threePt" dir="t"/>
          </a:scene3d>
        </p:grpSpPr>
        <p:sp>
          <p:nvSpPr>
            <p:cNvPr id="196" name="Freeform 19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Freeform 19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8" name="Group 197"/>
          <p:cNvGrpSpPr/>
          <p:nvPr userDrawn="1"/>
        </p:nvGrpSpPr>
        <p:grpSpPr>
          <a:xfrm>
            <a:off x="522000" y="-1755576"/>
            <a:ext cx="8071476" cy="4752528"/>
            <a:chOff x="525671" y="1412776"/>
            <a:chExt cx="8074820" cy="4712034"/>
          </a:xfrm>
          <a:scene3d>
            <a:camera prst="orthographicFront">
              <a:rot lat="19800000" lon="0" rev="0"/>
            </a:camera>
            <a:lightRig rig="threePt" dir="t"/>
          </a:scene3d>
        </p:grpSpPr>
        <p:sp>
          <p:nvSpPr>
            <p:cNvPr id="199" name="Freeform 19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Freeform 19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1" name="Group 200"/>
          <p:cNvGrpSpPr/>
          <p:nvPr userDrawn="1"/>
        </p:nvGrpSpPr>
        <p:grpSpPr>
          <a:xfrm>
            <a:off x="522000" y="-1755576"/>
            <a:ext cx="8071476" cy="4752528"/>
            <a:chOff x="525671" y="1412776"/>
            <a:chExt cx="8074820" cy="4712034"/>
          </a:xfrm>
          <a:scene3d>
            <a:camera prst="orthographicFront">
              <a:rot lat="19200000" lon="0" rev="0"/>
            </a:camera>
            <a:lightRig rig="threePt" dir="t"/>
          </a:scene3d>
        </p:grpSpPr>
        <p:sp>
          <p:nvSpPr>
            <p:cNvPr id="202" name="Freeform 20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Freeform 20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4" name="Group 203"/>
          <p:cNvGrpSpPr/>
          <p:nvPr userDrawn="1"/>
        </p:nvGrpSpPr>
        <p:grpSpPr>
          <a:xfrm>
            <a:off x="522000" y="-1755576"/>
            <a:ext cx="8071476" cy="4752528"/>
            <a:chOff x="525671" y="1412776"/>
            <a:chExt cx="8074820" cy="4712034"/>
          </a:xfrm>
          <a:scene3d>
            <a:camera prst="orthographicFront">
              <a:rot lat="18600000" lon="0" rev="0"/>
            </a:camera>
            <a:lightRig rig="threePt" dir="t"/>
          </a:scene3d>
        </p:grpSpPr>
        <p:sp>
          <p:nvSpPr>
            <p:cNvPr id="205" name="Freeform 2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Freeform 2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7" name="Group 206"/>
          <p:cNvGrpSpPr/>
          <p:nvPr userDrawn="1"/>
        </p:nvGrpSpPr>
        <p:grpSpPr>
          <a:xfrm>
            <a:off x="522000" y="-1755576"/>
            <a:ext cx="8071476" cy="4752528"/>
            <a:chOff x="525671" y="1412776"/>
            <a:chExt cx="8074820" cy="4712034"/>
          </a:xfrm>
          <a:scene3d>
            <a:camera prst="orthographicFront">
              <a:rot lat="18000000" lon="0" rev="0"/>
            </a:camera>
            <a:lightRig rig="threePt" dir="t"/>
          </a:scene3d>
        </p:grpSpPr>
        <p:sp>
          <p:nvSpPr>
            <p:cNvPr id="208" name="Freeform 2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Freeform 2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0" name="Group 209"/>
          <p:cNvGrpSpPr/>
          <p:nvPr userDrawn="1"/>
        </p:nvGrpSpPr>
        <p:grpSpPr>
          <a:xfrm>
            <a:off x="522000" y="-1755576"/>
            <a:ext cx="8071476" cy="4752528"/>
            <a:chOff x="525671" y="1412776"/>
            <a:chExt cx="8074820" cy="4712034"/>
          </a:xfrm>
          <a:scene3d>
            <a:camera prst="orthographicFront">
              <a:rot lat="17400000" lon="0" rev="0"/>
            </a:camera>
            <a:lightRig rig="threePt" dir="t"/>
          </a:scene3d>
        </p:grpSpPr>
        <p:sp>
          <p:nvSpPr>
            <p:cNvPr id="211" name="Freeform 2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Freeform 2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3" name="Group 212"/>
          <p:cNvGrpSpPr/>
          <p:nvPr userDrawn="1"/>
        </p:nvGrpSpPr>
        <p:grpSpPr>
          <a:xfrm>
            <a:off x="522000" y="-1755576"/>
            <a:ext cx="8071476" cy="4752528"/>
            <a:chOff x="525671" y="1412776"/>
            <a:chExt cx="8074820" cy="4712034"/>
          </a:xfrm>
          <a:scene3d>
            <a:camera prst="orthographicFront">
              <a:rot lat="16800000" lon="0" rev="0"/>
            </a:camera>
            <a:lightRig rig="threePt" dir="t"/>
          </a:scene3d>
        </p:grpSpPr>
        <p:sp>
          <p:nvSpPr>
            <p:cNvPr id="214" name="Freeform 2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Freeform 2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6" name="Group 215"/>
          <p:cNvGrpSpPr/>
          <p:nvPr userDrawn="1"/>
        </p:nvGrpSpPr>
        <p:grpSpPr>
          <a:xfrm>
            <a:off x="522000" y="-1755576"/>
            <a:ext cx="8071476" cy="4752528"/>
            <a:chOff x="525671" y="1412776"/>
            <a:chExt cx="8074820" cy="4712034"/>
          </a:xfrm>
          <a:scene3d>
            <a:camera prst="orthographicFront">
              <a:rot lat="16200000" lon="0" rev="0"/>
            </a:camera>
            <a:lightRig rig="threePt" dir="t"/>
          </a:scene3d>
        </p:grpSpPr>
        <p:sp>
          <p:nvSpPr>
            <p:cNvPr id="217" name="Freeform 2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Freeform 2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9" name="Group 218"/>
          <p:cNvGrpSpPr/>
          <p:nvPr userDrawn="1"/>
        </p:nvGrpSpPr>
        <p:grpSpPr>
          <a:xfrm>
            <a:off x="522000" y="-1755576"/>
            <a:ext cx="8071476" cy="4752528"/>
            <a:chOff x="525671" y="1412776"/>
            <a:chExt cx="8074820" cy="4712034"/>
          </a:xfrm>
          <a:scene3d>
            <a:camera prst="orthographicFront">
              <a:rot lat="15600000" lon="0" rev="0"/>
            </a:camera>
            <a:lightRig rig="threePt" dir="t"/>
          </a:scene3d>
        </p:grpSpPr>
        <p:sp>
          <p:nvSpPr>
            <p:cNvPr id="220" name="Freeform 2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Freeform 2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2" name="Group 221"/>
          <p:cNvGrpSpPr/>
          <p:nvPr userDrawn="1"/>
        </p:nvGrpSpPr>
        <p:grpSpPr>
          <a:xfrm>
            <a:off x="522000" y="-1755576"/>
            <a:ext cx="8071476" cy="4752528"/>
            <a:chOff x="525671" y="1412776"/>
            <a:chExt cx="8074820" cy="4712034"/>
          </a:xfrm>
          <a:scene3d>
            <a:camera prst="orthographicFront">
              <a:rot lat="15000000" lon="0" rev="0"/>
            </a:camera>
            <a:lightRig rig="threePt" dir="t"/>
          </a:scene3d>
        </p:grpSpPr>
        <p:sp>
          <p:nvSpPr>
            <p:cNvPr id="223" name="Freeform 2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Freeform 2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5" name="Group 224"/>
          <p:cNvGrpSpPr/>
          <p:nvPr userDrawn="1"/>
        </p:nvGrpSpPr>
        <p:grpSpPr>
          <a:xfrm>
            <a:off x="-3512666" y="908720"/>
            <a:ext cx="8069331" cy="5247639"/>
            <a:chOff x="-3515842" y="980728"/>
            <a:chExt cx="8069331" cy="5247639"/>
          </a:xfrm>
          <a:scene3d>
            <a:camera prst="orthographicFront">
              <a:rot lat="900000" lon="1200000" rev="0"/>
            </a:camera>
            <a:lightRig rig="threePt" dir="t"/>
          </a:scene3d>
        </p:grpSpPr>
        <p:sp>
          <p:nvSpPr>
            <p:cNvPr id="226" name="Freeform 22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Freeform 22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8" name="Group 227"/>
          <p:cNvGrpSpPr/>
          <p:nvPr userDrawn="1"/>
        </p:nvGrpSpPr>
        <p:grpSpPr>
          <a:xfrm>
            <a:off x="4556665" y="908720"/>
            <a:ext cx="8056641" cy="5247639"/>
            <a:chOff x="4572625" y="980729"/>
            <a:chExt cx="8056641" cy="5247639"/>
          </a:xfrm>
          <a:scene3d>
            <a:camera prst="orthographicFront">
              <a:rot lat="900000" lon="20400000" rev="0"/>
            </a:camera>
            <a:lightRig rig="threePt" dir="t"/>
          </a:scene3d>
        </p:grpSpPr>
        <p:sp>
          <p:nvSpPr>
            <p:cNvPr id="229" name="Freeform 22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Freeform 22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1" name="Group 230"/>
          <p:cNvGrpSpPr/>
          <p:nvPr userDrawn="1"/>
        </p:nvGrpSpPr>
        <p:grpSpPr>
          <a:xfrm>
            <a:off x="-3512666" y="908720"/>
            <a:ext cx="8069331" cy="5247639"/>
            <a:chOff x="-3515842" y="980728"/>
            <a:chExt cx="8069331" cy="5247639"/>
          </a:xfrm>
          <a:scene3d>
            <a:camera prst="orthographicFront">
              <a:rot lat="900000" lon="1800000" rev="0"/>
            </a:camera>
            <a:lightRig rig="threePt" dir="t"/>
          </a:scene3d>
        </p:grpSpPr>
        <p:sp>
          <p:nvSpPr>
            <p:cNvPr id="232" name="Freeform 231"/>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Freeform 232"/>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4" name="Group 233"/>
          <p:cNvGrpSpPr/>
          <p:nvPr userDrawn="1"/>
        </p:nvGrpSpPr>
        <p:grpSpPr>
          <a:xfrm>
            <a:off x="4556665" y="908720"/>
            <a:ext cx="8056641" cy="5247639"/>
            <a:chOff x="4572625" y="980729"/>
            <a:chExt cx="8056641" cy="5247639"/>
          </a:xfrm>
          <a:scene3d>
            <a:camera prst="orthographicFront">
              <a:rot lat="900000" lon="19800000" rev="0"/>
            </a:camera>
            <a:lightRig rig="threePt" dir="t"/>
          </a:scene3d>
        </p:grpSpPr>
        <p:sp>
          <p:nvSpPr>
            <p:cNvPr id="235" name="Freeform 234"/>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Freeform 235"/>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7" name="Group 236"/>
          <p:cNvGrpSpPr/>
          <p:nvPr userDrawn="1"/>
        </p:nvGrpSpPr>
        <p:grpSpPr>
          <a:xfrm>
            <a:off x="-3512666" y="908720"/>
            <a:ext cx="8069331" cy="5247639"/>
            <a:chOff x="-3515842" y="980728"/>
            <a:chExt cx="8069331" cy="5247639"/>
          </a:xfrm>
          <a:scene3d>
            <a:camera prst="orthographicFront">
              <a:rot lat="900000" lon="2400000" rev="0"/>
            </a:camera>
            <a:lightRig rig="threePt" dir="t"/>
          </a:scene3d>
        </p:grpSpPr>
        <p:sp>
          <p:nvSpPr>
            <p:cNvPr id="238" name="Freeform 237"/>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Freeform 238"/>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0" name="Group 239"/>
          <p:cNvGrpSpPr/>
          <p:nvPr userDrawn="1"/>
        </p:nvGrpSpPr>
        <p:grpSpPr>
          <a:xfrm>
            <a:off x="4556665" y="908720"/>
            <a:ext cx="8056641" cy="5247639"/>
            <a:chOff x="4572625" y="980729"/>
            <a:chExt cx="8056641" cy="5247639"/>
          </a:xfrm>
          <a:scene3d>
            <a:camera prst="orthographicFront">
              <a:rot lat="900000" lon="19200000" rev="0"/>
            </a:camera>
            <a:lightRig rig="threePt" dir="t"/>
          </a:scene3d>
        </p:grpSpPr>
        <p:sp>
          <p:nvSpPr>
            <p:cNvPr id="241" name="Freeform 24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Freeform 24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3" name="Group 242"/>
          <p:cNvGrpSpPr/>
          <p:nvPr userDrawn="1"/>
        </p:nvGrpSpPr>
        <p:grpSpPr>
          <a:xfrm>
            <a:off x="-3512666" y="908720"/>
            <a:ext cx="8069331" cy="5247639"/>
            <a:chOff x="-3515842" y="980728"/>
            <a:chExt cx="8069331" cy="5247639"/>
          </a:xfrm>
          <a:scene3d>
            <a:camera prst="orthographicFront">
              <a:rot lat="900000" lon="3000000" rev="0"/>
            </a:camera>
            <a:lightRig rig="threePt" dir="t"/>
          </a:scene3d>
        </p:grpSpPr>
        <p:sp>
          <p:nvSpPr>
            <p:cNvPr id="244" name="Freeform 2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Freeform 2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6" name="Group 245"/>
          <p:cNvGrpSpPr/>
          <p:nvPr userDrawn="1"/>
        </p:nvGrpSpPr>
        <p:grpSpPr>
          <a:xfrm>
            <a:off x="4556665" y="908720"/>
            <a:ext cx="8056641" cy="5247639"/>
            <a:chOff x="4572625" y="980729"/>
            <a:chExt cx="8056641" cy="5247639"/>
          </a:xfrm>
          <a:scene3d>
            <a:camera prst="orthographicFront">
              <a:rot lat="900000" lon="18600000" rev="0"/>
            </a:camera>
            <a:lightRig rig="threePt" dir="t"/>
          </a:scene3d>
        </p:grpSpPr>
        <p:sp>
          <p:nvSpPr>
            <p:cNvPr id="247" name="Freeform 2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Freeform 2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9" name="Group 248"/>
          <p:cNvGrpSpPr/>
          <p:nvPr userDrawn="1"/>
        </p:nvGrpSpPr>
        <p:grpSpPr>
          <a:xfrm>
            <a:off x="-3512666" y="908720"/>
            <a:ext cx="8069331" cy="5247639"/>
            <a:chOff x="-3515842" y="980728"/>
            <a:chExt cx="8069331" cy="5247639"/>
          </a:xfrm>
          <a:scene3d>
            <a:camera prst="orthographicFront">
              <a:rot lat="900000" lon="3600000" rev="0"/>
            </a:camera>
            <a:lightRig rig="threePt" dir="t"/>
          </a:scene3d>
        </p:grpSpPr>
        <p:sp>
          <p:nvSpPr>
            <p:cNvPr id="250" name="Freeform 249"/>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Freeform 250"/>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2" name="Group 251"/>
          <p:cNvGrpSpPr/>
          <p:nvPr userDrawn="1"/>
        </p:nvGrpSpPr>
        <p:grpSpPr>
          <a:xfrm>
            <a:off x="4556665" y="908720"/>
            <a:ext cx="8056641" cy="5247639"/>
            <a:chOff x="4572625" y="980729"/>
            <a:chExt cx="8056641" cy="5247639"/>
          </a:xfrm>
          <a:scene3d>
            <a:camera prst="orthographicFront">
              <a:rot lat="900000" lon="18000000" rev="0"/>
            </a:camera>
            <a:lightRig rig="threePt" dir="t"/>
          </a:scene3d>
        </p:grpSpPr>
        <p:sp>
          <p:nvSpPr>
            <p:cNvPr id="253" name="Freeform 252"/>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Freeform 253"/>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5" name="Group 254"/>
          <p:cNvGrpSpPr/>
          <p:nvPr userDrawn="1"/>
        </p:nvGrpSpPr>
        <p:grpSpPr>
          <a:xfrm>
            <a:off x="-3512666" y="908720"/>
            <a:ext cx="8069331" cy="5247639"/>
            <a:chOff x="-3515842" y="980728"/>
            <a:chExt cx="8069331" cy="5247639"/>
          </a:xfrm>
          <a:scene3d>
            <a:camera prst="orthographicFront">
              <a:rot lat="900000" lon="4200000" rev="0"/>
            </a:camera>
            <a:lightRig rig="threePt" dir="t"/>
          </a:scene3d>
        </p:grpSpPr>
        <p:sp>
          <p:nvSpPr>
            <p:cNvPr id="256" name="Freeform 25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Freeform 25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8" name="Group 257"/>
          <p:cNvGrpSpPr/>
          <p:nvPr userDrawn="1"/>
        </p:nvGrpSpPr>
        <p:grpSpPr>
          <a:xfrm>
            <a:off x="4556665" y="908720"/>
            <a:ext cx="8056641" cy="5247639"/>
            <a:chOff x="4572625" y="980729"/>
            <a:chExt cx="8056641" cy="5247639"/>
          </a:xfrm>
          <a:scene3d>
            <a:camera prst="orthographicFront">
              <a:rot lat="900000" lon="17400000" rev="0"/>
            </a:camera>
            <a:lightRig rig="threePt" dir="t"/>
          </a:scene3d>
        </p:grpSpPr>
        <p:sp>
          <p:nvSpPr>
            <p:cNvPr id="259" name="Freeform 25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Freeform 25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1" name="Group 260"/>
          <p:cNvGrpSpPr/>
          <p:nvPr userDrawn="1"/>
        </p:nvGrpSpPr>
        <p:grpSpPr>
          <a:xfrm>
            <a:off x="-3512666" y="908720"/>
            <a:ext cx="8069331" cy="5247639"/>
            <a:chOff x="-3515842" y="980728"/>
            <a:chExt cx="8069331" cy="5247639"/>
          </a:xfrm>
          <a:scene3d>
            <a:camera prst="orthographicFront">
              <a:rot lat="900000" lon="4800000" rev="0"/>
            </a:camera>
            <a:lightRig rig="threePt" dir="t"/>
          </a:scene3d>
        </p:grpSpPr>
        <p:sp>
          <p:nvSpPr>
            <p:cNvPr id="262" name="Freeform 261"/>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Freeform 262"/>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4" name="Group 263"/>
          <p:cNvGrpSpPr/>
          <p:nvPr userDrawn="1"/>
        </p:nvGrpSpPr>
        <p:grpSpPr>
          <a:xfrm>
            <a:off x="4556665" y="908720"/>
            <a:ext cx="8056641" cy="5247639"/>
            <a:chOff x="4572625" y="980729"/>
            <a:chExt cx="8056641" cy="5247639"/>
          </a:xfrm>
          <a:scene3d>
            <a:camera prst="orthographicFront">
              <a:rot lat="900000" lon="16800000" rev="0"/>
            </a:camera>
            <a:lightRig rig="threePt" dir="t"/>
          </a:scene3d>
        </p:grpSpPr>
        <p:sp>
          <p:nvSpPr>
            <p:cNvPr id="265" name="Freeform 264"/>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Freeform 265"/>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7" name="Group 266"/>
          <p:cNvGrpSpPr/>
          <p:nvPr userDrawn="1"/>
        </p:nvGrpSpPr>
        <p:grpSpPr>
          <a:xfrm>
            <a:off x="-3512666" y="908720"/>
            <a:ext cx="8069331" cy="5247639"/>
            <a:chOff x="-3515842" y="980728"/>
            <a:chExt cx="8069331" cy="5247639"/>
          </a:xfrm>
          <a:scene3d>
            <a:camera prst="orthographicFront">
              <a:rot lat="900000" lon="5400000" rev="0"/>
            </a:camera>
            <a:lightRig rig="threePt" dir="t"/>
          </a:scene3d>
        </p:grpSpPr>
        <p:sp>
          <p:nvSpPr>
            <p:cNvPr id="268" name="Freeform 267"/>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Freeform 268"/>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0" name="Group 269"/>
          <p:cNvGrpSpPr/>
          <p:nvPr userDrawn="1"/>
        </p:nvGrpSpPr>
        <p:grpSpPr>
          <a:xfrm>
            <a:off x="4556665" y="908720"/>
            <a:ext cx="8056641" cy="5247639"/>
            <a:chOff x="4572625" y="980729"/>
            <a:chExt cx="8056641" cy="5247639"/>
          </a:xfrm>
          <a:scene3d>
            <a:camera prst="orthographicFront">
              <a:rot lat="900000" lon="16200000" rev="0"/>
            </a:camera>
            <a:lightRig rig="threePt" dir="t"/>
          </a:scene3d>
        </p:grpSpPr>
        <p:sp>
          <p:nvSpPr>
            <p:cNvPr id="271" name="Freeform 27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Freeform 27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3" name="Group 272"/>
          <p:cNvGrpSpPr/>
          <p:nvPr userDrawn="1"/>
        </p:nvGrpSpPr>
        <p:grpSpPr>
          <a:xfrm>
            <a:off x="-3512666" y="908720"/>
            <a:ext cx="8069331" cy="5247639"/>
            <a:chOff x="-3515842" y="980728"/>
            <a:chExt cx="8069331" cy="5247639"/>
          </a:xfrm>
          <a:scene3d>
            <a:camera prst="orthographicFront">
              <a:rot lat="900000" lon="6000000" rev="0"/>
            </a:camera>
            <a:lightRig rig="threePt" dir="t"/>
          </a:scene3d>
        </p:grpSpPr>
        <p:sp>
          <p:nvSpPr>
            <p:cNvPr id="274" name="Freeform 27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Freeform 27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6" name="Group 275"/>
          <p:cNvGrpSpPr/>
          <p:nvPr userDrawn="1"/>
        </p:nvGrpSpPr>
        <p:grpSpPr>
          <a:xfrm>
            <a:off x="4556665" y="908720"/>
            <a:ext cx="8056641" cy="5247639"/>
            <a:chOff x="4572625" y="980729"/>
            <a:chExt cx="8056641" cy="5247639"/>
          </a:xfrm>
          <a:scene3d>
            <a:camera prst="orthographicFront">
              <a:rot lat="900000" lon="15600000" rev="0"/>
            </a:camera>
            <a:lightRig rig="threePt" dir="t"/>
          </a:scene3d>
        </p:grpSpPr>
        <p:sp>
          <p:nvSpPr>
            <p:cNvPr id="277" name="Freeform 27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Freeform 27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9" name="Group 278"/>
          <p:cNvGrpSpPr/>
          <p:nvPr userDrawn="1"/>
        </p:nvGrpSpPr>
        <p:grpSpPr>
          <a:xfrm>
            <a:off x="-3512666" y="908720"/>
            <a:ext cx="8069331" cy="5247639"/>
            <a:chOff x="-3515842" y="980728"/>
            <a:chExt cx="8069331" cy="5247639"/>
          </a:xfrm>
          <a:scene3d>
            <a:camera prst="orthographicFront">
              <a:rot lat="900000" lon="6600000" rev="0"/>
            </a:camera>
            <a:lightRig rig="threePt" dir="t"/>
          </a:scene3d>
        </p:grpSpPr>
        <p:sp>
          <p:nvSpPr>
            <p:cNvPr id="280" name="Freeform 279"/>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Freeform 280"/>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2" name="Group 281"/>
          <p:cNvGrpSpPr/>
          <p:nvPr userDrawn="1"/>
        </p:nvGrpSpPr>
        <p:grpSpPr>
          <a:xfrm>
            <a:off x="4556665" y="908720"/>
            <a:ext cx="8056641" cy="5247639"/>
            <a:chOff x="4572625" y="980729"/>
            <a:chExt cx="8056641" cy="5247639"/>
          </a:xfrm>
          <a:scene3d>
            <a:camera prst="orthographicFront">
              <a:rot lat="900000" lon="15000000" rev="0"/>
            </a:camera>
            <a:lightRig rig="threePt" dir="t"/>
          </a:scene3d>
        </p:grpSpPr>
        <p:sp>
          <p:nvSpPr>
            <p:cNvPr id="283" name="Freeform 282"/>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Freeform 283"/>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5753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9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95"/>
                                        </p:tgtEl>
                                        <p:attrNameLst>
                                          <p:attrName>style.visibility</p:attrName>
                                        </p:attrNameLst>
                                      </p:cBhvr>
                                      <p:to>
                                        <p:strVal val="visible"/>
                                      </p:to>
                                    </p:set>
                                  </p:childTnLst>
                                </p:cTn>
                              </p:par>
                            </p:childTnLst>
                          </p:cTn>
                        </p:par>
                        <p:par>
                          <p:cTn id="9" fill="hold">
                            <p:stCondLst>
                              <p:cond delay="0"/>
                            </p:stCondLst>
                            <p:childTnLst>
                              <p:par>
                                <p:cTn id="10" presetID="1" presetClass="exit" presetSubtype="0" fill="hold" nodeType="afterEffect">
                                  <p:stCondLst>
                                    <p:cond delay="80"/>
                                  </p:stCondLst>
                                  <p:childTnLst>
                                    <p:set>
                                      <p:cBhvr>
                                        <p:cTn id="11" dur="1" fill="hold">
                                          <p:stCondLst>
                                            <p:cond delay="0"/>
                                          </p:stCondLst>
                                        </p:cTn>
                                        <p:tgtEl>
                                          <p:spTgt spid="195"/>
                                        </p:tgtEl>
                                        <p:attrNameLst>
                                          <p:attrName>style.visibility</p:attrName>
                                        </p:attrNameLst>
                                      </p:cBhvr>
                                      <p:to>
                                        <p:strVal val="hidden"/>
                                      </p:to>
                                    </p:set>
                                  </p:childTnLst>
                                </p:cTn>
                              </p:par>
                              <p:par>
                                <p:cTn id="12" presetID="1" presetClass="entr" presetSubtype="0" fill="hold" nodeType="withEffect">
                                  <p:stCondLst>
                                    <p:cond delay="80"/>
                                  </p:stCondLst>
                                  <p:childTnLst>
                                    <p:set>
                                      <p:cBhvr>
                                        <p:cTn id="13" dur="1" fill="hold">
                                          <p:stCondLst>
                                            <p:cond delay="0"/>
                                          </p:stCondLst>
                                        </p:cTn>
                                        <p:tgtEl>
                                          <p:spTgt spid="198"/>
                                        </p:tgtEl>
                                        <p:attrNameLst>
                                          <p:attrName>style.visibility</p:attrName>
                                        </p:attrNameLst>
                                      </p:cBhvr>
                                      <p:to>
                                        <p:strVal val="visible"/>
                                      </p:to>
                                    </p:set>
                                  </p:childTnLst>
                                </p:cTn>
                              </p:par>
                            </p:childTnLst>
                          </p:cTn>
                        </p:par>
                        <p:par>
                          <p:cTn id="14" fill="hold">
                            <p:stCondLst>
                              <p:cond delay="80"/>
                            </p:stCondLst>
                            <p:childTnLst>
                              <p:par>
                                <p:cTn id="15" presetID="1" presetClass="exit" presetSubtype="0" fill="hold" nodeType="afterEffect">
                                  <p:stCondLst>
                                    <p:cond delay="80"/>
                                  </p:stCondLst>
                                  <p:childTnLst>
                                    <p:set>
                                      <p:cBhvr>
                                        <p:cTn id="16" dur="1" fill="hold">
                                          <p:stCondLst>
                                            <p:cond delay="0"/>
                                          </p:stCondLst>
                                        </p:cTn>
                                        <p:tgtEl>
                                          <p:spTgt spid="198"/>
                                        </p:tgtEl>
                                        <p:attrNameLst>
                                          <p:attrName>style.visibility</p:attrName>
                                        </p:attrNameLst>
                                      </p:cBhvr>
                                      <p:to>
                                        <p:strVal val="hidden"/>
                                      </p:to>
                                    </p:set>
                                  </p:childTnLst>
                                </p:cTn>
                              </p:par>
                              <p:par>
                                <p:cTn id="17" presetID="1" presetClass="entr" presetSubtype="0" fill="hold" nodeType="withEffect">
                                  <p:stCondLst>
                                    <p:cond delay="80"/>
                                  </p:stCondLst>
                                  <p:childTnLst>
                                    <p:set>
                                      <p:cBhvr>
                                        <p:cTn id="18" dur="1" fill="hold">
                                          <p:stCondLst>
                                            <p:cond delay="0"/>
                                          </p:stCondLst>
                                        </p:cTn>
                                        <p:tgtEl>
                                          <p:spTgt spid="201"/>
                                        </p:tgtEl>
                                        <p:attrNameLst>
                                          <p:attrName>style.visibility</p:attrName>
                                        </p:attrNameLst>
                                      </p:cBhvr>
                                      <p:to>
                                        <p:strVal val="visible"/>
                                      </p:to>
                                    </p:set>
                                  </p:childTnLst>
                                </p:cTn>
                              </p:par>
                            </p:childTnLst>
                          </p:cTn>
                        </p:par>
                        <p:par>
                          <p:cTn id="19" fill="hold">
                            <p:stCondLst>
                              <p:cond delay="160"/>
                            </p:stCondLst>
                            <p:childTnLst>
                              <p:par>
                                <p:cTn id="20" presetID="1" presetClass="exit" presetSubtype="0" fill="hold" nodeType="afterEffect">
                                  <p:stCondLst>
                                    <p:cond delay="80"/>
                                  </p:stCondLst>
                                  <p:childTnLst>
                                    <p:set>
                                      <p:cBhvr>
                                        <p:cTn id="21" dur="1" fill="hold">
                                          <p:stCondLst>
                                            <p:cond delay="0"/>
                                          </p:stCondLst>
                                        </p:cTn>
                                        <p:tgtEl>
                                          <p:spTgt spid="201"/>
                                        </p:tgtEl>
                                        <p:attrNameLst>
                                          <p:attrName>style.visibility</p:attrName>
                                        </p:attrNameLst>
                                      </p:cBhvr>
                                      <p:to>
                                        <p:strVal val="hidden"/>
                                      </p:to>
                                    </p:set>
                                  </p:childTnLst>
                                </p:cTn>
                              </p:par>
                              <p:par>
                                <p:cTn id="22" presetID="1" presetClass="entr" presetSubtype="0" fill="hold" nodeType="withEffect">
                                  <p:stCondLst>
                                    <p:cond delay="80"/>
                                  </p:stCondLst>
                                  <p:childTnLst>
                                    <p:set>
                                      <p:cBhvr>
                                        <p:cTn id="23" dur="1" fill="hold">
                                          <p:stCondLst>
                                            <p:cond delay="0"/>
                                          </p:stCondLst>
                                        </p:cTn>
                                        <p:tgtEl>
                                          <p:spTgt spid="204"/>
                                        </p:tgtEl>
                                        <p:attrNameLst>
                                          <p:attrName>style.visibility</p:attrName>
                                        </p:attrNameLst>
                                      </p:cBhvr>
                                      <p:to>
                                        <p:strVal val="visible"/>
                                      </p:to>
                                    </p:set>
                                  </p:childTnLst>
                                </p:cTn>
                              </p:par>
                            </p:childTnLst>
                          </p:cTn>
                        </p:par>
                        <p:par>
                          <p:cTn id="24" fill="hold">
                            <p:stCondLst>
                              <p:cond delay="240"/>
                            </p:stCondLst>
                            <p:childTnLst>
                              <p:par>
                                <p:cTn id="25" presetID="1" presetClass="exit" presetSubtype="0" fill="hold" nodeType="afterEffect">
                                  <p:stCondLst>
                                    <p:cond delay="80"/>
                                  </p:stCondLst>
                                  <p:childTnLst>
                                    <p:set>
                                      <p:cBhvr>
                                        <p:cTn id="26" dur="1" fill="hold">
                                          <p:stCondLst>
                                            <p:cond delay="0"/>
                                          </p:stCondLst>
                                        </p:cTn>
                                        <p:tgtEl>
                                          <p:spTgt spid="204"/>
                                        </p:tgtEl>
                                        <p:attrNameLst>
                                          <p:attrName>style.visibility</p:attrName>
                                        </p:attrNameLst>
                                      </p:cBhvr>
                                      <p:to>
                                        <p:strVal val="hidden"/>
                                      </p:to>
                                    </p:set>
                                  </p:childTnLst>
                                </p:cTn>
                              </p:par>
                              <p:par>
                                <p:cTn id="27" presetID="1" presetClass="entr" presetSubtype="0" fill="hold" nodeType="withEffect">
                                  <p:stCondLst>
                                    <p:cond delay="80"/>
                                  </p:stCondLst>
                                  <p:childTnLst>
                                    <p:set>
                                      <p:cBhvr>
                                        <p:cTn id="28" dur="1" fill="hold">
                                          <p:stCondLst>
                                            <p:cond delay="0"/>
                                          </p:stCondLst>
                                        </p:cTn>
                                        <p:tgtEl>
                                          <p:spTgt spid="207"/>
                                        </p:tgtEl>
                                        <p:attrNameLst>
                                          <p:attrName>style.visibility</p:attrName>
                                        </p:attrNameLst>
                                      </p:cBhvr>
                                      <p:to>
                                        <p:strVal val="visible"/>
                                      </p:to>
                                    </p:set>
                                  </p:childTnLst>
                                </p:cTn>
                              </p:par>
                            </p:childTnLst>
                          </p:cTn>
                        </p:par>
                        <p:par>
                          <p:cTn id="29" fill="hold">
                            <p:stCondLst>
                              <p:cond delay="320"/>
                            </p:stCondLst>
                            <p:childTnLst>
                              <p:par>
                                <p:cTn id="30" presetID="1" presetClass="exit" presetSubtype="0" fill="hold" nodeType="afterEffect">
                                  <p:stCondLst>
                                    <p:cond delay="80"/>
                                  </p:stCondLst>
                                  <p:childTnLst>
                                    <p:set>
                                      <p:cBhvr>
                                        <p:cTn id="31" dur="1" fill="hold">
                                          <p:stCondLst>
                                            <p:cond delay="0"/>
                                          </p:stCondLst>
                                        </p:cTn>
                                        <p:tgtEl>
                                          <p:spTgt spid="207"/>
                                        </p:tgtEl>
                                        <p:attrNameLst>
                                          <p:attrName>style.visibility</p:attrName>
                                        </p:attrNameLst>
                                      </p:cBhvr>
                                      <p:to>
                                        <p:strVal val="hidden"/>
                                      </p:to>
                                    </p:set>
                                  </p:childTnLst>
                                </p:cTn>
                              </p:par>
                              <p:par>
                                <p:cTn id="32" presetID="1" presetClass="entr" presetSubtype="0" fill="hold" nodeType="withEffect">
                                  <p:stCondLst>
                                    <p:cond delay="80"/>
                                  </p:stCondLst>
                                  <p:childTnLst>
                                    <p:set>
                                      <p:cBhvr>
                                        <p:cTn id="33" dur="1" fill="hold">
                                          <p:stCondLst>
                                            <p:cond delay="0"/>
                                          </p:stCondLst>
                                        </p:cTn>
                                        <p:tgtEl>
                                          <p:spTgt spid="210"/>
                                        </p:tgtEl>
                                        <p:attrNameLst>
                                          <p:attrName>style.visibility</p:attrName>
                                        </p:attrNameLst>
                                      </p:cBhvr>
                                      <p:to>
                                        <p:strVal val="visible"/>
                                      </p:to>
                                    </p:set>
                                  </p:childTnLst>
                                </p:cTn>
                              </p:par>
                            </p:childTnLst>
                          </p:cTn>
                        </p:par>
                        <p:par>
                          <p:cTn id="34" fill="hold">
                            <p:stCondLst>
                              <p:cond delay="400"/>
                            </p:stCondLst>
                            <p:childTnLst>
                              <p:par>
                                <p:cTn id="35" presetID="1" presetClass="exit" presetSubtype="0" fill="hold" nodeType="afterEffect">
                                  <p:stCondLst>
                                    <p:cond delay="80"/>
                                  </p:stCondLst>
                                  <p:childTnLst>
                                    <p:set>
                                      <p:cBhvr>
                                        <p:cTn id="36" dur="1" fill="hold">
                                          <p:stCondLst>
                                            <p:cond delay="0"/>
                                          </p:stCondLst>
                                        </p:cTn>
                                        <p:tgtEl>
                                          <p:spTgt spid="210"/>
                                        </p:tgtEl>
                                        <p:attrNameLst>
                                          <p:attrName>style.visibility</p:attrName>
                                        </p:attrNameLst>
                                      </p:cBhvr>
                                      <p:to>
                                        <p:strVal val="hidden"/>
                                      </p:to>
                                    </p:set>
                                  </p:childTnLst>
                                </p:cTn>
                              </p:par>
                              <p:par>
                                <p:cTn id="37" presetID="1" presetClass="entr" presetSubtype="0" fill="hold" nodeType="withEffect">
                                  <p:stCondLst>
                                    <p:cond delay="80"/>
                                  </p:stCondLst>
                                  <p:childTnLst>
                                    <p:set>
                                      <p:cBhvr>
                                        <p:cTn id="38" dur="1" fill="hold">
                                          <p:stCondLst>
                                            <p:cond delay="0"/>
                                          </p:stCondLst>
                                        </p:cTn>
                                        <p:tgtEl>
                                          <p:spTgt spid="213"/>
                                        </p:tgtEl>
                                        <p:attrNameLst>
                                          <p:attrName>style.visibility</p:attrName>
                                        </p:attrNameLst>
                                      </p:cBhvr>
                                      <p:to>
                                        <p:strVal val="visible"/>
                                      </p:to>
                                    </p:set>
                                  </p:childTnLst>
                                </p:cTn>
                              </p:par>
                            </p:childTnLst>
                          </p:cTn>
                        </p:par>
                        <p:par>
                          <p:cTn id="39" fill="hold">
                            <p:stCondLst>
                              <p:cond delay="480"/>
                            </p:stCondLst>
                            <p:childTnLst>
                              <p:par>
                                <p:cTn id="40" presetID="1" presetClass="exit" presetSubtype="0" fill="hold" nodeType="afterEffect">
                                  <p:stCondLst>
                                    <p:cond delay="80"/>
                                  </p:stCondLst>
                                  <p:childTnLst>
                                    <p:set>
                                      <p:cBhvr>
                                        <p:cTn id="41" dur="1" fill="hold">
                                          <p:stCondLst>
                                            <p:cond delay="0"/>
                                          </p:stCondLst>
                                        </p:cTn>
                                        <p:tgtEl>
                                          <p:spTgt spid="213"/>
                                        </p:tgtEl>
                                        <p:attrNameLst>
                                          <p:attrName>style.visibility</p:attrName>
                                        </p:attrNameLst>
                                      </p:cBhvr>
                                      <p:to>
                                        <p:strVal val="hidden"/>
                                      </p:to>
                                    </p:set>
                                  </p:childTnLst>
                                </p:cTn>
                              </p:par>
                              <p:par>
                                <p:cTn id="42" presetID="1" presetClass="entr" presetSubtype="0" fill="hold" nodeType="withEffect">
                                  <p:stCondLst>
                                    <p:cond delay="80"/>
                                  </p:stCondLst>
                                  <p:childTnLst>
                                    <p:set>
                                      <p:cBhvr>
                                        <p:cTn id="43" dur="1" fill="hold">
                                          <p:stCondLst>
                                            <p:cond delay="0"/>
                                          </p:stCondLst>
                                        </p:cTn>
                                        <p:tgtEl>
                                          <p:spTgt spid="216"/>
                                        </p:tgtEl>
                                        <p:attrNameLst>
                                          <p:attrName>style.visibility</p:attrName>
                                        </p:attrNameLst>
                                      </p:cBhvr>
                                      <p:to>
                                        <p:strVal val="visible"/>
                                      </p:to>
                                    </p:set>
                                  </p:childTnLst>
                                </p:cTn>
                              </p:par>
                            </p:childTnLst>
                          </p:cTn>
                        </p:par>
                        <p:par>
                          <p:cTn id="44" fill="hold">
                            <p:stCondLst>
                              <p:cond delay="560"/>
                            </p:stCondLst>
                            <p:childTnLst>
                              <p:par>
                                <p:cTn id="45" presetID="1" presetClass="exit" presetSubtype="0" fill="hold" nodeType="afterEffect">
                                  <p:stCondLst>
                                    <p:cond delay="80"/>
                                  </p:stCondLst>
                                  <p:childTnLst>
                                    <p:set>
                                      <p:cBhvr>
                                        <p:cTn id="46" dur="1" fill="hold">
                                          <p:stCondLst>
                                            <p:cond delay="0"/>
                                          </p:stCondLst>
                                        </p:cTn>
                                        <p:tgtEl>
                                          <p:spTgt spid="216"/>
                                        </p:tgtEl>
                                        <p:attrNameLst>
                                          <p:attrName>style.visibility</p:attrName>
                                        </p:attrNameLst>
                                      </p:cBhvr>
                                      <p:to>
                                        <p:strVal val="hidden"/>
                                      </p:to>
                                    </p:set>
                                  </p:childTnLst>
                                </p:cTn>
                              </p:par>
                              <p:par>
                                <p:cTn id="47" presetID="1" presetClass="entr" presetSubtype="0" fill="hold" nodeType="withEffect">
                                  <p:stCondLst>
                                    <p:cond delay="80"/>
                                  </p:stCondLst>
                                  <p:childTnLst>
                                    <p:set>
                                      <p:cBhvr>
                                        <p:cTn id="48" dur="1" fill="hold">
                                          <p:stCondLst>
                                            <p:cond delay="0"/>
                                          </p:stCondLst>
                                        </p:cTn>
                                        <p:tgtEl>
                                          <p:spTgt spid="219"/>
                                        </p:tgtEl>
                                        <p:attrNameLst>
                                          <p:attrName>style.visibility</p:attrName>
                                        </p:attrNameLst>
                                      </p:cBhvr>
                                      <p:to>
                                        <p:strVal val="visible"/>
                                      </p:to>
                                    </p:set>
                                  </p:childTnLst>
                                </p:cTn>
                              </p:par>
                            </p:childTnLst>
                          </p:cTn>
                        </p:par>
                        <p:par>
                          <p:cTn id="49" fill="hold">
                            <p:stCondLst>
                              <p:cond delay="640"/>
                            </p:stCondLst>
                            <p:childTnLst>
                              <p:par>
                                <p:cTn id="50" presetID="1" presetClass="exit" presetSubtype="0" fill="hold" nodeType="afterEffect">
                                  <p:stCondLst>
                                    <p:cond delay="80"/>
                                  </p:stCondLst>
                                  <p:childTnLst>
                                    <p:set>
                                      <p:cBhvr>
                                        <p:cTn id="51" dur="1" fill="hold">
                                          <p:stCondLst>
                                            <p:cond delay="0"/>
                                          </p:stCondLst>
                                        </p:cTn>
                                        <p:tgtEl>
                                          <p:spTgt spid="219"/>
                                        </p:tgtEl>
                                        <p:attrNameLst>
                                          <p:attrName>style.visibility</p:attrName>
                                        </p:attrNameLst>
                                      </p:cBhvr>
                                      <p:to>
                                        <p:strVal val="hidden"/>
                                      </p:to>
                                    </p:set>
                                  </p:childTnLst>
                                </p:cTn>
                              </p:par>
                              <p:par>
                                <p:cTn id="52" presetID="1" presetClass="entr" presetSubtype="0" fill="hold" nodeType="withEffect">
                                  <p:stCondLst>
                                    <p:cond delay="80"/>
                                  </p:stCondLst>
                                  <p:childTnLst>
                                    <p:set>
                                      <p:cBhvr>
                                        <p:cTn id="53" dur="1" fill="hold">
                                          <p:stCondLst>
                                            <p:cond delay="0"/>
                                          </p:stCondLst>
                                        </p:cTn>
                                        <p:tgtEl>
                                          <p:spTgt spid="22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185"/>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188"/>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225"/>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28"/>
                                        </p:tgtEl>
                                        <p:attrNameLst>
                                          <p:attrName>style.visibility</p:attrName>
                                        </p:attrNameLst>
                                      </p:cBhvr>
                                      <p:to>
                                        <p:strVal val="visible"/>
                                      </p:to>
                                    </p:set>
                                  </p:childTnLst>
                                </p:cTn>
                              </p:par>
                            </p:childTnLst>
                          </p:cTn>
                        </p:par>
                        <p:par>
                          <p:cTn id="64" fill="hold">
                            <p:stCondLst>
                              <p:cond delay="0"/>
                            </p:stCondLst>
                            <p:childTnLst>
                              <p:par>
                                <p:cTn id="65" presetID="1" presetClass="exit" presetSubtype="0" fill="hold" nodeType="afterEffect">
                                  <p:stCondLst>
                                    <p:cond delay="80"/>
                                  </p:stCondLst>
                                  <p:childTnLst>
                                    <p:set>
                                      <p:cBhvr>
                                        <p:cTn id="66" dur="1" fill="hold">
                                          <p:stCondLst>
                                            <p:cond delay="0"/>
                                          </p:stCondLst>
                                        </p:cTn>
                                        <p:tgtEl>
                                          <p:spTgt spid="225"/>
                                        </p:tgtEl>
                                        <p:attrNameLst>
                                          <p:attrName>style.visibility</p:attrName>
                                        </p:attrNameLst>
                                      </p:cBhvr>
                                      <p:to>
                                        <p:strVal val="hidden"/>
                                      </p:to>
                                    </p:set>
                                  </p:childTnLst>
                                </p:cTn>
                              </p:par>
                              <p:par>
                                <p:cTn id="67" presetID="1" presetClass="exit" presetSubtype="0" fill="hold" nodeType="withEffect">
                                  <p:stCondLst>
                                    <p:cond delay="80"/>
                                  </p:stCondLst>
                                  <p:childTnLst>
                                    <p:set>
                                      <p:cBhvr>
                                        <p:cTn id="68" dur="1" fill="hold">
                                          <p:stCondLst>
                                            <p:cond delay="0"/>
                                          </p:stCondLst>
                                        </p:cTn>
                                        <p:tgtEl>
                                          <p:spTgt spid="228"/>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23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34"/>
                                        </p:tgtEl>
                                        <p:attrNameLst>
                                          <p:attrName>style.visibility</p:attrName>
                                        </p:attrNameLst>
                                      </p:cBhvr>
                                      <p:to>
                                        <p:strVal val="visible"/>
                                      </p:to>
                                    </p:set>
                                  </p:childTnLst>
                                </p:cTn>
                              </p:par>
                            </p:childTnLst>
                          </p:cTn>
                        </p:par>
                        <p:par>
                          <p:cTn id="73" fill="hold">
                            <p:stCondLst>
                              <p:cond delay="80"/>
                            </p:stCondLst>
                            <p:childTnLst>
                              <p:par>
                                <p:cTn id="74" presetID="1" presetClass="exit" presetSubtype="0" fill="hold" nodeType="afterEffect">
                                  <p:stCondLst>
                                    <p:cond delay="80"/>
                                  </p:stCondLst>
                                  <p:childTnLst>
                                    <p:set>
                                      <p:cBhvr>
                                        <p:cTn id="75" dur="1" fill="hold">
                                          <p:stCondLst>
                                            <p:cond delay="0"/>
                                          </p:stCondLst>
                                        </p:cTn>
                                        <p:tgtEl>
                                          <p:spTgt spid="231"/>
                                        </p:tgtEl>
                                        <p:attrNameLst>
                                          <p:attrName>style.visibility</p:attrName>
                                        </p:attrNameLst>
                                      </p:cBhvr>
                                      <p:to>
                                        <p:strVal val="hidden"/>
                                      </p:to>
                                    </p:set>
                                  </p:childTnLst>
                                </p:cTn>
                              </p:par>
                              <p:par>
                                <p:cTn id="76" presetID="1" presetClass="exit" presetSubtype="0" fill="hold" nodeType="withEffect">
                                  <p:stCondLst>
                                    <p:cond delay="80"/>
                                  </p:stCondLst>
                                  <p:childTnLst>
                                    <p:set>
                                      <p:cBhvr>
                                        <p:cTn id="77" dur="1" fill="hold">
                                          <p:stCondLst>
                                            <p:cond delay="0"/>
                                          </p:stCondLst>
                                        </p:cTn>
                                        <p:tgtEl>
                                          <p:spTgt spid="234"/>
                                        </p:tgtEl>
                                        <p:attrNameLst>
                                          <p:attrName>style.visibility</p:attrName>
                                        </p:attrNameLst>
                                      </p:cBhvr>
                                      <p:to>
                                        <p:strVal val="hidden"/>
                                      </p:to>
                                    </p:set>
                                  </p:childTnLst>
                                </p:cTn>
                              </p:par>
                              <p:par>
                                <p:cTn id="78" presetID="1" presetClass="entr" presetSubtype="0" fill="hold" nodeType="withEffect">
                                  <p:stCondLst>
                                    <p:cond delay="0"/>
                                  </p:stCondLst>
                                  <p:childTnLst>
                                    <p:set>
                                      <p:cBhvr>
                                        <p:cTn id="79" dur="1" fill="hold">
                                          <p:stCondLst>
                                            <p:cond delay="0"/>
                                          </p:stCondLst>
                                        </p:cTn>
                                        <p:tgtEl>
                                          <p:spTgt spid="237"/>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240"/>
                                        </p:tgtEl>
                                        <p:attrNameLst>
                                          <p:attrName>style.visibility</p:attrName>
                                        </p:attrNameLst>
                                      </p:cBhvr>
                                      <p:to>
                                        <p:strVal val="visible"/>
                                      </p:to>
                                    </p:set>
                                  </p:childTnLst>
                                </p:cTn>
                              </p:par>
                            </p:childTnLst>
                          </p:cTn>
                        </p:par>
                        <p:par>
                          <p:cTn id="82" fill="hold">
                            <p:stCondLst>
                              <p:cond delay="160"/>
                            </p:stCondLst>
                            <p:childTnLst>
                              <p:par>
                                <p:cTn id="83" presetID="1" presetClass="exit" presetSubtype="0" fill="hold" nodeType="afterEffect">
                                  <p:stCondLst>
                                    <p:cond delay="80"/>
                                  </p:stCondLst>
                                  <p:childTnLst>
                                    <p:set>
                                      <p:cBhvr>
                                        <p:cTn id="84" dur="1" fill="hold">
                                          <p:stCondLst>
                                            <p:cond delay="0"/>
                                          </p:stCondLst>
                                        </p:cTn>
                                        <p:tgtEl>
                                          <p:spTgt spid="237"/>
                                        </p:tgtEl>
                                        <p:attrNameLst>
                                          <p:attrName>style.visibility</p:attrName>
                                        </p:attrNameLst>
                                      </p:cBhvr>
                                      <p:to>
                                        <p:strVal val="hidden"/>
                                      </p:to>
                                    </p:set>
                                  </p:childTnLst>
                                </p:cTn>
                              </p:par>
                              <p:par>
                                <p:cTn id="85" presetID="1" presetClass="exit" presetSubtype="0" fill="hold" nodeType="withEffect">
                                  <p:stCondLst>
                                    <p:cond delay="80"/>
                                  </p:stCondLst>
                                  <p:childTnLst>
                                    <p:set>
                                      <p:cBhvr>
                                        <p:cTn id="86" dur="1" fill="hold">
                                          <p:stCondLst>
                                            <p:cond delay="0"/>
                                          </p:stCondLst>
                                        </p:cTn>
                                        <p:tgtEl>
                                          <p:spTgt spid="240"/>
                                        </p:tgtEl>
                                        <p:attrNameLst>
                                          <p:attrName>style.visibility</p:attrName>
                                        </p:attrNameLst>
                                      </p:cBhvr>
                                      <p:to>
                                        <p:strVal val="hidden"/>
                                      </p:to>
                                    </p:set>
                                  </p:childTnLst>
                                </p:cTn>
                              </p:par>
                              <p:par>
                                <p:cTn id="87" presetID="1" presetClass="entr" presetSubtype="0" fill="hold" nodeType="withEffect">
                                  <p:stCondLst>
                                    <p:cond delay="0"/>
                                  </p:stCondLst>
                                  <p:childTnLst>
                                    <p:set>
                                      <p:cBhvr>
                                        <p:cTn id="88" dur="1" fill="hold">
                                          <p:stCondLst>
                                            <p:cond delay="0"/>
                                          </p:stCondLst>
                                        </p:cTn>
                                        <p:tgtEl>
                                          <p:spTgt spid="24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46"/>
                                        </p:tgtEl>
                                        <p:attrNameLst>
                                          <p:attrName>style.visibility</p:attrName>
                                        </p:attrNameLst>
                                      </p:cBhvr>
                                      <p:to>
                                        <p:strVal val="visible"/>
                                      </p:to>
                                    </p:set>
                                  </p:childTnLst>
                                </p:cTn>
                              </p:par>
                            </p:childTnLst>
                          </p:cTn>
                        </p:par>
                        <p:par>
                          <p:cTn id="91" fill="hold">
                            <p:stCondLst>
                              <p:cond delay="240"/>
                            </p:stCondLst>
                            <p:childTnLst>
                              <p:par>
                                <p:cTn id="92" presetID="1" presetClass="exit" presetSubtype="0" fill="hold" nodeType="afterEffect">
                                  <p:stCondLst>
                                    <p:cond delay="80"/>
                                  </p:stCondLst>
                                  <p:childTnLst>
                                    <p:set>
                                      <p:cBhvr>
                                        <p:cTn id="93" dur="1" fill="hold">
                                          <p:stCondLst>
                                            <p:cond delay="0"/>
                                          </p:stCondLst>
                                        </p:cTn>
                                        <p:tgtEl>
                                          <p:spTgt spid="243"/>
                                        </p:tgtEl>
                                        <p:attrNameLst>
                                          <p:attrName>style.visibility</p:attrName>
                                        </p:attrNameLst>
                                      </p:cBhvr>
                                      <p:to>
                                        <p:strVal val="hidden"/>
                                      </p:to>
                                    </p:set>
                                  </p:childTnLst>
                                </p:cTn>
                              </p:par>
                              <p:par>
                                <p:cTn id="94" presetID="1" presetClass="exit" presetSubtype="0" fill="hold" nodeType="withEffect">
                                  <p:stCondLst>
                                    <p:cond delay="80"/>
                                  </p:stCondLst>
                                  <p:childTnLst>
                                    <p:set>
                                      <p:cBhvr>
                                        <p:cTn id="95" dur="1" fill="hold">
                                          <p:stCondLst>
                                            <p:cond delay="0"/>
                                          </p:stCondLst>
                                        </p:cTn>
                                        <p:tgtEl>
                                          <p:spTgt spid="246"/>
                                        </p:tgtEl>
                                        <p:attrNameLst>
                                          <p:attrName>style.visibility</p:attrName>
                                        </p:attrNameLst>
                                      </p:cBhvr>
                                      <p:to>
                                        <p:strVal val="hidden"/>
                                      </p:to>
                                    </p:set>
                                  </p:childTnLst>
                                </p:cTn>
                              </p:par>
                              <p:par>
                                <p:cTn id="96" presetID="1" presetClass="entr" presetSubtype="0" fill="hold" nodeType="withEffect">
                                  <p:stCondLst>
                                    <p:cond delay="0"/>
                                  </p:stCondLst>
                                  <p:childTnLst>
                                    <p:set>
                                      <p:cBhvr>
                                        <p:cTn id="97" dur="1" fill="hold">
                                          <p:stCondLst>
                                            <p:cond delay="0"/>
                                          </p:stCondLst>
                                        </p:cTn>
                                        <p:tgtEl>
                                          <p:spTgt spid="249"/>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252"/>
                                        </p:tgtEl>
                                        <p:attrNameLst>
                                          <p:attrName>style.visibility</p:attrName>
                                        </p:attrNameLst>
                                      </p:cBhvr>
                                      <p:to>
                                        <p:strVal val="visible"/>
                                      </p:to>
                                    </p:set>
                                  </p:childTnLst>
                                </p:cTn>
                              </p:par>
                            </p:childTnLst>
                          </p:cTn>
                        </p:par>
                        <p:par>
                          <p:cTn id="100" fill="hold">
                            <p:stCondLst>
                              <p:cond delay="320"/>
                            </p:stCondLst>
                            <p:childTnLst>
                              <p:par>
                                <p:cTn id="101" presetID="1" presetClass="exit" presetSubtype="0" fill="hold" nodeType="afterEffect">
                                  <p:stCondLst>
                                    <p:cond delay="80"/>
                                  </p:stCondLst>
                                  <p:childTnLst>
                                    <p:set>
                                      <p:cBhvr>
                                        <p:cTn id="102" dur="1" fill="hold">
                                          <p:stCondLst>
                                            <p:cond delay="0"/>
                                          </p:stCondLst>
                                        </p:cTn>
                                        <p:tgtEl>
                                          <p:spTgt spid="249"/>
                                        </p:tgtEl>
                                        <p:attrNameLst>
                                          <p:attrName>style.visibility</p:attrName>
                                        </p:attrNameLst>
                                      </p:cBhvr>
                                      <p:to>
                                        <p:strVal val="hidden"/>
                                      </p:to>
                                    </p:set>
                                  </p:childTnLst>
                                </p:cTn>
                              </p:par>
                              <p:par>
                                <p:cTn id="103" presetID="1" presetClass="exit" presetSubtype="0" fill="hold" nodeType="withEffect">
                                  <p:stCondLst>
                                    <p:cond delay="80"/>
                                  </p:stCondLst>
                                  <p:childTnLst>
                                    <p:set>
                                      <p:cBhvr>
                                        <p:cTn id="104" dur="1" fill="hold">
                                          <p:stCondLst>
                                            <p:cond delay="0"/>
                                          </p:stCondLst>
                                        </p:cTn>
                                        <p:tgtEl>
                                          <p:spTgt spid="252"/>
                                        </p:tgtEl>
                                        <p:attrNameLst>
                                          <p:attrName>style.visibility</p:attrName>
                                        </p:attrNameLst>
                                      </p:cBhvr>
                                      <p:to>
                                        <p:strVal val="hidden"/>
                                      </p:to>
                                    </p:set>
                                  </p:childTnLst>
                                </p:cTn>
                              </p:par>
                              <p:par>
                                <p:cTn id="105" presetID="1" presetClass="entr" presetSubtype="0" fill="hold" nodeType="withEffect">
                                  <p:stCondLst>
                                    <p:cond delay="0"/>
                                  </p:stCondLst>
                                  <p:childTnLst>
                                    <p:set>
                                      <p:cBhvr>
                                        <p:cTn id="106" dur="1" fill="hold">
                                          <p:stCondLst>
                                            <p:cond delay="0"/>
                                          </p:stCondLst>
                                        </p:cTn>
                                        <p:tgtEl>
                                          <p:spTgt spid="255"/>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258"/>
                                        </p:tgtEl>
                                        <p:attrNameLst>
                                          <p:attrName>style.visibility</p:attrName>
                                        </p:attrNameLst>
                                      </p:cBhvr>
                                      <p:to>
                                        <p:strVal val="visible"/>
                                      </p:to>
                                    </p:set>
                                  </p:childTnLst>
                                </p:cTn>
                              </p:par>
                            </p:childTnLst>
                          </p:cTn>
                        </p:par>
                        <p:par>
                          <p:cTn id="109" fill="hold">
                            <p:stCondLst>
                              <p:cond delay="400"/>
                            </p:stCondLst>
                            <p:childTnLst>
                              <p:par>
                                <p:cTn id="110" presetID="1" presetClass="exit" presetSubtype="0" fill="hold" nodeType="afterEffect">
                                  <p:stCondLst>
                                    <p:cond delay="80"/>
                                  </p:stCondLst>
                                  <p:childTnLst>
                                    <p:set>
                                      <p:cBhvr>
                                        <p:cTn id="111" dur="1" fill="hold">
                                          <p:stCondLst>
                                            <p:cond delay="0"/>
                                          </p:stCondLst>
                                        </p:cTn>
                                        <p:tgtEl>
                                          <p:spTgt spid="255"/>
                                        </p:tgtEl>
                                        <p:attrNameLst>
                                          <p:attrName>style.visibility</p:attrName>
                                        </p:attrNameLst>
                                      </p:cBhvr>
                                      <p:to>
                                        <p:strVal val="hidden"/>
                                      </p:to>
                                    </p:set>
                                  </p:childTnLst>
                                </p:cTn>
                              </p:par>
                              <p:par>
                                <p:cTn id="112" presetID="1" presetClass="exit" presetSubtype="0" fill="hold" nodeType="withEffect">
                                  <p:stCondLst>
                                    <p:cond delay="80"/>
                                  </p:stCondLst>
                                  <p:childTnLst>
                                    <p:set>
                                      <p:cBhvr>
                                        <p:cTn id="113" dur="1" fill="hold">
                                          <p:stCondLst>
                                            <p:cond delay="0"/>
                                          </p:stCondLst>
                                        </p:cTn>
                                        <p:tgtEl>
                                          <p:spTgt spid="258"/>
                                        </p:tgtEl>
                                        <p:attrNameLst>
                                          <p:attrName>style.visibility</p:attrName>
                                        </p:attrNameLst>
                                      </p:cBhvr>
                                      <p:to>
                                        <p:strVal val="hidden"/>
                                      </p:to>
                                    </p:set>
                                  </p:childTnLst>
                                </p:cTn>
                              </p:par>
                              <p:par>
                                <p:cTn id="114" presetID="1" presetClass="entr" presetSubtype="0" fill="hold" nodeType="withEffect">
                                  <p:stCondLst>
                                    <p:cond delay="0"/>
                                  </p:stCondLst>
                                  <p:childTnLst>
                                    <p:set>
                                      <p:cBhvr>
                                        <p:cTn id="115" dur="1" fill="hold">
                                          <p:stCondLst>
                                            <p:cond delay="0"/>
                                          </p:stCondLst>
                                        </p:cTn>
                                        <p:tgtEl>
                                          <p:spTgt spid="261"/>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264"/>
                                        </p:tgtEl>
                                        <p:attrNameLst>
                                          <p:attrName>style.visibility</p:attrName>
                                        </p:attrNameLst>
                                      </p:cBhvr>
                                      <p:to>
                                        <p:strVal val="visible"/>
                                      </p:to>
                                    </p:set>
                                  </p:childTnLst>
                                </p:cTn>
                              </p:par>
                            </p:childTnLst>
                          </p:cTn>
                        </p:par>
                        <p:par>
                          <p:cTn id="118" fill="hold">
                            <p:stCondLst>
                              <p:cond delay="480"/>
                            </p:stCondLst>
                            <p:childTnLst>
                              <p:par>
                                <p:cTn id="119" presetID="1" presetClass="exit" presetSubtype="0" fill="hold" nodeType="afterEffect">
                                  <p:stCondLst>
                                    <p:cond delay="80"/>
                                  </p:stCondLst>
                                  <p:childTnLst>
                                    <p:set>
                                      <p:cBhvr>
                                        <p:cTn id="120" dur="1" fill="hold">
                                          <p:stCondLst>
                                            <p:cond delay="0"/>
                                          </p:stCondLst>
                                        </p:cTn>
                                        <p:tgtEl>
                                          <p:spTgt spid="261"/>
                                        </p:tgtEl>
                                        <p:attrNameLst>
                                          <p:attrName>style.visibility</p:attrName>
                                        </p:attrNameLst>
                                      </p:cBhvr>
                                      <p:to>
                                        <p:strVal val="hidden"/>
                                      </p:to>
                                    </p:set>
                                  </p:childTnLst>
                                </p:cTn>
                              </p:par>
                              <p:par>
                                <p:cTn id="121" presetID="1" presetClass="exit" presetSubtype="0" fill="hold" nodeType="withEffect">
                                  <p:stCondLst>
                                    <p:cond delay="80"/>
                                  </p:stCondLst>
                                  <p:childTnLst>
                                    <p:set>
                                      <p:cBhvr>
                                        <p:cTn id="122" dur="1" fill="hold">
                                          <p:stCondLst>
                                            <p:cond delay="0"/>
                                          </p:stCondLst>
                                        </p:cTn>
                                        <p:tgtEl>
                                          <p:spTgt spid="264"/>
                                        </p:tgtEl>
                                        <p:attrNameLst>
                                          <p:attrName>style.visibility</p:attrName>
                                        </p:attrNameLst>
                                      </p:cBhvr>
                                      <p:to>
                                        <p:strVal val="hidden"/>
                                      </p:to>
                                    </p:set>
                                  </p:childTnLst>
                                </p:cTn>
                              </p:par>
                              <p:par>
                                <p:cTn id="123" presetID="1" presetClass="entr" presetSubtype="0" fill="hold" nodeType="withEffect">
                                  <p:stCondLst>
                                    <p:cond delay="0"/>
                                  </p:stCondLst>
                                  <p:childTnLst>
                                    <p:set>
                                      <p:cBhvr>
                                        <p:cTn id="124" dur="1" fill="hold">
                                          <p:stCondLst>
                                            <p:cond delay="0"/>
                                          </p:stCondLst>
                                        </p:cTn>
                                        <p:tgtEl>
                                          <p:spTgt spid="267"/>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270"/>
                                        </p:tgtEl>
                                        <p:attrNameLst>
                                          <p:attrName>style.visibility</p:attrName>
                                        </p:attrNameLst>
                                      </p:cBhvr>
                                      <p:to>
                                        <p:strVal val="visible"/>
                                      </p:to>
                                    </p:set>
                                  </p:childTnLst>
                                </p:cTn>
                              </p:par>
                            </p:childTnLst>
                          </p:cTn>
                        </p:par>
                        <p:par>
                          <p:cTn id="127" fill="hold">
                            <p:stCondLst>
                              <p:cond delay="560"/>
                            </p:stCondLst>
                            <p:childTnLst>
                              <p:par>
                                <p:cTn id="128" presetID="1" presetClass="exit" presetSubtype="0" fill="hold" nodeType="afterEffect">
                                  <p:stCondLst>
                                    <p:cond delay="80"/>
                                  </p:stCondLst>
                                  <p:childTnLst>
                                    <p:set>
                                      <p:cBhvr>
                                        <p:cTn id="129" dur="1" fill="hold">
                                          <p:stCondLst>
                                            <p:cond delay="0"/>
                                          </p:stCondLst>
                                        </p:cTn>
                                        <p:tgtEl>
                                          <p:spTgt spid="267"/>
                                        </p:tgtEl>
                                        <p:attrNameLst>
                                          <p:attrName>style.visibility</p:attrName>
                                        </p:attrNameLst>
                                      </p:cBhvr>
                                      <p:to>
                                        <p:strVal val="hidden"/>
                                      </p:to>
                                    </p:set>
                                  </p:childTnLst>
                                </p:cTn>
                              </p:par>
                              <p:par>
                                <p:cTn id="130" presetID="1" presetClass="exit" presetSubtype="0" fill="hold" nodeType="withEffect">
                                  <p:stCondLst>
                                    <p:cond delay="80"/>
                                  </p:stCondLst>
                                  <p:childTnLst>
                                    <p:set>
                                      <p:cBhvr>
                                        <p:cTn id="131" dur="1" fill="hold">
                                          <p:stCondLst>
                                            <p:cond delay="0"/>
                                          </p:stCondLst>
                                        </p:cTn>
                                        <p:tgtEl>
                                          <p:spTgt spid="270"/>
                                        </p:tgtEl>
                                        <p:attrNameLst>
                                          <p:attrName>style.visibility</p:attrName>
                                        </p:attrNameLst>
                                      </p:cBhvr>
                                      <p:to>
                                        <p:strVal val="hidden"/>
                                      </p:to>
                                    </p:set>
                                  </p:childTnLst>
                                </p:cTn>
                              </p:par>
                              <p:par>
                                <p:cTn id="132" presetID="1" presetClass="entr" presetSubtype="0" fill="hold" nodeType="withEffect">
                                  <p:stCondLst>
                                    <p:cond delay="0"/>
                                  </p:stCondLst>
                                  <p:childTnLst>
                                    <p:set>
                                      <p:cBhvr>
                                        <p:cTn id="133" dur="1" fill="hold">
                                          <p:stCondLst>
                                            <p:cond delay="0"/>
                                          </p:stCondLst>
                                        </p:cTn>
                                        <p:tgtEl>
                                          <p:spTgt spid="273"/>
                                        </p:tgtEl>
                                        <p:attrNameLst>
                                          <p:attrName>style.visibility</p:attrName>
                                        </p:attrNameLst>
                                      </p:cBhvr>
                                      <p:to>
                                        <p:strVal val="visible"/>
                                      </p:to>
                                    </p:set>
                                  </p:childTnLst>
                                </p:cTn>
                              </p:par>
                              <p:par>
                                <p:cTn id="134" presetID="1" presetClass="entr" presetSubtype="0" fill="hold" nodeType="withEffect">
                                  <p:stCondLst>
                                    <p:cond delay="0"/>
                                  </p:stCondLst>
                                  <p:childTnLst>
                                    <p:set>
                                      <p:cBhvr>
                                        <p:cTn id="135" dur="1" fill="hold">
                                          <p:stCondLst>
                                            <p:cond delay="0"/>
                                          </p:stCondLst>
                                        </p:cTn>
                                        <p:tgtEl>
                                          <p:spTgt spid="276"/>
                                        </p:tgtEl>
                                        <p:attrNameLst>
                                          <p:attrName>style.visibility</p:attrName>
                                        </p:attrNameLst>
                                      </p:cBhvr>
                                      <p:to>
                                        <p:strVal val="visible"/>
                                      </p:to>
                                    </p:set>
                                  </p:childTnLst>
                                </p:cTn>
                              </p:par>
                            </p:childTnLst>
                          </p:cTn>
                        </p:par>
                        <p:par>
                          <p:cTn id="136" fill="hold">
                            <p:stCondLst>
                              <p:cond delay="640"/>
                            </p:stCondLst>
                            <p:childTnLst>
                              <p:par>
                                <p:cTn id="137" presetID="1" presetClass="exit" presetSubtype="0" fill="hold" nodeType="afterEffect">
                                  <p:stCondLst>
                                    <p:cond delay="80"/>
                                  </p:stCondLst>
                                  <p:childTnLst>
                                    <p:set>
                                      <p:cBhvr>
                                        <p:cTn id="138" dur="1" fill="hold">
                                          <p:stCondLst>
                                            <p:cond delay="0"/>
                                          </p:stCondLst>
                                        </p:cTn>
                                        <p:tgtEl>
                                          <p:spTgt spid="273"/>
                                        </p:tgtEl>
                                        <p:attrNameLst>
                                          <p:attrName>style.visibility</p:attrName>
                                        </p:attrNameLst>
                                      </p:cBhvr>
                                      <p:to>
                                        <p:strVal val="hidden"/>
                                      </p:to>
                                    </p:set>
                                  </p:childTnLst>
                                </p:cTn>
                              </p:par>
                              <p:par>
                                <p:cTn id="139" presetID="1" presetClass="exit" presetSubtype="0" fill="hold" nodeType="withEffect">
                                  <p:stCondLst>
                                    <p:cond delay="80"/>
                                  </p:stCondLst>
                                  <p:childTnLst>
                                    <p:set>
                                      <p:cBhvr>
                                        <p:cTn id="140" dur="1" fill="hold">
                                          <p:stCondLst>
                                            <p:cond delay="0"/>
                                          </p:stCondLst>
                                        </p:cTn>
                                        <p:tgtEl>
                                          <p:spTgt spid="276"/>
                                        </p:tgtEl>
                                        <p:attrNameLst>
                                          <p:attrName>style.visibility</p:attrName>
                                        </p:attrNameLst>
                                      </p:cBhvr>
                                      <p:to>
                                        <p:strVal val="hidden"/>
                                      </p:to>
                                    </p:set>
                                  </p:childTnLst>
                                </p:cTn>
                              </p:par>
                              <p:par>
                                <p:cTn id="141" presetID="1" presetClass="entr" presetSubtype="0" fill="hold" nodeType="withEffect">
                                  <p:stCondLst>
                                    <p:cond delay="0"/>
                                  </p:stCondLst>
                                  <p:childTnLst>
                                    <p:set>
                                      <p:cBhvr>
                                        <p:cTn id="142" dur="1" fill="hold">
                                          <p:stCondLst>
                                            <p:cond delay="0"/>
                                          </p:stCondLst>
                                        </p:cTn>
                                        <p:tgtEl>
                                          <p:spTgt spid="279"/>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29/04/2020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214366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29/04/2020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343808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5"/>
          <p:cNvPicPr preferRelativeResize="0">
            <a:picLocks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35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539552" y="620688"/>
            <a:ext cx="8064896" cy="5472608"/>
          </a:xfrm>
          <a:prstGeom prst="rect">
            <a:avLst/>
          </a:prstGeom>
          <a:gradFill flip="none" rotWithShape="1">
            <a:gsLst>
              <a:gs pos="0">
                <a:srgbClr val="9B5C07">
                  <a:shade val="30000"/>
                  <a:satMod val="115000"/>
                </a:srgbClr>
              </a:gs>
              <a:gs pos="49000">
                <a:srgbClr val="9B5C07">
                  <a:shade val="67500"/>
                  <a:satMod val="115000"/>
                </a:srgbClr>
              </a:gs>
              <a:gs pos="100000">
                <a:srgbClr val="9B5C07">
                  <a:shade val="100000"/>
                  <a:satMod val="115000"/>
                </a:srgbClr>
              </a:gs>
            </a:gsLst>
            <a:lin ang="15000000" scaled="0"/>
            <a:tileRect/>
          </a:gradFill>
          <a:ln>
            <a:solidFill>
              <a:srgbClr val="513003"/>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1115616" y="1196752"/>
            <a:ext cx="6912768" cy="4320480"/>
          </a:xfrm>
          <a:prstGeom prst="rect">
            <a:avLst/>
          </a:prstGeom>
          <a:solidFill>
            <a:schemeClr val="bg1"/>
          </a:solidFill>
          <a:ln>
            <a:solidFill>
              <a:srgbClr val="513003"/>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492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29/04/2020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3281176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29/04/2020</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2004833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29/04/2020</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73890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29/04/2020</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2652806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29/04/2020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087068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29/04/2020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34076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870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4.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29.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7.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Picture 141">
            <a:extLst>
              <a:ext uri="{FF2B5EF4-FFF2-40B4-BE49-F238E27FC236}">
                <a16:creationId xmlns:a16="http://schemas.microsoft.com/office/drawing/2014/main" id="{78047F3C-1507-B84C-B724-446954A7B7E6}"/>
              </a:ext>
            </a:extLst>
          </p:cNvPr>
          <p:cNvPicPr>
            <a:picLocks noChangeAspect="1"/>
          </p:cNvPicPr>
          <p:nvPr/>
        </p:nvPicPr>
        <p:blipFill>
          <a:blip r:embed="rId5" cstate="screen">
            <a:alphaModFix/>
            <a:extLst>
              <a:ext uri="{28A0092B-C50C-407E-A947-70E740481C1C}">
                <a14:useLocalDpi xmlns:a14="http://schemas.microsoft.com/office/drawing/2010/main"/>
              </a:ext>
            </a:extLst>
          </a:blip>
          <a:stretch>
            <a:fillRect/>
          </a:stretch>
        </p:blipFill>
        <p:spPr>
          <a:xfrm>
            <a:off x="1114976" y="1206581"/>
            <a:ext cx="6909019" cy="4447667"/>
          </a:xfrm>
          <a:prstGeom prst="rect">
            <a:avLst/>
          </a:prstGeom>
        </p:spPr>
      </p:pic>
      <p:pic>
        <p:nvPicPr>
          <p:cNvPr id="138" name="Picture 3"/>
          <p:cNvPicPr>
            <a:picLocks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9" name="Group 138"/>
          <p:cNvGrpSpPr/>
          <p:nvPr/>
        </p:nvGrpSpPr>
        <p:grpSpPr>
          <a:xfrm>
            <a:off x="-3512666" y="908720"/>
            <a:ext cx="8069331" cy="5247639"/>
            <a:chOff x="-3515842" y="980728"/>
            <a:chExt cx="8069331" cy="5247639"/>
          </a:xfrm>
          <a:scene3d>
            <a:camera prst="orthographicFront">
              <a:rot lat="0" lon="0" rev="0"/>
            </a:camera>
            <a:lightRig rig="threePt" dir="t"/>
          </a:scene3d>
        </p:grpSpPr>
        <p:sp>
          <p:nvSpPr>
            <p:cNvPr id="5" name="Freeform 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7" name="Group 136"/>
          <p:cNvGrpSpPr/>
          <p:nvPr/>
        </p:nvGrpSpPr>
        <p:grpSpPr>
          <a:xfrm>
            <a:off x="4556665" y="908720"/>
            <a:ext cx="8056641" cy="5247639"/>
            <a:chOff x="4572625" y="980729"/>
            <a:chExt cx="8056641" cy="5247639"/>
          </a:xfrm>
        </p:grpSpPr>
        <p:sp>
          <p:nvSpPr>
            <p:cNvPr id="11" name="Freeform 1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4" name="Group 103"/>
          <p:cNvGrpSpPr/>
          <p:nvPr/>
        </p:nvGrpSpPr>
        <p:grpSpPr>
          <a:xfrm>
            <a:off x="522000" y="-1755576"/>
            <a:ext cx="8071476" cy="4752528"/>
            <a:chOff x="525671" y="1412776"/>
            <a:chExt cx="8074820" cy="4712034"/>
          </a:xfrm>
        </p:grpSpPr>
        <p:sp>
          <p:nvSpPr>
            <p:cNvPr id="105" name="Freeform 1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1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p:cNvGrpSpPr/>
          <p:nvPr/>
        </p:nvGrpSpPr>
        <p:grpSpPr>
          <a:xfrm>
            <a:off x="522000" y="-1755576"/>
            <a:ext cx="8071476" cy="4752528"/>
            <a:chOff x="525671" y="1412776"/>
            <a:chExt cx="8074820" cy="4712034"/>
          </a:xfrm>
          <a:scene3d>
            <a:camera prst="orthographicFront">
              <a:rot lat="20400000" lon="0" rev="0"/>
            </a:camera>
            <a:lightRig rig="threePt" dir="t"/>
          </a:scene3d>
        </p:grpSpPr>
        <p:sp>
          <p:nvSpPr>
            <p:cNvPr id="108" name="Freeform 1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1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0" name="Group 109"/>
          <p:cNvGrpSpPr/>
          <p:nvPr/>
        </p:nvGrpSpPr>
        <p:grpSpPr>
          <a:xfrm>
            <a:off x="522000" y="-1755576"/>
            <a:ext cx="8071476" cy="4752528"/>
            <a:chOff x="525671" y="1412776"/>
            <a:chExt cx="8074820" cy="4712034"/>
          </a:xfrm>
          <a:scene3d>
            <a:camera prst="orthographicFront">
              <a:rot lat="19800000" lon="0" rev="0"/>
            </a:camera>
            <a:lightRig rig="threePt" dir="t"/>
          </a:scene3d>
        </p:grpSpPr>
        <p:sp>
          <p:nvSpPr>
            <p:cNvPr id="111" name="Freeform 1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1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3" name="Group 112"/>
          <p:cNvGrpSpPr/>
          <p:nvPr/>
        </p:nvGrpSpPr>
        <p:grpSpPr>
          <a:xfrm>
            <a:off x="522000" y="-1755576"/>
            <a:ext cx="8071476" cy="4752528"/>
            <a:chOff x="525671" y="1412776"/>
            <a:chExt cx="8074820" cy="4712034"/>
          </a:xfrm>
          <a:scene3d>
            <a:camera prst="orthographicFront">
              <a:rot lat="19200000" lon="0" rev="0"/>
            </a:camera>
            <a:lightRig rig="threePt" dir="t"/>
          </a:scene3d>
        </p:grpSpPr>
        <p:sp>
          <p:nvSpPr>
            <p:cNvPr id="114" name="Freeform 1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1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6" name="Group 115"/>
          <p:cNvGrpSpPr/>
          <p:nvPr/>
        </p:nvGrpSpPr>
        <p:grpSpPr>
          <a:xfrm>
            <a:off x="522000" y="-1755576"/>
            <a:ext cx="8071476" cy="4752528"/>
            <a:chOff x="525671" y="1412776"/>
            <a:chExt cx="8074820" cy="4712034"/>
          </a:xfrm>
          <a:scene3d>
            <a:camera prst="orthographicFront">
              <a:rot lat="18600000" lon="0" rev="0"/>
            </a:camera>
            <a:lightRig rig="threePt" dir="t"/>
          </a:scene3d>
        </p:grpSpPr>
        <p:sp>
          <p:nvSpPr>
            <p:cNvPr id="117" name="Freeform 1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1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9" name="Group 118"/>
          <p:cNvGrpSpPr/>
          <p:nvPr/>
        </p:nvGrpSpPr>
        <p:grpSpPr>
          <a:xfrm>
            <a:off x="522000" y="-1755576"/>
            <a:ext cx="8071476" cy="4752528"/>
            <a:chOff x="525671" y="1412776"/>
            <a:chExt cx="8074820" cy="4712034"/>
          </a:xfrm>
          <a:scene3d>
            <a:camera prst="orthographicFront">
              <a:rot lat="18000000" lon="0" rev="0"/>
            </a:camera>
            <a:lightRig rig="threePt" dir="t"/>
          </a:scene3d>
        </p:grpSpPr>
        <p:sp>
          <p:nvSpPr>
            <p:cNvPr id="120" name="Freeform 1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1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2" name="Group 121"/>
          <p:cNvGrpSpPr/>
          <p:nvPr/>
        </p:nvGrpSpPr>
        <p:grpSpPr>
          <a:xfrm>
            <a:off x="522000" y="-1755576"/>
            <a:ext cx="8071476" cy="4752528"/>
            <a:chOff x="525671" y="1412776"/>
            <a:chExt cx="8074820" cy="4712034"/>
          </a:xfrm>
          <a:scene3d>
            <a:camera prst="orthographicFront">
              <a:rot lat="17400000" lon="0" rev="0"/>
            </a:camera>
            <a:lightRig rig="threePt" dir="t"/>
          </a:scene3d>
        </p:grpSpPr>
        <p:sp>
          <p:nvSpPr>
            <p:cNvPr id="123" name="Freeform 1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1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5" name="Group 124"/>
          <p:cNvGrpSpPr/>
          <p:nvPr/>
        </p:nvGrpSpPr>
        <p:grpSpPr>
          <a:xfrm>
            <a:off x="522000" y="-1755576"/>
            <a:ext cx="8071476" cy="4752528"/>
            <a:chOff x="525671" y="1412776"/>
            <a:chExt cx="8074820" cy="4712034"/>
          </a:xfrm>
          <a:scene3d>
            <a:camera prst="orthographicFront">
              <a:rot lat="16800000" lon="0" rev="0"/>
            </a:camera>
            <a:lightRig rig="threePt" dir="t"/>
          </a:scene3d>
        </p:grpSpPr>
        <p:sp>
          <p:nvSpPr>
            <p:cNvPr id="126" name="Freeform 12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12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8" name="Group 127"/>
          <p:cNvGrpSpPr/>
          <p:nvPr/>
        </p:nvGrpSpPr>
        <p:grpSpPr>
          <a:xfrm>
            <a:off x="522000" y="-1755576"/>
            <a:ext cx="8071476" cy="4752528"/>
            <a:chOff x="525671" y="1412776"/>
            <a:chExt cx="8074820" cy="4712034"/>
          </a:xfrm>
          <a:scene3d>
            <a:camera prst="orthographicFront">
              <a:rot lat="16200000" lon="0" rev="0"/>
            </a:camera>
            <a:lightRig rig="threePt" dir="t"/>
          </a:scene3d>
        </p:grpSpPr>
        <p:sp>
          <p:nvSpPr>
            <p:cNvPr id="129" name="Freeform 12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12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1" name="Group 130"/>
          <p:cNvGrpSpPr/>
          <p:nvPr/>
        </p:nvGrpSpPr>
        <p:grpSpPr>
          <a:xfrm>
            <a:off x="522000" y="-1755576"/>
            <a:ext cx="8071476" cy="4752528"/>
            <a:chOff x="525671" y="1412776"/>
            <a:chExt cx="8074820" cy="4712034"/>
          </a:xfrm>
          <a:scene3d>
            <a:camera prst="orthographicFront">
              <a:rot lat="15600000" lon="0" rev="0"/>
            </a:camera>
            <a:lightRig rig="threePt" dir="t"/>
          </a:scene3d>
        </p:grpSpPr>
        <p:sp>
          <p:nvSpPr>
            <p:cNvPr id="132" name="Freeform 13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13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3" name="Group 142"/>
          <p:cNvGrpSpPr/>
          <p:nvPr/>
        </p:nvGrpSpPr>
        <p:grpSpPr>
          <a:xfrm>
            <a:off x="-3512666" y="908720"/>
            <a:ext cx="8069331" cy="5247639"/>
            <a:chOff x="-3515842" y="980728"/>
            <a:chExt cx="8069331" cy="5247639"/>
          </a:xfrm>
          <a:scene3d>
            <a:camera prst="orthographicFront">
              <a:rot lat="900000" lon="1200000" rev="0"/>
            </a:camera>
            <a:lightRig rig="threePt" dir="t"/>
          </a:scene3d>
        </p:grpSpPr>
        <p:sp>
          <p:nvSpPr>
            <p:cNvPr id="144" name="Freeform 1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1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6" name="Group 145"/>
          <p:cNvGrpSpPr/>
          <p:nvPr/>
        </p:nvGrpSpPr>
        <p:grpSpPr>
          <a:xfrm>
            <a:off x="4556665" y="908720"/>
            <a:ext cx="8056641" cy="5247639"/>
            <a:chOff x="4572625" y="980729"/>
            <a:chExt cx="8056641" cy="5247639"/>
          </a:xfrm>
          <a:scene3d>
            <a:camera prst="orthographicFront">
              <a:rot lat="900000" lon="20400000" rev="0"/>
            </a:camera>
            <a:lightRig rig="threePt" dir="t"/>
          </a:scene3d>
        </p:grpSpPr>
        <p:sp>
          <p:nvSpPr>
            <p:cNvPr id="147" name="Freeform 1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1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2" name="Group 151"/>
          <p:cNvGrpSpPr/>
          <p:nvPr/>
        </p:nvGrpSpPr>
        <p:grpSpPr>
          <a:xfrm>
            <a:off x="-3512666" y="908720"/>
            <a:ext cx="8069331" cy="5247639"/>
            <a:chOff x="-3515842" y="980728"/>
            <a:chExt cx="8069331" cy="5247639"/>
          </a:xfrm>
          <a:scene3d>
            <a:camera prst="orthographicFront">
              <a:rot lat="900000" lon="1800000" rev="0"/>
            </a:camera>
            <a:lightRig rig="threePt" dir="t"/>
          </a:scene3d>
        </p:grpSpPr>
        <p:sp>
          <p:nvSpPr>
            <p:cNvPr id="153" name="Freeform 15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15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5" name="Group 154"/>
          <p:cNvGrpSpPr/>
          <p:nvPr/>
        </p:nvGrpSpPr>
        <p:grpSpPr>
          <a:xfrm>
            <a:off x="4556665" y="908720"/>
            <a:ext cx="8056641" cy="5247639"/>
            <a:chOff x="4572625" y="980729"/>
            <a:chExt cx="8056641" cy="5247639"/>
          </a:xfrm>
          <a:scene3d>
            <a:camera prst="orthographicFront">
              <a:rot lat="900000" lon="19800000" rev="0"/>
            </a:camera>
            <a:lightRig rig="threePt" dir="t"/>
          </a:scene3d>
        </p:grpSpPr>
        <p:sp>
          <p:nvSpPr>
            <p:cNvPr id="156" name="Freeform 15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reeform 15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8" name="Group 157"/>
          <p:cNvGrpSpPr/>
          <p:nvPr/>
        </p:nvGrpSpPr>
        <p:grpSpPr>
          <a:xfrm>
            <a:off x="-3512666" y="908720"/>
            <a:ext cx="8069331" cy="5247639"/>
            <a:chOff x="-3515842" y="980728"/>
            <a:chExt cx="8069331" cy="5247639"/>
          </a:xfrm>
          <a:scene3d>
            <a:camera prst="orthographicFront">
              <a:rot lat="900000" lon="2400000" rev="0"/>
            </a:camera>
            <a:lightRig rig="threePt" dir="t"/>
          </a:scene3d>
        </p:grpSpPr>
        <p:sp>
          <p:nvSpPr>
            <p:cNvPr id="159" name="Freeform 15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15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 name="Group 160"/>
          <p:cNvGrpSpPr/>
          <p:nvPr/>
        </p:nvGrpSpPr>
        <p:grpSpPr>
          <a:xfrm>
            <a:off x="4556665" y="908720"/>
            <a:ext cx="8056641" cy="5247639"/>
            <a:chOff x="4572625" y="980729"/>
            <a:chExt cx="8056641" cy="5247639"/>
          </a:xfrm>
          <a:scene3d>
            <a:camera prst="orthographicFront">
              <a:rot lat="900000" lon="19200000" rev="0"/>
            </a:camera>
            <a:lightRig rig="threePt" dir="t"/>
          </a:scene3d>
        </p:grpSpPr>
        <p:sp>
          <p:nvSpPr>
            <p:cNvPr id="162" name="Freeform 16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16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4" name="Group 163"/>
          <p:cNvGrpSpPr/>
          <p:nvPr/>
        </p:nvGrpSpPr>
        <p:grpSpPr>
          <a:xfrm>
            <a:off x="-3512666" y="908720"/>
            <a:ext cx="8069331" cy="5247639"/>
            <a:chOff x="-3515842" y="980728"/>
            <a:chExt cx="8069331" cy="5247639"/>
          </a:xfrm>
          <a:scene3d>
            <a:camera prst="orthographicFront">
              <a:rot lat="900000" lon="3000000" rev="0"/>
            </a:camera>
            <a:lightRig rig="threePt" dir="t"/>
          </a:scene3d>
        </p:grpSpPr>
        <p:sp>
          <p:nvSpPr>
            <p:cNvPr id="165" name="Freeform 16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16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7" name="Group 166"/>
          <p:cNvGrpSpPr/>
          <p:nvPr/>
        </p:nvGrpSpPr>
        <p:grpSpPr>
          <a:xfrm>
            <a:off x="4556665" y="908720"/>
            <a:ext cx="8056641" cy="5247639"/>
            <a:chOff x="4572625" y="980729"/>
            <a:chExt cx="8056641" cy="5247639"/>
          </a:xfrm>
          <a:scene3d>
            <a:camera prst="orthographicFront">
              <a:rot lat="900000" lon="18600000" rev="0"/>
            </a:camera>
            <a:lightRig rig="threePt" dir="t"/>
          </a:scene3d>
        </p:grpSpPr>
        <p:sp>
          <p:nvSpPr>
            <p:cNvPr id="168" name="Freeform 16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16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0" name="Group 169"/>
          <p:cNvGrpSpPr/>
          <p:nvPr/>
        </p:nvGrpSpPr>
        <p:grpSpPr>
          <a:xfrm>
            <a:off x="-3512666" y="908720"/>
            <a:ext cx="8069331" cy="5247639"/>
            <a:chOff x="-3515842" y="980728"/>
            <a:chExt cx="8069331" cy="5247639"/>
          </a:xfrm>
          <a:scene3d>
            <a:camera prst="orthographicFront">
              <a:rot lat="900000" lon="3600000" rev="0"/>
            </a:camera>
            <a:lightRig rig="threePt" dir="t"/>
          </a:scene3d>
        </p:grpSpPr>
        <p:sp>
          <p:nvSpPr>
            <p:cNvPr id="171" name="Freeform 17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Freeform 17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3" name="Group 172"/>
          <p:cNvGrpSpPr/>
          <p:nvPr/>
        </p:nvGrpSpPr>
        <p:grpSpPr>
          <a:xfrm>
            <a:off x="4556665" y="908720"/>
            <a:ext cx="8056641" cy="5247639"/>
            <a:chOff x="4572625" y="980729"/>
            <a:chExt cx="8056641" cy="5247639"/>
          </a:xfrm>
          <a:scene3d>
            <a:camera prst="orthographicFront">
              <a:rot lat="900000" lon="18000000" rev="0"/>
            </a:camera>
            <a:lightRig rig="threePt" dir="t"/>
          </a:scene3d>
        </p:grpSpPr>
        <p:sp>
          <p:nvSpPr>
            <p:cNvPr id="174" name="Freeform 17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17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6" name="Group 175"/>
          <p:cNvGrpSpPr/>
          <p:nvPr/>
        </p:nvGrpSpPr>
        <p:grpSpPr>
          <a:xfrm>
            <a:off x="-3512666" y="908720"/>
            <a:ext cx="8069331" cy="5247639"/>
            <a:chOff x="-3515842" y="980728"/>
            <a:chExt cx="8069331" cy="5247639"/>
          </a:xfrm>
          <a:scene3d>
            <a:camera prst="orthographicFront">
              <a:rot lat="900000" lon="4200000" rev="0"/>
            </a:camera>
            <a:lightRig rig="threePt" dir="t"/>
          </a:scene3d>
        </p:grpSpPr>
        <p:sp>
          <p:nvSpPr>
            <p:cNvPr id="177" name="Freeform 176"/>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177"/>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9" name="Group 178"/>
          <p:cNvGrpSpPr/>
          <p:nvPr/>
        </p:nvGrpSpPr>
        <p:grpSpPr>
          <a:xfrm>
            <a:off x="4556665" y="908720"/>
            <a:ext cx="8056641" cy="5247639"/>
            <a:chOff x="4572625" y="980729"/>
            <a:chExt cx="8056641" cy="5247639"/>
          </a:xfrm>
          <a:scene3d>
            <a:camera prst="orthographicFront">
              <a:rot lat="900000" lon="17400000" rev="0"/>
            </a:camera>
            <a:lightRig rig="threePt" dir="t"/>
          </a:scene3d>
        </p:grpSpPr>
        <p:sp>
          <p:nvSpPr>
            <p:cNvPr id="180" name="Freeform 179"/>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180"/>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2" name="Group 181"/>
          <p:cNvGrpSpPr/>
          <p:nvPr/>
        </p:nvGrpSpPr>
        <p:grpSpPr>
          <a:xfrm>
            <a:off x="-3512666" y="908720"/>
            <a:ext cx="8069331" cy="5247639"/>
            <a:chOff x="-3515842" y="980728"/>
            <a:chExt cx="8069331" cy="5247639"/>
          </a:xfrm>
          <a:scene3d>
            <a:camera prst="orthographicFront">
              <a:rot lat="900000" lon="4800000" rev="0"/>
            </a:camera>
            <a:lightRig rig="threePt" dir="t"/>
          </a:scene3d>
        </p:grpSpPr>
        <p:sp>
          <p:nvSpPr>
            <p:cNvPr id="183" name="Freeform 18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18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Group 184"/>
          <p:cNvGrpSpPr/>
          <p:nvPr/>
        </p:nvGrpSpPr>
        <p:grpSpPr>
          <a:xfrm>
            <a:off x="4556665" y="908720"/>
            <a:ext cx="8056641" cy="5247639"/>
            <a:chOff x="4572625" y="980729"/>
            <a:chExt cx="8056641" cy="5247639"/>
          </a:xfrm>
          <a:scene3d>
            <a:camera prst="orthographicFront">
              <a:rot lat="900000" lon="16800000" rev="0"/>
            </a:camera>
            <a:lightRig rig="threePt" dir="t"/>
          </a:scene3d>
        </p:grpSpPr>
        <p:sp>
          <p:nvSpPr>
            <p:cNvPr id="186" name="Freeform 18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p:nvGrpSpPr>
        <p:grpSpPr>
          <a:xfrm>
            <a:off x="-3512666" y="908720"/>
            <a:ext cx="8069331" cy="5247639"/>
            <a:chOff x="-3515842" y="980728"/>
            <a:chExt cx="8069331" cy="5247639"/>
          </a:xfrm>
          <a:scene3d>
            <a:camera prst="orthographicFront">
              <a:rot lat="900000" lon="5400000" rev="0"/>
            </a:camera>
            <a:lightRig rig="threePt" dir="t"/>
          </a:scene3d>
        </p:grpSpPr>
        <p:sp>
          <p:nvSpPr>
            <p:cNvPr id="189" name="Freeform 18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1" name="Group 190"/>
          <p:cNvGrpSpPr/>
          <p:nvPr/>
        </p:nvGrpSpPr>
        <p:grpSpPr>
          <a:xfrm>
            <a:off x="4556665" y="908720"/>
            <a:ext cx="8056641" cy="5247639"/>
            <a:chOff x="4572625" y="980729"/>
            <a:chExt cx="8056641" cy="5247639"/>
          </a:xfrm>
          <a:scene3d>
            <a:camera prst="orthographicFront">
              <a:rot lat="900000" lon="16200000" rev="0"/>
            </a:camera>
            <a:lightRig rig="threePt" dir="t"/>
          </a:scene3d>
        </p:grpSpPr>
        <p:sp>
          <p:nvSpPr>
            <p:cNvPr id="192" name="Freeform 19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19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4" name="Group 193"/>
          <p:cNvGrpSpPr/>
          <p:nvPr/>
        </p:nvGrpSpPr>
        <p:grpSpPr>
          <a:xfrm>
            <a:off x="-3512666" y="908720"/>
            <a:ext cx="8069331" cy="5247639"/>
            <a:chOff x="-3515842" y="980728"/>
            <a:chExt cx="8069331" cy="5247639"/>
          </a:xfrm>
          <a:scene3d>
            <a:camera prst="orthographicFront">
              <a:rot lat="900000" lon="6000000" rev="0"/>
            </a:camera>
            <a:lightRig rig="threePt" dir="t"/>
          </a:scene3d>
        </p:grpSpPr>
        <p:sp>
          <p:nvSpPr>
            <p:cNvPr id="195" name="Freeform 19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19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 name="Group 196"/>
          <p:cNvGrpSpPr/>
          <p:nvPr/>
        </p:nvGrpSpPr>
        <p:grpSpPr>
          <a:xfrm>
            <a:off x="4556665" y="908720"/>
            <a:ext cx="8056641" cy="5247639"/>
            <a:chOff x="4572625" y="980729"/>
            <a:chExt cx="8056641" cy="5247639"/>
          </a:xfrm>
          <a:scene3d>
            <a:camera prst="orthographicFront">
              <a:rot lat="900000" lon="15600000" rev="0"/>
            </a:camera>
            <a:lightRig rig="threePt" dir="t"/>
          </a:scene3d>
        </p:grpSpPr>
        <p:sp>
          <p:nvSpPr>
            <p:cNvPr id="198" name="Freeform 19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19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3" name="Picture 10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
        <p:nvSpPr>
          <p:cNvPr id="140" name="TextBox 139"/>
          <p:cNvSpPr txBox="1"/>
          <p:nvPr/>
        </p:nvSpPr>
        <p:spPr>
          <a:xfrm>
            <a:off x="1763688" y="2492896"/>
            <a:ext cx="5616624" cy="923330"/>
          </a:xfrm>
          <a:prstGeom prst="rect">
            <a:avLst/>
          </a:prstGeom>
          <a:noFill/>
          <a:ln>
            <a:noFill/>
          </a:ln>
        </p:spPr>
        <p:txBody>
          <a:bodyPr wrap="square" rtlCol="0">
            <a:spAutoFit/>
          </a:bodyPr>
          <a:lstStyle/>
          <a:p>
            <a:pPr algn="ctr"/>
            <a:r>
              <a:rPr lang="en-GB" sz="5400" dirty="0" err="1">
                <a:ln>
                  <a:solidFill>
                    <a:schemeClr val="bg1"/>
                  </a:solidFill>
                </a:ln>
                <a:solidFill>
                  <a:schemeClr val="bg1"/>
                </a:solidFill>
                <a:uFill>
                  <a:solidFill>
                    <a:schemeClr val="bg1"/>
                  </a:solidFill>
                </a:uFill>
                <a:latin typeface="Kristen ITC" panose="03050502040202030202" pitchFamily="66" charset="0"/>
              </a:rPr>
              <a:t>Kamishibai</a:t>
            </a:r>
            <a:r>
              <a:rPr lang="en-GB" sz="5400" dirty="0">
                <a:ln>
                  <a:solidFill>
                    <a:schemeClr val="bg1"/>
                  </a:solidFill>
                </a:ln>
                <a:solidFill>
                  <a:schemeClr val="bg1"/>
                </a:solidFill>
                <a:uFill>
                  <a:solidFill>
                    <a:schemeClr val="bg1"/>
                  </a:solidFill>
                </a:uFill>
                <a:latin typeface="Kristen ITC" panose="03050502040202030202" pitchFamily="66" charset="0"/>
              </a:rPr>
              <a:t>:</a:t>
            </a:r>
          </a:p>
        </p:txBody>
      </p:sp>
      <p:sp>
        <p:nvSpPr>
          <p:cNvPr id="141" name="TextBox 140"/>
          <p:cNvSpPr txBox="1"/>
          <p:nvPr/>
        </p:nvSpPr>
        <p:spPr>
          <a:xfrm>
            <a:off x="1763688" y="3347363"/>
            <a:ext cx="5616624" cy="646331"/>
          </a:xfrm>
          <a:prstGeom prst="rect">
            <a:avLst/>
          </a:prstGeom>
          <a:noFill/>
        </p:spPr>
        <p:txBody>
          <a:bodyPr wrap="square" rtlCol="0">
            <a:spAutoFit/>
          </a:bodyPr>
          <a:lstStyle/>
          <a:p>
            <a:pPr algn="ctr"/>
            <a:r>
              <a:rPr lang="en-GB" sz="3600" dirty="0">
                <a:ln>
                  <a:solidFill>
                    <a:schemeClr val="bg1"/>
                  </a:solidFill>
                </a:ln>
                <a:solidFill>
                  <a:schemeClr val="bg1"/>
                </a:solidFill>
                <a:latin typeface="Kristen ITC" panose="03050502040202030202" pitchFamily="66" charset="0"/>
              </a:rPr>
              <a:t>Japanese Storytelling</a:t>
            </a:r>
          </a:p>
        </p:txBody>
      </p:sp>
      <p:pic>
        <p:nvPicPr>
          <p:cNvPr id="3" name="KamishibaiPerformanceonline-vide.mp3">
            <a:hlinkClick r:id="" action="ppaction://media"/>
          </p:cNvPr>
          <p:cNvPicPr>
            <a:picLocks noChangeAspect="1"/>
          </p:cNvPicPr>
          <p:nvPr>
            <a:audioFile r:link="rId2"/>
            <p:extLst>
              <p:ext uri="{DAA4B4D4-6D71-4841-9C94-3DE7FCFB9230}">
                <p14:media xmlns:p14="http://schemas.microsoft.com/office/powerpoint/2010/main" r:embed="rId1">
                  <p14:fade out="1000"/>
                </p14:media>
              </p:ext>
            </p:extLst>
          </p:nvPr>
        </p:nvPicPr>
        <p:blipFill>
          <a:blip r:embed="rId8"/>
          <a:stretch>
            <a:fillRect/>
          </a:stretch>
        </p:blipFill>
        <p:spPr>
          <a:xfrm>
            <a:off x="8534075" y="38268"/>
            <a:ext cx="609600" cy="609600"/>
          </a:xfrm>
          <a:prstGeom prst="rect">
            <a:avLst/>
          </a:prstGeom>
        </p:spPr>
      </p:pic>
    </p:spTree>
    <p:extLst>
      <p:ext uri="{BB962C8B-B14F-4D97-AF65-F5344CB8AC3E}">
        <p14:creationId xmlns:p14="http://schemas.microsoft.com/office/powerpoint/2010/main" val="230959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par>
                                <p:cTn id="7" presetID="26" presetClass="entr" presetSubtype="0" fill="hold" grpId="0" nodeType="withEffect">
                                  <p:stCondLst>
                                    <p:cond delay="0"/>
                                  </p:stCondLst>
                                  <p:childTnLst>
                                    <p:set>
                                      <p:cBhvr>
                                        <p:cTn id="8" dur="1" fill="hold">
                                          <p:stCondLst>
                                            <p:cond delay="0"/>
                                          </p:stCondLst>
                                        </p:cTn>
                                        <p:tgtEl>
                                          <p:spTgt spid="140"/>
                                        </p:tgtEl>
                                        <p:attrNameLst>
                                          <p:attrName>style.visibility</p:attrName>
                                        </p:attrNameLst>
                                      </p:cBhvr>
                                      <p:to>
                                        <p:strVal val="visible"/>
                                      </p:to>
                                    </p:set>
                                    <p:animEffect transition="in" filter="wipe(down)">
                                      <p:cBhvr>
                                        <p:cTn id="9" dur="580">
                                          <p:stCondLst>
                                            <p:cond delay="0"/>
                                          </p:stCondLst>
                                        </p:cTn>
                                        <p:tgtEl>
                                          <p:spTgt spid="140"/>
                                        </p:tgtEl>
                                      </p:cBhvr>
                                    </p:animEffect>
                                    <p:anim calcmode="lin" valueType="num">
                                      <p:cBhvr>
                                        <p:cTn id="10"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5" dur="26">
                                          <p:stCondLst>
                                            <p:cond delay="650"/>
                                          </p:stCondLst>
                                        </p:cTn>
                                        <p:tgtEl>
                                          <p:spTgt spid="140"/>
                                        </p:tgtEl>
                                      </p:cBhvr>
                                      <p:to x="100000" y="60000"/>
                                    </p:animScale>
                                    <p:animScale>
                                      <p:cBhvr>
                                        <p:cTn id="16" dur="166" decel="50000">
                                          <p:stCondLst>
                                            <p:cond delay="676"/>
                                          </p:stCondLst>
                                        </p:cTn>
                                        <p:tgtEl>
                                          <p:spTgt spid="140"/>
                                        </p:tgtEl>
                                      </p:cBhvr>
                                      <p:to x="100000" y="100000"/>
                                    </p:animScale>
                                    <p:animScale>
                                      <p:cBhvr>
                                        <p:cTn id="17" dur="26">
                                          <p:stCondLst>
                                            <p:cond delay="1312"/>
                                          </p:stCondLst>
                                        </p:cTn>
                                        <p:tgtEl>
                                          <p:spTgt spid="140"/>
                                        </p:tgtEl>
                                      </p:cBhvr>
                                      <p:to x="100000" y="80000"/>
                                    </p:animScale>
                                    <p:animScale>
                                      <p:cBhvr>
                                        <p:cTn id="18" dur="166" decel="50000">
                                          <p:stCondLst>
                                            <p:cond delay="1338"/>
                                          </p:stCondLst>
                                        </p:cTn>
                                        <p:tgtEl>
                                          <p:spTgt spid="140"/>
                                        </p:tgtEl>
                                      </p:cBhvr>
                                      <p:to x="100000" y="100000"/>
                                    </p:animScale>
                                    <p:animScale>
                                      <p:cBhvr>
                                        <p:cTn id="19" dur="26">
                                          <p:stCondLst>
                                            <p:cond delay="1642"/>
                                          </p:stCondLst>
                                        </p:cTn>
                                        <p:tgtEl>
                                          <p:spTgt spid="140"/>
                                        </p:tgtEl>
                                      </p:cBhvr>
                                      <p:to x="100000" y="90000"/>
                                    </p:animScale>
                                    <p:animScale>
                                      <p:cBhvr>
                                        <p:cTn id="20" dur="166" decel="50000">
                                          <p:stCondLst>
                                            <p:cond delay="1668"/>
                                          </p:stCondLst>
                                        </p:cTn>
                                        <p:tgtEl>
                                          <p:spTgt spid="140"/>
                                        </p:tgtEl>
                                      </p:cBhvr>
                                      <p:to x="100000" y="100000"/>
                                    </p:animScale>
                                    <p:animScale>
                                      <p:cBhvr>
                                        <p:cTn id="21" dur="26">
                                          <p:stCondLst>
                                            <p:cond delay="1808"/>
                                          </p:stCondLst>
                                        </p:cTn>
                                        <p:tgtEl>
                                          <p:spTgt spid="140"/>
                                        </p:tgtEl>
                                      </p:cBhvr>
                                      <p:to x="100000" y="95000"/>
                                    </p:animScale>
                                    <p:animScale>
                                      <p:cBhvr>
                                        <p:cTn id="22" dur="166" decel="50000">
                                          <p:stCondLst>
                                            <p:cond delay="1834"/>
                                          </p:stCondLst>
                                        </p:cTn>
                                        <p:tgtEl>
                                          <p:spTgt spid="140"/>
                                        </p:tgtEl>
                                      </p:cBhvr>
                                      <p:to x="100000" y="100000"/>
                                    </p:animScale>
                                  </p:childTnLst>
                                </p:cTn>
                              </p:par>
                            </p:childTnLst>
                          </p:cTn>
                        </p:par>
                        <p:par>
                          <p:cTn id="23" fill="hold">
                            <p:stCondLst>
                              <p:cond delay="2000"/>
                            </p:stCondLst>
                            <p:childTnLst>
                              <p:par>
                                <p:cTn id="24" presetID="26" presetClass="entr" presetSubtype="0" fill="hold" grpId="0" nodeType="afterEffect">
                                  <p:stCondLst>
                                    <p:cond delay="0"/>
                                  </p:stCondLst>
                                  <p:childTnLst>
                                    <p:set>
                                      <p:cBhvr>
                                        <p:cTn id="25" dur="1" fill="hold">
                                          <p:stCondLst>
                                            <p:cond delay="0"/>
                                          </p:stCondLst>
                                        </p:cTn>
                                        <p:tgtEl>
                                          <p:spTgt spid="141"/>
                                        </p:tgtEl>
                                        <p:attrNameLst>
                                          <p:attrName>style.visibility</p:attrName>
                                        </p:attrNameLst>
                                      </p:cBhvr>
                                      <p:to>
                                        <p:strVal val="visible"/>
                                      </p:to>
                                    </p:set>
                                    <p:animEffect transition="in" filter="wipe(down)">
                                      <p:cBhvr>
                                        <p:cTn id="26" dur="580">
                                          <p:stCondLst>
                                            <p:cond delay="0"/>
                                          </p:stCondLst>
                                        </p:cTn>
                                        <p:tgtEl>
                                          <p:spTgt spid="141"/>
                                        </p:tgtEl>
                                      </p:cBhvr>
                                    </p:animEffect>
                                    <p:anim calcmode="lin" valueType="num">
                                      <p:cBhvr>
                                        <p:cTn id="27"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2" dur="26">
                                          <p:stCondLst>
                                            <p:cond delay="650"/>
                                          </p:stCondLst>
                                        </p:cTn>
                                        <p:tgtEl>
                                          <p:spTgt spid="141"/>
                                        </p:tgtEl>
                                      </p:cBhvr>
                                      <p:to x="100000" y="60000"/>
                                    </p:animScale>
                                    <p:animScale>
                                      <p:cBhvr>
                                        <p:cTn id="33" dur="166" decel="50000">
                                          <p:stCondLst>
                                            <p:cond delay="676"/>
                                          </p:stCondLst>
                                        </p:cTn>
                                        <p:tgtEl>
                                          <p:spTgt spid="141"/>
                                        </p:tgtEl>
                                      </p:cBhvr>
                                      <p:to x="100000" y="100000"/>
                                    </p:animScale>
                                    <p:animScale>
                                      <p:cBhvr>
                                        <p:cTn id="34" dur="26">
                                          <p:stCondLst>
                                            <p:cond delay="1312"/>
                                          </p:stCondLst>
                                        </p:cTn>
                                        <p:tgtEl>
                                          <p:spTgt spid="141"/>
                                        </p:tgtEl>
                                      </p:cBhvr>
                                      <p:to x="100000" y="80000"/>
                                    </p:animScale>
                                    <p:animScale>
                                      <p:cBhvr>
                                        <p:cTn id="35" dur="166" decel="50000">
                                          <p:stCondLst>
                                            <p:cond delay="1338"/>
                                          </p:stCondLst>
                                        </p:cTn>
                                        <p:tgtEl>
                                          <p:spTgt spid="141"/>
                                        </p:tgtEl>
                                      </p:cBhvr>
                                      <p:to x="100000" y="100000"/>
                                    </p:animScale>
                                    <p:animScale>
                                      <p:cBhvr>
                                        <p:cTn id="36" dur="26">
                                          <p:stCondLst>
                                            <p:cond delay="1642"/>
                                          </p:stCondLst>
                                        </p:cTn>
                                        <p:tgtEl>
                                          <p:spTgt spid="141"/>
                                        </p:tgtEl>
                                      </p:cBhvr>
                                      <p:to x="100000" y="90000"/>
                                    </p:animScale>
                                    <p:animScale>
                                      <p:cBhvr>
                                        <p:cTn id="37" dur="166" decel="50000">
                                          <p:stCondLst>
                                            <p:cond delay="1668"/>
                                          </p:stCondLst>
                                        </p:cTn>
                                        <p:tgtEl>
                                          <p:spTgt spid="141"/>
                                        </p:tgtEl>
                                      </p:cBhvr>
                                      <p:to x="100000" y="100000"/>
                                    </p:animScale>
                                    <p:animScale>
                                      <p:cBhvr>
                                        <p:cTn id="38" dur="26">
                                          <p:stCondLst>
                                            <p:cond delay="1808"/>
                                          </p:stCondLst>
                                        </p:cTn>
                                        <p:tgtEl>
                                          <p:spTgt spid="141"/>
                                        </p:tgtEl>
                                      </p:cBhvr>
                                      <p:to x="100000" y="95000"/>
                                    </p:animScale>
                                    <p:animScale>
                                      <p:cBhvr>
                                        <p:cTn id="39" dur="166" decel="50000">
                                          <p:stCondLst>
                                            <p:cond delay="1834"/>
                                          </p:stCondLst>
                                        </p:cTn>
                                        <p:tgtEl>
                                          <p:spTgt spid="141"/>
                                        </p:tgtEl>
                                      </p:cBhvr>
                                      <p:to x="100000" y="100000"/>
                                    </p:animScale>
                                  </p:childTnLst>
                                </p:cTn>
                              </p:par>
                            </p:childTnLst>
                          </p:cTn>
                        </p:par>
                        <p:par>
                          <p:cTn id="40" fill="hold">
                            <p:stCondLst>
                              <p:cond delay="4000"/>
                            </p:stCondLst>
                            <p:childTnLst>
                              <p:par>
                                <p:cTn id="41" presetID="1" presetClass="exit" presetSubtype="0" fill="hold" grpId="1" nodeType="afterEffect">
                                  <p:stCondLst>
                                    <p:cond delay="0"/>
                                  </p:stCondLst>
                                  <p:childTnLst>
                                    <p:set>
                                      <p:cBhvr>
                                        <p:cTn id="42" dur="1" fill="hold">
                                          <p:stCondLst>
                                            <p:cond delay="0"/>
                                          </p:stCondLst>
                                        </p:cTn>
                                        <p:tgtEl>
                                          <p:spTgt spid="140"/>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41"/>
                                        </p:tgtEl>
                                        <p:attrNameLst>
                                          <p:attrName>style.visibility</p:attrName>
                                        </p:attrNameLst>
                                      </p:cBhvr>
                                      <p:to>
                                        <p:strVal val="hidden"/>
                                      </p:to>
                                    </p:set>
                                  </p:childTnLst>
                                </p:cTn>
                              </p:par>
                              <p:par>
                                <p:cTn id="45" presetID="1" presetClass="exit" presetSubtype="0" fill="hold" nodeType="withEffect">
                                  <p:stCondLst>
                                    <p:cond delay="120"/>
                                  </p:stCondLst>
                                  <p:childTnLst>
                                    <p:set>
                                      <p:cBhvr>
                                        <p:cTn id="46" dur="1" fill="hold">
                                          <p:stCondLst>
                                            <p:cond delay="0"/>
                                          </p:stCondLst>
                                        </p:cTn>
                                        <p:tgtEl>
                                          <p:spTgt spid="104"/>
                                        </p:tgtEl>
                                        <p:attrNameLst>
                                          <p:attrName>style.visibility</p:attrName>
                                        </p:attrNameLst>
                                      </p:cBhvr>
                                      <p:to>
                                        <p:strVal val="hidden"/>
                                      </p:to>
                                    </p:set>
                                  </p:childTnLst>
                                </p:cTn>
                              </p:par>
                              <p:par>
                                <p:cTn id="47" presetID="1" presetClass="entr" presetSubtype="0" fill="hold" nodeType="withEffect">
                                  <p:stCondLst>
                                    <p:cond delay="120"/>
                                  </p:stCondLst>
                                  <p:childTnLst>
                                    <p:set>
                                      <p:cBhvr>
                                        <p:cTn id="48" dur="1" fill="hold">
                                          <p:stCondLst>
                                            <p:cond delay="0"/>
                                          </p:stCondLst>
                                        </p:cTn>
                                        <p:tgtEl>
                                          <p:spTgt spid="107"/>
                                        </p:tgtEl>
                                        <p:attrNameLst>
                                          <p:attrName>style.visibility</p:attrName>
                                        </p:attrNameLst>
                                      </p:cBhvr>
                                      <p:to>
                                        <p:strVal val="visible"/>
                                      </p:to>
                                    </p:set>
                                  </p:childTnLst>
                                </p:cTn>
                              </p:par>
                            </p:childTnLst>
                          </p:cTn>
                        </p:par>
                        <p:par>
                          <p:cTn id="49" fill="hold">
                            <p:stCondLst>
                              <p:cond delay="4120"/>
                            </p:stCondLst>
                            <p:childTnLst>
                              <p:par>
                                <p:cTn id="50" presetID="1" presetClass="exit" presetSubtype="0" fill="hold" nodeType="afterEffect">
                                  <p:stCondLst>
                                    <p:cond delay="120"/>
                                  </p:stCondLst>
                                  <p:childTnLst>
                                    <p:set>
                                      <p:cBhvr>
                                        <p:cTn id="51" dur="1" fill="hold">
                                          <p:stCondLst>
                                            <p:cond delay="0"/>
                                          </p:stCondLst>
                                        </p:cTn>
                                        <p:tgtEl>
                                          <p:spTgt spid="107"/>
                                        </p:tgtEl>
                                        <p:attrNameLst>
                                          <p:attrName>style.visibility</p:attrName>
                                        </p:attrNameLst>
                                      </p:cBhvr>
                                      <p:to>
                                        <p:strVal val="hidden"/>
                                      </p:to>
                                    </p:set>
                                  </p:childTnLst>
                                </p:cTn>
                              </p:par>
                              <p:par>
                                <p:cTn id="52" presetID="1" presetClass="entr" presetSubtype="0" fill="hold" nodeType="withEffect">
                                  <p:stCondLst>
                                    <p:cond delay="120"/>
                                  </p:stCondLst>
                                  <p:childTnLst>
                                    <p:set>
                                      <p:cBhvr>
                                        <p:cTn id="53" dur="1" fill="hold">
                                          <p:stCondLst>
                                            <p:cond delay="0"/>
                                          </p:stCondLst>
                                        </p:cTn>
                                        <p:tgtEl>
                                          <p:spTgt spid="110"/>
                                        </p:tgtEl>
                                        <p:attrNameLst>
                                          <p:attrName>style.visibility</p:attrName>
                                        </p:attrNameLst>
                                      </p:cBhvr>
                                      <p:to>
                                        <p:strVal val="visible"/>
                                      </p:to>
                                    </p:set>
                                  </p:childTnLst>
                                </p:cTn>
                              </p:par>
                            </p:childTnLst>
                          </p:cTn>
                        </p:par>
                        <p:par>
                          <p:cTn id="54" fill="hold">
                            <p:stCondLst>
                              <p:cond delay="4240"/>
                            </p:stCondLst>
                            <p:childTnLst>
                              <p:par>
                                <p:cTn id="55" presetID="1" presetClass="exit" presetSubtype="0" fill="hold" nodeType="afterEffect">
                                  <p:stCondLst>
                                    <p:cond delay="120"/>
                                  </p:stCondLst>
                                  <p:childTnLst>
                                    <p:set>
                                      <p:cBhvr>
                                        <p:cTn id="56" dur="1" fill="hold">
                                          <p:stCondLst>
                                            <p:cond delay="0"/>
                                          </p:stCondLst>
                                        </p:cTn>
                                        <p:tgtEl>
                                          <p:spTgt spid="110"/>
                                        </p:tgtEl>
                                        <p:attrNameLst>
                                          <p:attrName>style.visibility</p:attrName>
                                        </p:attrNameLst>
                                      </p:cBhvr>
                                      <p:to>
                                        <p:strVal val="hidden"/>
                                      </p:to>
                                    </p:set>
                                  </p:childTnLst>
                                </p:cTn>
                              </p:par>
                              <p:par>
                                <p:cTn id="57" presetID="1" presetClass="entr" presetSubtype="0" fill="hold" nodeType="withEffect">
                                  <p:stCondLst>
                                    <p:cond delay="120"/>
                                  </p:stCondLst>
                                  <p:childTnLst>
                                    <p:set>
                                      <p:cBhvr>
                                        <p:cTn id="58" dur="1" fill="hold">
                                          <p:stCondLst>
                                            <p:cond delay="0"/>
                                          </p:stCondLst>
                                        </p:cTn>
                                        <p:tgtEl>
                                          <p:spTgt spid="113"/>
                                        </p:tgtEl>
                                        <p:attrNameLst>
                                          <p:attrName>style.visibility</p:attrName>
                                        </p:attrNameLst>
                                      </p:cBhvr>
                                      <p:to>
                                        <p:strVal val="visible"/>
                                      </p:to>
                                    </p:set>
                                  </p:childTnLst>
                                </p:cTn>
                              </p:par>
                            </p:childTnLst>
                          </p:cTn>
                        </p:par>
                        <p:par>
                          <p:cTn id="59" fill="hold">
                            <p:stCondLst>
                              <p:cond delay="4360"/>
                            </p:stCondLst>
                            <p:childTnLst>
                              <p:par>
                                <p:cTn id="60" presetID="1" presetClass="exit" presetSubtype="0" fill="hold" nodeType="afterEffect">
                                  <p:stCondLst>
                                    <p:cond delay="120"/>
                                  </p:stCondLst>
                                  <p:childTnLst>
                                    <p:set>
                                      <p:cBhvr>
                                        <p:cTn id="61" dur="1" fill="hold">
                                          <p:stCondLst>
                                            <p:cond delay="0"/>
                                          </p:stCondLst>
                                        </p:cTn>
                                        <p:tgtEl>
                                          <p:spTgt spid="113"/>
                                        </p:tgtEl>
                                        <p:attrNameLst>
                                          <p:attrName>style.visibility</p:attrName>
                                        </p:attrNameLst>
                                      </p:cBhvr>
                                      <p:to>
                                        <p:strVal val="hidden"/>
                                      </p:to>
                                    </p:set>
                                  </p:childTnLst>
                                </p:cTn>
                              </p:par>
                              <p:par>
                                <p:cTn id="62" presetID="1" presetClass="entr" presetSubtype="0" fill="hold" nodeType="withEffect">
                                  <p:stCondLst>
                                    <p:cond delay="120"/>
                                  </p:stCondLst>
                                  <p:childTnLst>
                                    <p:set>
                                      <p:cBhvr>
                                        <p:cTn id="63" dur="1" fill="hold">
                                          <p:stCondLst>
                                            <p:cond delay="0"/>
                                          </p:stCondLst>
                                        </p:cTn>
                                        <p:tgtEl>
                                          <p:spTgt spid="116"/>
                                        </p:tgtEl>
                                        <p:attrNameLst>
                                          <p:attrName>style.visibility</p:attrName>
                                        </p:attrNameLst>
                                      </p:cBhvr>
                                      <p:to>
                                        <p:strVal val="visible"/>
                                      </p:to>
                                    </p:set>
                                  </p:childTnLst>
                                </p:cTn>
                              </p:par>
                            </p:childTnLst>
                          </p:cTn>
                        </p:par>
                        <p:par>
                          <p:cTn id="64" fill="hold">
                            <p:stCondLst>
                              <p:cond delay="4480"/>
                            </p:stCondLst>
                            <p:childTnLst>
                              <p:par>
                                <p:cTn id="65" presetID="1" presetClass="exit" presetSubtype="0" fill="hold" nodeType="afterEffect">
                                  <p:stCondLst>
                                    <p:cond delay="120"/>
                                  </p:stCondLst>
                                  <p:childTnLst>
                                    <p:set>
                                      <p:cBhvr>
                                        <p:cTn id="66" dur="1" fill="hold">
                                          <p:stCondLst>
                                            <p:cond delay="0"/>
                                          </p:stCondLst>
                                        </p:cTn>
                                        <p:tgtEl>
                                          <p:spTgt spid="116"/>
                                        </p:tgtEl>
                                        <p:attrNameLst>
                                          <p:attrName>style.visibility</p:attrName>
                                        </p:attrNameLst>
                                      </p:cBhvr>
                                      <p:to>
                                        <p:strVal val="hidden"/>
                                      </p:to>
                                    </p:set>
                                  </p:childTnLst>
                                </p:cTn>
                              </p:par>
                              <p:par>
                                <p:cTn id="67" presetID="1" presetClass="entr" presetSubtype="0" fill="hold" nodeType="withEffect">
                                  <p:stCondLst>
                                    <p:cond delay="80"/>
                                  </p:stCondLst>
                                  <p:childTnLst>
                                    <p:set>
                                      <p:cBhvr>
                                        <p:cTn id="68" dur="1" fill="hold">
                                          <p:stCondLst>
                                            <p:cond delay="0"/>
                                          </p:stCondLst>
                                        </p:cTn>
                                        <p:tgtEl>
                                          <p:spTgt spid="119"/>
                                        </p:tgtEl>
                                        <p:attrNameLst>
                                          <p:attrName>style.visibility</p:attrName>
                                        </p:attrNameLst>
                                      </p:cBhvr>
                                      <p:to>
                                        <p:strVal val="visible"/>
                                      </p:to>
                                    </p:set>
                                  </p:childTnLst>
                                </p:cTn>
                              </p:par>
                            </p:childTnLst>
                          </p:cTn>
                        </p:par>
                        <p:par>
                          <p:cTn id="69" fill="hold">
                            <p:stCondLst>
                              <p:cond delay="4600"/>
                            </p:stCondLst>
                            <p:childTnLst>
                              <p:par>
                                <p:cTn id="70" presetID="1" presetClass="exit" presetSubtype="0" fill="hold" nodeType="afterEffect">
                                  <p:stCondLst>
                                    <p:cond delay="120"/>
                                  </p:stCondLst>
                                  <p:childTnLst>
                                    <p:set>
                                      <p:cBhvr>
                                        <p:cTn id="71" dur="1" fill="hold">
                                          <p:stCondLst>
                                            <p:cond delay="0"/>
                                          </p:stCondLst>
                                        </p:cTn>
                                        <p:tgtEl>
                                          <p:spTgt spid="119"/>
                                        </p:tgtEl>
                                        <p:attrNameLst>
                                          <p:attrName>style.visibility</p:attrName>
                                        </p:attrNameLst>
                                      </p:cBhvr>
                                      <p:to>
                                        <p:strVal val="hidden"/>
                                      </p:to>
                                    </p:set>
                                  </p:childTnLst>
                                </p:cTn>
                              </p:par>
                              <p:par>
                                <p:cTn id="72" presetID="1" presetClass="entr" presetSubtype="0" fill="hold" nodeType="withEffect">
                                  <p:stCondLst>
                                    <p:cond delay="120"/>
                                  </p:stCondLst>
                                  <p:childTnLst>
                                    <p:set>
                                      <p:cBhvr>
                                        <p:cTn id="73" dur="1" fill="hold">
                                          <p:stCondLst>
                                            <p:cond delay="0"/>
                                          </p:stCondLst>
                                        </p:cTn>
                                        <p:tgtEl>
                                          <p:spTgt spid="122"/>
                                        </p:tgtEl>
                                        <p:attrNameLst>
                                          <p:attrName>style.visibility</p:attrName>
                                        </p:attrNameLst>
                                      </p:cBhvr>
                                      <p:to>
                                        <p:strVal val="visible"/>
                                      </p:to>
                                    </p:set>
                                  </p:childTnLst>
                                </p:cTn>
                              </p:par>
                            </p:childTnLst>
                          </p:cTn>
                        </p:par>
                        <p:par>
                          <p:cTn id="74" fill="hold">
                            <p:stCondLst>
                              <p:cond delay="4720"/>
                            </p:stCondLst>
                            <p:childTnLst>
                              <p:par>
                                <p:cTn id="75" presetID="1" presetClass="exit" presetSubtype="0" fill="hold" nodeType="afterEffect">
                                  <p:stCondLst>
                                    <p:cond delay="120"/>
                                  </p:stCondLst>
                                  <p:childTnLst>
                                    <p:set>
                                      <p:cBhvr>
                                        <p:cTn id="76" dur="1" fill="hold">
                                          <p:stCondLst>
                                            <p:cond delay="0"/>
                                          </p:stCondLst>
                                        </p:cTn>
                                        <p:tgtEl>
                                          <p:spTgt spid="122"/>
                                        </p:tgtEl>
                                        <p:attrNameLst>
                                          <p:attrName>style.visibility</p:attrName>
                                        </p:attrNameLst>
                                      </p:cBhvr>
                                      <p:to>
                                        <p:strVal val="hidden"/>
                                      </p:to>
                                    </p:set>
                                  </p:childTnLst>
                                </p:cTn>
                              </p:par>
                              <p:par>
                                <p:cTn id="77" presetID="1" presetClass="entr" presetSubtype="0" fill="hold" nodeType="withEffect">
                                  <p:stCondLst>
                                    <p:cond delay="120"/>
                                  </p:stCondLst>
                                  <p:childTnLst>
                                    <p:set>
                                      <p:cBhvr>
                                        <p:cTn id="78" dur="1" fill="hold">
                                          <p:stCondLst>
                                            <p:cond delay="0"/>
                                          </p:stCondLst>
                                        </p:cTn>
                                        <p:tgtEl>
                                          <p:spTgt spid="125"/>
                                        </p:tgtEl>
                                        <p:attrNameLst>
                                          <p:attrName>style.visibility</p:attrName>
                                        </p:attrNameLst>
                                      </p:cBhvr>
                                      <p:to>
                                        <p:strVal val="visible"/>
                                      </p:to>
                                    </p:set>
                                  </p:childTnLst>
                                </p:cTn>
                              </p:par>
                            </p:childTnLst>
                          </p:cTn>
                        </p:par>
                        <p:par>
                          <p:cTn id="79" fill="hold">
                            <p:stCondLst>
                              <p:cond delay="4840"/>
                            </p:stCondLst>
                            <p:childTnLst>
                              <p:par>
                                <p:cTn id="80" presetID="1" presetClass="exit" presetSubtype="0" fill="hold" nodeType="afterEffect">
                                  <p:stCondLst>
                                    <p:cond delay="120"/>
                                  </p:stCondLst>
                                  <p:childTnLst>
                                    <p:set>
                                      <p:cBhvr>
                                        <p:cTn id="81" dur="1" fill="hold">
                                          <p:stCondLst>
                                            <p:cond delay="0"/>
                                          </p:stCondLst>
                                        </p:cTn>
                                        <p:tgtEl>
                                          <p:spTgt spid="125"/>
                                        </p:tgtEl>
                                        <p:attrNameLst>
                                          <p:attrName>style.visibility</p:attrName>
                                        </p:attrNameLst>
                                      </p:cBhvr>
                                      <p:to>
                                        <p:strVal val="hidden"/>
                                      </p:to>
                                    </p:set>
                                  </p:childTnLst>
                                </p:cTn>
                              </p:par>
                              <p:par>
                                <p:cTn id="82" presetID="1" presetClass="entr" presetSubtype="0" fill="hold" nodeType="withEffect">
                                  <p:stCondLst>
                                    <p:cond delay="120"/>
                                  </p:stCondLst>
                                  <p:childTnLst>
                                    <p:set>
                                      <p:cBhvr>
                                        <p:cTn id="83" dur="1" fill="hold">
                                          <p:stCondLst>
                                            <p:cond delay="0"/>
                                          </p:stCondLst>
                                        </p:cTn>
                                        <p:tgtEl>
                                          <p:spTgt spid="128"/>
                                        </p:tgtEl>
                                        <p:attrNameLst>
                                          <p:attrName>style.visibility</p:attrName>
                                        </p:attrNameLst>
                                      </p:cBhvr>
                                      <p:to>
                                        <p:strVal val="visible"/>
                                      </p:to>
                                    </p:set>
                                  </p:childTnLst>
                                </p:cTn>
                              </p:par>
                            </p:childTnLst>
                          </p:cTn>
                        </p:par>
                        <p:par>
                          <p:cTn id="84" fill="hold">
                            <p:stCondLst>
                              <p:cond delay="4960"/>
                            </p:stCondLst>
                            <p:childTnLst>
                              <p:par>
                                <p:cTn id="85" presetID="1" presetClass="exit" presetSubtype="0" fill="hold" nodeType="afterEffect">
                                  <p:stCondLst>
                                    <p:cond delay="120"/>
                                  </p:stCondLst>
                                  <p:childTnLst>
                                    <p:set>
                                      <p:cBhvr>
                                        <p:cTn id="86" dur="1" fill="hold">
                                          <p:stCondLst>
                                            <p:cond delay="0"/>
                                          </p:stCondLst>
                                        </p:cTn>
                                        <p:tgtEl>
                                          <p:spTgt spid="128"/>
                                        </p:tgtEl>
                                        <p:attrNameLst>
                                          <p:attrName>style.visibility</p:attrName>
                                        </p:attrNameLst>
                                      </p:cBhvr>
                                      <p:to>
                                        <p:strVal val="hidden"/>
                                      </p:to>
                                    </p:set>
                                  </p:childTnLst>
                                </p:cTn>
                              </p:par>
                              <p:par>
                                <p:cTn id="87" presetID="1" presetClass="entr" presetSubtype="0" fill="hold" nodeType="withEffect">
                                  <p:stCondLst>
                                    <p:cond delay="120"/>
                                  </p:stCondLst>
                                  <p:childTnLst>
                                    <p:set>
                                      <p:cBhvr>
                                        <p:cTn id="88" dur="1" fill="hold">
                                          <p:stCondLst>
                                            <p:cond delay="0"/>
                                          </p:stCondLst>
                                        </p:cTn>
                                        <p:tgtEl>
                                          <p:spTgt spid="131"/>
                                        </p:tgtEl>
                                        <p:attrNameLst>
                                          <p:attrName>style.visibility</p:attrName>
                                        </p:attrNameLst>
                                      </p:cBhvr>
                                      <p:to>
                                        <p:strVal val="visible"/>
                                      </p:to>
                                    </p:set>
                                  </p:childTnLst>
                                </p:cTn>
                              </p:par>
                            </p:childTnLst>
                          </p:cTn>
                        </p:par>
                        <p:par>
                          <p:cTn id="89" fill="hold">
                            <p:stCondLst>
                              <p:cond delay="5080"/>
                            </p:stCondLst>
                            <p:childTnLst>
                              <p:par>
                                <p:cTn id="90" presetID="1" presetClass="exit" presetSubtype="0" fill="hold" nodeType="afterEffect">
                                  <p:stCondLst>
                                    <p:cond delay="120"/>
                                  </p:stCondLst>
                                  <p:childTnLst>
                                    <p:set>
                                      <p:cBhvr>
                                        <p:cTn id="91" dur="1" fill="hold">
                                          <p:stCondLst>
                                            <p:cond delay="0"/>
                                          </p:stCondLst>
                                        </p:cTn>
                                        <p:tgtEl>
                                          <p:spTgt spid="131"/>
                                        </p:tgtEl>
                                        <p:attrNameLst>
                                          <p:attrName>style.visibility</p:attrName>
                                        </p:attrNameLst>
                                      </p:cBhvr>
                                      <p:to>
                                        <p:strVal val="hidden"/>
                                      </p:to>
                                    </p:set>
                                  </p:childTnLst>
                                </p:cTn>
                              </p:par>
                              <p:par>
                                <p:cTn id="92" presetID="1" presetClass="entr" presetSubtype="0" fill="hold" nodeType="withEffect">
                                  <p:stCondLst>
                                    <p:cond delay="120"/>
                                  </p:stCondLst>
                                  <p:childTnLst>
                                    <p:set>
                                      <p:cBhvr>
                                        <p:cTn id="93" dur="1" fill="hold">
                                          <p:stCondLst>
                                            <p:cond delay="0"/>
                                          </p:stCondLst>
                                        </p:cTn>
                                        <p:tgtEl>
                                          <p:spTgt spid="134"/>
                                        </p:tgtEl>
                                        <p:attrNameLst>
                                          <p:attrName>style.visibility</p:attrName>
                                        </p:attrNameLst>
                                      </p:cBhvr>
                                      <p:to>
                                        <p:strVal val="visible"/>
                                      </p:to>
                                    </p:set>
                                  </p:childTnLst>
                                </p:cTn>
                              </p:par>
                            </p:childTnLst>
                          </p:cTn>
                        </p:par>
                        <p:par>
                          <p:cTn id="94" fill="hold">
                            <p:stCondLst>
                              <p:cond delay="5200"/>
                            </p:stCondLst>
                            <p:childTnLst>
                              <p:par>
                                <p:cTn id="95" presetID="1" presetClass="exit" presetSubtype="0" fill="hold" nodeType="afterEffect">
                                  <p:stCondLst>
                                    <p:cond delay="0"/>
                                  </p:stCondLst>
                                  <p:childTnLst>
                                    <p:set>
                                      <p:cBhvr>
                                        <p:cTn id="96" dur="1" fill="hold">
                                          <p:stCondLst>
                                            <p:cond delay="0"/>
                                          </p:stCondLst>
                                        </p:cTn>
                                        <p:tgtEl>
                                          <p:spTgt spid="139"/>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137"/>
                                        </p:tgtEl>
                                        <p:attrNameLst>
                                          <p:attrName>style.visibility</p:attrName>
                                        </p:attrNameLst>
                                      </p:cBhvr>
                                      <p:to>
                                        <p:strVal val="hidden"/>
                                      </p:to>
                                    </p:set>
                                  </p:childTnLst>
                                </p:cTn>
                              </p:par>
                              <p:par>
                                <p:cTn id="99" presetID="1" presetClass="entr" presetSubtype="0" fill="hold" nodeType="withEffect">
                                  <p:stCondLst>
                                    <p:cond delay="0"/>
                                  </p:stCondLst>
                                  <p:childTnLst>
                                    <p:set>
                                      <p:cBhvr>
                                        <p:cTn id="100" dur="1" fill="hold">
                                          <p:stCondLst>
                                            <p:cond delay="0"/>
                                          </p:stCondLst>
                                        </p:cTn>
                                        <p:tgtEl>
                                          <p:spTgt spid="143"/>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46"/>
                                        </p:tgtEl>
                                        <p:attrNameLst>
                                          <p:attrName>style.visibility</p:attrName>
                                        </p:attrNameLst>
                                      </p:cBhvr>
                                      <p:to>
                                        <p:strVal val="visible"/>
                                      </p:to>
                                    </p:set>
                                  </p:childTnLst>
                                </p:cTn>
                              </p:par>
                            </p:childTnLst>
                          </p:cTn>
                        </p:par>
                        <p:par>
                          <p:cTn id="103" fill="hold">
                            <p:stCondLst>
                              <p:cond delay="5200"/>
                            </p:stCondLst>
                            <p:childTnLst>
                              <p:par>
                                <p:cTn id="104" presetID="1" presetClass="exit" presetSubtype="0" fill="hold" nodeType="afterEffect">
                                  <p:stCondLst>
                                    <p:cond delay="120"/>
                                  </p:stCondLst>
                                  <p:childTnLst>
                                    <p:set>
                                      <p:cBhvr>
                                        <p:cTn id="105" dur="1" fill="hold">
                                          <p:stCondLst>
                                            <p:cond delay="0"/>
                                          </p:stCondLst>
                                        </p:cTn>
                                        <p:tgtEl>
                                          <p:spTgt spid="143"/>
                                        </p:tgtEl>
                                        <p:attrNameLst>
                                          <p:attrName>style.visibility</p:attrName>
                                        </p:attrNameLst>
                                      </p:cBhvr>
                                      <p:to>
                                        <p:strVal val="hidden"/>
                                      </p:to>
                                    </p:set>
                                  </p:childTnLst>
                                </p:cTn>
                              </p:par>
                              <p:par>
                                <p:cTn id="106" presetID="1" presetClass="exit" presetSubtype="0" fill="hold" nodeType="withEffect">
                                  <p:stCondLst>
                                    <p:cond delay="120"/>
                                  </p:stCondLst>
                                  <p:childTnLst>
                                    <p:set>
                                      <p:cBhvr>
                                        <p:cTn id="107" dur="1" fill="hold">
                                          <p:stCondLst>
                                            <p:cond delay="0"/>
                                          </p:stCondLst>
                                        </p:cTn>
                                        <p:tgtEl>
                                          <p:spTgt spid="146"/>
                                        </p:tgtEl>
                                        <p:attrNameLst>
                                          <p:attrName>style.visibility</p:attrName>
                                        </p:attrNameLst>
                                      </p:cBhvr>
                                      <p:to>
                                        <p:strVal val="hidden"/>
                                      </p:to>
                                    </p:set>
                                  </p:childTnLst>
                                </p:cTn>
                              </p:par>
                              <p:par>
                                <p:cTn id="108" presetID="1" presetClass="entr" presetSubtype="0" fill="hold" nodeType="withEffect">
                                  <p:stCondLst>
                                    <p:cond delay="120"/>
                                  </p:stCondLst>
                                  <p:childTnLst>
                                    <p:set>
                                      <p:cBhvr>
                                        <p:cTn id="109" dur="1" fill="hold">
                                          <p:stCondLst>
                                            <p:cond delay="0"/>
                                          </p:stCondLst>
                                        </p:cTn>
                                        <p:tgtEl>
                                          <p:spTgt spid="152"/>
                                        </p:tgtEl>
                                        <p:attrNameLst>
                                          <p:attrName>style.visibility</p:attrName>
                                        </p:attrNameLst>
                                      </p:cBhvr>
                                      <p:to>
                                        <p:strVal val="visible"/>
                                      </p:to>
                                    </p:set>
                                  </p:childTnLst>
                                </p:cTn>
                              </p:par>
                              <p:par>
                                <p:cTn id="110" presetID="1" presetClass="entr" presetSubtype="0" fill="hold" nodeType="withEffect">
                                  <p:stCondLst>
                                    <p:cond delay="120"/>
                                  </p:stCondLst>
                                  <p:childTnLst>
                                    <p:set>
                                      <p:cBhvr>
                                        <p:cTn id="111" dur="1" fill="hold">
                                          <p:stCondLst>
                                            <p:cond delay="0"/>
                                          </p:stCondLst>
                                        </p:cTn>
                                        <p:tgtEl>
                                          <p:spTgt spid="155"/>
                                        </p:tgtEl>
                                        <p:attrNameLst>
                                          <p:attrName>style.visibility</p:attrName>
                                        </p:attrNameLst>
                                      </p:cBhvr>
                                      <p:to>
                                        <p:strVal val="visible"/>
                                      </p:to>
                                    </p:set>
                                  </p:childTnLst>
                                </p:cTn>
                              </p:par>
                            </p:childTnLst>
                          </p:cTn>
                        </p:par>
                        <p:par>
                          <p:cTn id="112" fill="hold">
                            <p:stCondLst>
                              <p:cond delay="5320"/>
                            </p:stCondLst>
                            <p:childTnLst>
                              <p:par>
                                <p:cTn id="113" presetID="1" presetClass="exit" presetSubtype="0" fill="hold" nodeType="afterEffect">
                                  <p:stCondLst>
                                    <p:cond delay="120"/>
                                  </p:stCondLst>
                                  <p:childTnLst>
                                    <p:set>
                                      <p:cBhvr>
                                        <p:cTn id="114" dur="1" fill="hold">
                                          <p:stCondLst>
                                            <p:cond delay="0"/>
                                          </p:stCondLst>
                                        </p:cTn>
                                        <p:tgtEl>
                                          <p:spTgt spid="152"/>
                                        </p:tgtEl>
                                        <p:attrNameLst>
                                          <p:attrName>style.visibility</p:attrName>
                                        </p:attrNameLst>
                                      </p:cBhvr>
                                      <p:to>
                                        <p:strVal val="hidden"/>
                                      </p:to>
                                    </p:set>
                                  </p:childTnLst>
                                </p:cTn>
                              </p:par>
                              <p:par>
                                <p:cTn id="115" presetID="1" presetClass="exit" presetSubtype="0" fill="hold" nodeType="withEffect">
                                  <p:stCondLst>
                                    <p:cond delay="120"/>
                                  </p:stCondLst>
                                  <p:childTnLst>
                                    <p:set>
                                      <p:cBhvr>
                                        <p:cTn id="116" dur="1" fill="hold">
                                          <p:stCondLst>
                                            <p:cond delay="0"/>
                                          </p:stCondLst>
                                        </p:cTn>
                                        <p:tgtEl>
                                          <p:spTgt spid="155"/>
                                        </p:tgtEl>
                                        <p:attrNameLst>
                                          <p:attrName>style.visibility</p:attrName>
                                        </p:attrNameLst>
                                      </p:cBhvr>
                                      <p:to>
                                        <p:strVal val="hidden"/>
                                      </p:to>
                                    </p:set>
                                  </p:childTnLst>
                                </p:cTn>
                              </p:par>
                              <p:par>
                                <p:cTn id="117" presetID="1" presetClass="entr" presetSubtype="0" fill="hold" nodeType="withEffect">
                                  <p:stCondLst>
                                    <p:cond delay="120"/>
                                  </p:stCondLst>
                                  <p:childTnLst>
                                    <p:set>
                                      <p:cBhvr>
                                        <p:cTn id="118" dur="1" fill="hold">
                                          <p:stCondLst>
                                            <p:cond delay="0"/>
                                          </p:stCondLst>
                                        </p:cTn>
                                        <p:tgtEl>
                                          <p:spTgt spid="158"/>
                                        </p:tgtEl>
                                        <p:attrNameLst>
                                          <p:attrName>style.visibility</p:attrName>
                                        </p:attrNameLst>
                                      </p:cBhvr>
                                      <p:to>
                                        <p:strVal val="visible"/>
                                      </p:to>
                                    </p:set>
                                  </p:childTnLst>
                                </p:cTn>
                              </p:par>
                              <p:par>
                                <p:cTn id="119" presetID="1" presetClass="entr" presetSubtype="0" fill="hold" nodeType="withEffect">
                                  <p:stCondLst>
                                    <p:cond delay="120"/>
                                  </p:stCondLst>
                                  <p:childTnLst>
                                    <p:set>
                                      <p:cBhvr>
                                        <p:cTn id="120" dur="1" fill="hold">
                                          <p:stCondLst>
                                            <p:cond delay="0"/>
                                          </p:stCondLst>
                                        </p:cTn>
                                        <p:tgtEl>
                                          <p:spTgt spid="161"/>
                                        </p:tgtEl>
                                        <p:attrNameLst>
                                          <p:attrName>style.visibility</p:attrName>
                                        </p:attrNameLst>
                                      </p:cBhvr>
                                      <p:to>
                                        <p:strVal val="visible"/>
                                      </p:to>
                                    </p:set>
                                  </p:childTnLst>
                                </p:cTn>
                              </p:par>
                            </p:childTnLst>
                          </p:cTn>
                        </p:par>
                        <p:par>
                          <p:cTn id="121" fill="hold">
                            <p:stCondLst>
                              <p:cond delay="5440"/>
                            </p:stCondLst>
                            <p:childTnLst>
                              <p:par>
                                <p:cTn id="122" presetID="1" presetClass="exit" presetSubtype="0" fill="hold" nodeType="afterEffect">
                                  <p:stCondLst>
                                    <p:cond delay="120"/>
                                  </p:stCondLst>
                                  <p:childTnLst>
                                    <p:set>
                                      <p:cBhvr>
                                        <p:cTn id="123" dur="1" fill="hold">
                                          <p:stCondLst>
                                            <p:cond delay="0"/>
                                          </p:stCondLst>
                                        </p:cTn>
                                        <p:tgtEl>
                                          <p:spTgt spid="158"/>
                                        </p:tgtEl>
                                        <p:attrNameLst>
                                          <p:attrName>style.visibility</p:attrName>
                                        </p:attrNameLst>
                                      </p:cBhvr>
                                      <p:to>
                                        <p:strVal val="hidden"/>
                                      </p:to>
                                    </p:set>
                                  </p:childTnLst>
                                </p:cTn>
                              </p:par>
                              <p:par>
                                <p:cTn id="124" presetID="1" presetClass="exit" presetSubtype="0" fill="hold" nodeType="withEffect">
                                  <p:stCondLst>
                                    <p:cond delay="120"/>
                                  </p:stCondLst>
                                  <p:childTnLst>
                                    <p:set>
                                      <p:cBhvr>
                                        <p:cTn id="125" dur="1" fill="hold">
                                          <p:stCondLst>
                                            <p:cond delay="0"/>
                                          </p:stCondLst>
                                        </p:cTn>
                                        <p:tgtEl>
                                          <p:spTgt spid="161"/>
                                        </p:tgtEl>
                                        <p:attrNameLst>
                                          <p:attrName>style.visibility</p:attrName>
                                        </p:attrNameLst>
                                      </p:cBhvr>
                                      <p:to>
                                        <p:strVal val="hidden"/>
                                      </p:to>
                                    </p:set>
                                  </p:childTnLst>
                                </p:cTn>
                              </p:par>
                              <p:par>
                                <p:cTn id="126" presetID="1" presetClass="entr" presetSubtype="0" fill="hold" nodeType="withEffect">
                                  <p:stCondLst>
                                    <p:cond delay="120"/>
                                  </p:stCondLst>
                                  <p:childTnLst>
                                    <p:set>
                                      <p:cBhvr>
                                        <p:cTn id="127" dur="1" fill="hold">
                                          <p:stCondLst>
                                            <p:cond delay="0"/>
                                          </p:stCondLst>
                                        </p:cTn>
                                        <p:tgtEl>
                                          <p:spTgt spid="164"/>
                                        </p:tgtEl>
                                        <p:attrNameLst>
                                          <p:attrName>style.visibility</p:attrName>
                                        </p:attrNameLst>
                                      </p:cBhvr>
                                      <p:to>
                                        <p:strVal val="visible"/>
                                      </p:to>
                                    </p:set>
                                  </p:childTnLst>
                                </p:cTn>
                              </p:par>
                              <p:par>
                                <p:cTn id="128" presetID="1" presetClass="entr" presetSubtype="0" fill="hold" nodeType="withEffect">
                                  <p:stCondLst>
                                    <p:cond delay="120"/>
                                  </p:stCondLst>
                                  <p:childTnLst>
                                    <p:set>
                                      <p:cBhvr>
                                        <p:cTn id="129" dur="1" fill="hold">
                                          <p:stCondLst>
                                            <p:cond delay="0"/>
                                          </p:stCondLst>
                                        </p:cTn>
                                        <p:tgtEl>
                                          <p:spTgt spid="167"/>
                                        </p:tgtEl>
                                        <p:attrNameLst>
                                          <p:attrName>style.visibility</p:attrName>
                                        </p:attrNameLst>
                                      </p:cBhvr>
                                      <p:to>
                                        <p:strVal val="visible"/>
                                      </p:to>
                                    </p:set>
                                  </p:childTnLst>
                                </p:cTn>
                              </p:par>
                            </p:childTnLst>
                          </p:cTn>
                        </p:par>
                        <p:par>
                          <p:cTn id="130" fill="hold">
                            <p:stCondLst>
                              <p:cond delay="5560"/>
                            </p:stCondLst>
                            <p:childTnLst>
                              <p:par>
                                <p:cTn id="131" presetID="1" presetClass="exit" presetSubtype="0" fill="hold" nodeType="afterEffect">
                                  <p:stCondLst>
                                    <p:cond delay="120"/>
                                  </p:stCondLst>
                                  <p:childTnLst>
                                    <p:set>
                                      <p:cBhvr>
                                        <p:cTn id="132" dur="1" fill="hold">
                                          <p:stCondLst>
                                            <p:cond delay="0"/>
                                          </p:stCondLst>
                                        </p:cTn>
                                        <p:tgtEl>
                                          <p:spTgt spid="164"/>
                                        </p:tgtEl>
                                        <p:attrNameLst>
                                          <p:attrName>style.visibility</p:attrName>
                                        </p:attrNameLst>
                                      </p:cBhvr>
                                      <p:to>
                                        <p:strVal val="hidden"/>
                                      </p:to>
                                    </p:set>
                                  </p:childTnLst>
                                </p:cTn>
                              </p:par>
                              <p:par>
                                <p:cTn id="133" presetID="1" presetClass="exit" presetSubtype="0" fill="hold" nodeType="withEffect">
                                  <p:stCondLst>
                                    <p:cond delay="120"/>
                                  </p:stCondLst>
                                  <p:childTnLst>
                                    <p:set>
                                      <p:cBhvr>
                                        <p:cTn id="134" dur="1" fill="hold">
                                          <p:stCondLst>
                                            <p:cond delay="0"/>
                                          </p:stCondLst>
                                        </p:cTn>
                                        <p:tgtEl>
                                          <p:spTgt spid="167"/>
                                        </p:tgtEl>
                                        <p:attrNameLst>
                                          <p:attrName>style.visibility</p:attrName>
                                        </p:attrNameLst>
                                      </p:cBhvr>
                                      <p:to>
                                        <p:strVal val="hidden"/>
                                      </p:to>
                                    </p:set>
                                  </p:childTnLst>
                                </p:cTn>
                              </p:par>
                              <p:par>
                                <p:cTn id="135" presetID="1" presetClass="entr" presetSubtype="0" fill="hold" nodeType="withEffect">
                                  <p:stCondLst>
                                    <p:cond delay="120"/>
                                  </p:stCondLst>
                                  <p:childTnLst>
                                    <p:set>
                                      <p:cBhvr>
                                        <p:cTn id="136" dur="1" fill="hold">
                                          <p:stCondLst>
                                            <p:cond delay="0"/>
                                          </p:stCondLst>
                                        </p:cTn>
                                        <p:tgtEl>
                                          <p:spTgt spid="170"/>
                                        </p:tgtEl>
                                        <p:attrNameLst>
                                          <p:attrName>style.visibility</p:attrName>
                                        </p:attrNameLst>
                                      </p:cBhvr>
                                      <p:to>
                                        <p:strVal val="visible"/>
                                      </p:to>
                                    </p:set>
                                  </p:childTnLst>
                                </p:cTn>
                              </p:par>
                              <p:par>
                                <p:cTn id="137" presetID="1" presetClass="entr" presetSubtype="0" fill="hold" nodeType="withEffect">
                                  <p:stCondLst>
                                    <p:cond delay="120"/>
                                  </p:stCondLst>
                                  <p:childTnLst>
                                    <p:set>
                                      <p:cBhvr>
                                        <p:cTn id="138" dur="1" fill="hold">
                                          <p:stCondLst>
                                            <p:cond delay="0"/>
                                          </p:stCondLst>
                                        </p:cTn>
                                        <p:tgtEl>
                                          <p:spTgt spid="173"/>
                                        </p:tgtEl>
                                        <p:attrNameLst>
                                          <p:attrName>style.visibility</p:attrName>
                                        </p:attrNameLst>
                                      </p:cBhvr>
                                      <p:to>
                                        <p:strVal val="visible"/>
                                      </p:to>
                                    </p:set>
                                  </p:childTnLst>
                                </p:cTn>
                              </p:par>
                            </p:childTnLst>
                          </p:cTn>
                        </p:par>
                        <p:par>
                          <p:cTn id="139" fill="hold">
                            <p:stCondLst>
                              <p:cond delay="5680"/>
                            </p:stCondLst>
                            <p:childTnLst>
                              <p:par>
                                <p:cTn id="140" presetID="1" presetClass="exit" presetSubtype="0" fill="hold" nodeType="afterEffect">
                                  <p:stCondLst>
                                    <p:cond delay="120"/>
                                  </p:stCondLst>
                                  <p:childTnLst>
                                    <p:set>
                                      <p:cBhvr>
                                        <p:cTn id="141" dur="1" fill="hold">
                                          <p:stCondLst>
                                            <p:cond delay="0"/>
                                          </p:stCondLst>
                                        </p:cTn>
                                        <p:tgtEl>
                                          <p:spTgt spid="170"/>
                                        </p:tgtEl>
                                        <p:attrNameLst>
                                          <p:attrName>style.visibility</p:attrName>
                                        </p:attrNameLst>
                                      </p:cBhvr>
                                      <p:to>
                                        <p:strVal val="hidden"/>
                                      </p:to>
                                    </p:set>
                                  </p:childTnLst>
                                </p:cTn>
                              </p:par>
                              <p:par>
                                <p:cTn id="142" presetID="1" presetClass="exit" presetSubtype="0" fill="hold" nodeType="withEffect">
                                  <p:stCondLst>
                                    <p:cond delay="120"/>
                                  </p:stCondLst>
                                  <p:childTnLst>
                                    <p:set>
                                      <p:cBhvr>
                                        <p:cTn id="143" dur="1" fill="hold">
                                          <p:stCondLst>
                                            <p:cond delay="0"/>
                                          </p:stCondLst>
                                        </p:cTn>
                                        <p:tgtEl>
                                          <p:spTgt spid="173"/>
                                        </p:tgtEl>
                                        <p:attrNameLst>
                                          <p:attrName>style.visibility</p:attrName>
                                        </p:attrNameLst>
                                      </p:cBhvr>
                                      <p:to>
                                        <p:strVal val="hidden"/>
                                      </p:to>
                                    </p:set>
                                  </p:childTnLst>
                                </p:cTn>
                              </p:par>
                              <p:par>
                                <p:cTn id="144" presetID="1" presetClass="entr" presetSubtype="0" fill="hold" nodeType="withEffect">
                                  <p:stCondLst>
                                    <p:cond delay="120"/>
                                  </p:stCondLst>
                                  <p:childTnLst>
                                    <p:set>
                                      <p:cBhvr>
                                        <p:cTn id="145" dur="1" fill="hold">
                                          <p:stCondLst>
                                            <p:cond delay="0"/>
                                          </p:stCondLst>
                                        </p:cTn>
                                        <p:tgtEl>
                                          <p:spTgt spid="176"/>
                                        </p:tgtEl>
                                        <p:attrNameLst>
                                          <p:attrName>style.visibility</p:attrName>
                                        </p:attrNameLst>
                                      </p:cBhvr>
                                      <p:to>
                                        <p:strVal val="visible"/>
                                      </p:to>
                                    </p:set>
                                  </p:childTnLst>
                                </p:cTn>
                              </p:par>
                              <p:par>
                                <p:cTn id="146" presetID="1" presetClass="entr" presetSubtype="0" fill="hold" nodeType="withEffect">
                                  <p:stCondLst>
                                    <p:cond delay="120"/>
                                  </p:stCondLst>
                                  <p:childTnLst>
                                    <p:set>
                                      <p:cBhvr>
                                        <p:cTn id="147" dur="1" fill="hold">
                                          <p:stCondLst>
                                            <p:cond delay="0"/>
                                          </p:stCondLst>
                                        </p:cTn>
                                        <p:tgtEl>
                                          <p:spTgt spid="179"/>
                                        </p:tgtEl>
                                        <p:attrNameLst>
                                          <p:attrName>style.visibility</p:attrName>
                                        </p:attrNameLst>
                                      </p:cBhvr>
                                      <p:to>
                                        <p:strVal val="visible"/>
                                      </p:to>
                                    </p:set>
                                  </p:childTnLst>
                                </p:cTn>
                              </p:par>
                            </p:childTnLst>
                          </p:cTn>
                        </p:par>
                        <p:par>
                          <p:cTn id="148" fill="hold">
                            <p:stCondLst>
                              <p:cond delay="5800"/>
                            </p:stCondLst>
                            <p:childTnLst>
                              <p:par>
                                <p:cTn id="149" presetID="1" presetClass="exit" presetSubtype="0" fill="hold" nodeType="afterEffect">
                                  <p:stCondLst>
                                    <p:cond delay="120"/>
                                  </p:stCondLst>
                                  <p:childTnLst>
                                    <p:set>
                                      <p:cBhvr>
                                        <p:cTn id="150" dur="1" fill="hold">
                                          <p:stCondLst>
                                            <p:cond delay="0"/>
                                          </p:stCondLst>
                                        </p:cTn>
                                        <p:tgtEl>
                                          <p:spTgt spid="176"/>
                                        </p:tgtEl>
                                        <p:attrNameLst>
                                          <p:attrName>style.visibility</p:attrName>
                                        </p:attrNameLst>
                                      </p:cBhvr>
                                      <p:to>
                                        <p:strVal val="hidden"/>
                                      </p:to>
                                    </p:set>
                                  </p:childTnLst>
                                </p:cTn>
                              </p:par>
                              <p:par>
                                <p:cTn id="151" presetID="1" presetClass="exit" presetSubtype="0" fill="hold" nodeType="withEffect">
                                  <p:stCondLst>
                                    <p:cond delay="120"/>
                                  </p:stCondLst>
                                  <p:childTnLst>
                                    <p:set>
                                      <p:cBhvr>
                                        <p:cTn id="152" dur="1" fill="hold">
                                          <p:stCondLst>
                                            <p:cond delay="0"/>
                                          </p:stCondLst>
                                        </p:cTn>
                                        <p:tgtEl>
                                          <p:spTgt spid="179"/>
                                        </p:tgtEl>
                                        <p:attrNameLst>
                                          <p:attrName>style.visibility</p:attrName>
                                        </p:attrNameLst>
                                      </p:cBhvr>
                                      <p:to>
                                        <p:strVal val="hidden"/>
                                      </p:to>
                                    </p:set>
                                  </p:childTnLst>
                                </p:cTn>
                              </p:par>
                              <p:par>
                                <p:cTn id="153" presetID="1" presetClass="entr" presetSubtype="0" fill="hold" nodeType="withEffect">
                                  <p:stCondLst>
                                    <p:cond delay="120"/>
                                  </p:stCondLst>
                                  <p:childTnLst>
                                    <p:set>
                                      <p:cBhvr>
                                        <p:cTn id="154" dur="1" fill="hold">
                                          <p:stCondLst>
                                            <p:cond delay="0"/>
                                          </p:stCondLst>
                                        </p:cTn>
                                        <p:tgtEl>
                                          <p:spTgt spid="182"/>
                                        </p:tgtEl>
                                        <p:attrNameLst>
                                          <p:attrName>style.visibility</p:attrName>
                                        </p:attrNameLst>
                                      </p:cBhvr>
                                      <p:to>
                                        <p:strVal val="visible"/>
                                      </p:to>
                                    </p:set>
                                  </p:childTnLst>
                                </p:cTn>
                              </p:par>
                              <p:par>
                                <p:cTn id="155" presetID="1" presetClass="entr" presetSubtype="0" fill="hold" nodeType="withEffect">
                                  <p:stCondLst>
                                    <p:cond delay="120"/>
                                  </p:stCondLst>
                                  <p:childTnLst>
                                    <p:set>
                                      <p:cBhvr>
                                        <p:cTn id="156" dur="1" fill="hold">
                                          <p:stCondLst>
                                            <p:cond delay="0"/>
                                          </p:stCondLst>
                                        </p:cTn>
                                        <p:tgtEl>
                                          <p:spTgt spid="185"/>
                                        </p:tgtEl>
                                        <p:attrNameLst>
                                          <p:attrName>style.visibility</p:attrName>
                                        </p:attrNameLst>
                                      </p:cBhvr>
                                      <p:to>
                                        <p:strVal val="visible"/>
                                      </p:to>
                                    </p:set>
                                  </p:childTnLst>
                                </p:cTn>
                              </p:par>
                            </p:childTnLst>
                          </p:cTn>
                        </p:par>
                        <p:par>
                          <p:cTn id="157" fill="hold">
                            <p:stCondLst>
                              <p:cond delay="5920"/>
                            </p:stCondLst>
                            <p:childTnLst>
                              <p:par>
                                <p:cTn id="158" presetID="1" presetClass="exit" presetSubtype="0" fill="hold" nodeType="afterEffect">
                                  <p:stCondLst>
                                    <p:cond delay="120"/>
                                  </p:stCondLst>
                                  <p:childTnLst>
                                    <p:set>
                                      <p:cBhvr>
                                        <p:cTn id="159" dur="1" fill="hold">
                                          <p:stCondLst>
                                            <p:cond delay="0"/>
                                          </p:stCondLst>
                                        </p:cTn>
                                        <p:tgtEl>
                                          <p:spTgt spid="182"/>
                                        </p:tgtEl>
                                        <p:attrNameLst>
                                          <p:attrName>style.visibility</p:attrName>
                                        </p:attrNameLst>
                                      </p:cBhvr>
                                      <p:to>
                                        <p:strVal val="hidden"/>
                                      </p:to>
                                    </p:set>
                                  </p:childTnLst>
                                </p:cTn>
                              </p:par>
                              <p:par>
                                <p:cTn id="160" presetID="1" presetClass="exit" presetSubtype="0" fill="hold" nodeType="withEffect">
                                  <p:stCondLst>
                                    <p:cond delay="120"/>
                                  </p:stCondLst>
                                  <p:childTnLst>
                                    <p:set>
                                      <p:cBhvr>
                                        <p:cTn id="161" dur="1" fill="hold">
                                          <p:stCondLst>
                                            <p:cond delay="0"/>
                                          </p:stCondLst>
                                        </p:cTn>
                                        <p:tgtEl>
                                          <p:spTgt spid="185"/>
                                        </p:tgtEl>
                                        <p:attrNameLst>
                                          <p:attrName>style.visibility</p:attrName>
                                        </p:attrNameLst>
                                      </p:cBhvr>
                                      <p:to>
                                        <p:strVal val="hidden"/>
                                      </p:to>
                                    </p:set>
                                  </p:childTnLst>
                                </p:cTn>
                              </p:par>
                              <p:par>
                                <p:cTn id="162" presetID="1" presetClass="entr" presetSubtype="0" fill="hold" nodeType="withEffect">
                                  <p:stCondLst>
                                    <p:cond delay="120"/>
                                  </p:stCondLst>
                                  <p:childTnLst>
                                    <p:set>
                                      <p:cBhvr>
                                        <p:cTn id="163" dur="1" fill="hold">
                                          <p:stCondLst>
                                            <p:cond delay="0"/>
                                          </p:stCondLst>
                                        </p:cTn>
                                        <p:tgtEl>
                                          <p:spTgt spid="188"/>
                                        </p:tgtEl>
                                        <p:attrNameLst>
                                          <p:attrName>style.visibility</p:attrName>
                                        </p:attrNameLst>
                                      </p:cBhvr>
                                      <p:to>
                                        <p:strVal val="visible"/>
                                      </p:to>
                                    </p:set>
                                  </p:childTnLst>
                                </p:cTn>
                              </p:par>
                              <p:par>
                                <p:cTn id="164" presetID="1" presetClass="entr" presetSubtype="0" fill="hold" nodeType="withEffect">
                                  <p:stCondLst>
                                    <p:cond delay="120"/>
                                  </p:stCondLst>
                                  <p:childTnLst>
                                    <p:set>
                                      <p:cBhvr>
                                        <p:cTn id="165" dur="1" fill="hold">
                                          <p:stCondLst>
                                            <p:cond delay="0"/>
                                          </p:stCondLst>
                                        </p:cTn>
                                        <p:tgtEl>
                                          <p:spTgt spid="191"/>
                                        </p:tgtEl>
                                        <p:attrNameLst>
                                          <p:attrName>style.visibility</p:attrName>
                                        </p:attrNameLst>
                                      </p:cBhvr>
                                      <p:to>
                                        <p:strVal val="visible"/>
                                      </p:to>
                                    </p:set>
                                  </p:childTnLst>
                                </p:cTn>
                              </p:par>
                            </p:childTnLst>
                          </p:cTn>
                        </p:par>
                        <p:par>
                          <p:cTn id="166" fill="hold">
                            <p:stCondLst>
                              <p:cond delay="6040"/>
                            </p:stCondLst>
                            <p:childTnLst>
                              <p:par>
                                <p:cTn id="167" presetID="1" presetClass="exit" presetSubtype="0" fill="hold" nodeType="afterEffect">
                                  <p:stCondLst>
                                    <p:cond delay="120"/>
                                  </p:stCondLst>
                                  <p:childTnLst>
                                    <p:set>
                                      <p:cBhvr>
                                        <p:cTn id="168" dur="1" fill="hold">
                                          <p:stCondLst>
                                            <p:cond delay="0"/>
                                          </p:stCondLst>
                                        </p:cTn>
                                        <p:tgtEl>
                                          <p:spTgt spid="188"/>
                                        </p:tgtEl>
                                        <p:attrNameLst>
                                          <p:attrName>style.visibility</p:attrName>
                                        </p:attrNameLst>
                                      </p:cBhvr>
                                      <p:to>
                                        <p:strVal val="hidden"/>
                                      </p:to>
                                    </p:set>
                                  </p:childTnLst>
                                </p:cTn>
                              </p:par>
                              <p:par>
                                <p:cTn id="169" presetID="1" presetClass="exit" presetSubtype="0" fill="hold" nodeType="withEffect">
                                  <p:stCondLst>
                                    <p:cond delay="120"/>
                                  </p:stCondLst>
                                  <p:childTnLst>
                                    <p:set>
                                      <p:cBhvr>
                                        <p:cTn id="170" dur="1" fill="hold">
                                          <p:stCondLst>
                                            <p:cond delay="0"/>
                                          </p:stCondLst>
                                        </p:cTn>
                                        <p:tgtEl>
                                          <p:spTgt spid="191"/>
                                        </p:tgtEl>
                                        <p:attrNameLst>
                                          <p:attrName>style.visibility</p:attrName>
                                        </p:attrNameLst>
                                      </p:cBhvr>
                                      <p:to>
                                        <p:strVal val="hidden"/>
                                      </p:to>
                                    </p:set>
                                  </p:childTnLst>
                                </p:cTn>
                              </p:par>
                              <p:par>
                                <p:cTn id="171" presetID="1" presetClass="entr" presetSubtype="0" fill="hold" nodeType="withEffect">
                                  <p:stCondLst>
                                    <p:cond delay="120"/>
                                  </p:stCondLst>
                                  <p:childTnLst>
                                    <p:set>
                                      <p:cBhvr>
                                        <p:cTn id="172" dur="1" fill="hold">
                                          <p:stCondLst>
                                            <p:cond delay="0"/>
                                          </p:stCondLst>
                                        </p:cTn>
                                        <p:tgtEl>
                                          <p:spTgt spid="194"/>
                                        </p:tgtEl>
                                        <p:attrNameLst>
                                          <p:attrName>style.visibility</p:attrName>
                                        </p:attrNameLst>
                                      </p:cBhvr>
                                      <p:to>
                                        <p:strVal val="visible"/>
                                      </p:to>
                                    </p:set>
                                  </p:childTnLst>
                                </p:cTn>
                              </p:par>
                              <p:par>
                                <p:cTn id="173" presetID="1" presetClass="entr" presetSubtype="0" fill="hold" nodeType="withEffect">
                                  <p:stCondLst>
                                    <p:cond delay="120"/>
                                  </p:stCondLst>
                                  <p:childTnLst>
                                    <p:set>
                                      <p:cBhvr>
                                        <p:cTn id="174" dur="1" fill="hold">
                                          <p:stCondLst>
                                            <p:cond delay="0"/>
                                          </p:stCondLst>
                                        </p:cTn>
                                        <p:tgtEl>
                                          <p:spTgt spid="197"/>
                                        </p:tgtEl>
                                        <p:attrNameLst>
                                          <p:attrName>style.visibility</p:attrName>
                                        </p:attrNameLst>
                                      </p:cBhvr>
                                      <p:to>
                                        <p:strVal val="visible"/>
                                      </p:to>
                                    </p:set>
                                  </p:childTnLst>
                                </p:cTn>
                              </p:par>
                            </p:childTnLst>
                          </p:cTn>
                        </p:par>
                        <p:par>
                          <p:cTn id="175" fill="hold">
                            <p:stCondLst>
                              <p:cond delay="6160"/>
                            </p:stCondLst>
                            <p:childTnLst>
                              <p:par>
                                <p:cTn id="176" presetID="1" presetClass="exit" presetSubtype="0" fill="hold" nodeType="afterEffect">
                                  <p:stCondLst>
                                    <p:cond delay="120"/>
                                  </p:stCondLst>
                                  <p:childTnLst>
                                    <p:set>
                                      <p:cBhvr>
                                        <p:cTn id="177" dur="1" fill="hold">
                                          <p:stCondLst>
                                            <p:cond delay="0"/>
                                          </p:stCondLst>
                                        </p:cTn>
                                        <p:tgtEl>
                                          <p:spTgt spid="194"/>
                                        </p:tgtEl>
                                        <p:attrNameLst>
                                          <p:attrName>style.visibility</p:attrName>
                                        </p:attrNameLst>
                                      </p:cBhvr>
                                      <p:to>
                                        <p:strVal val="hidden"/>
                                      </p:to>
                                    </p:set>
                                  </p:childTnLst>
                                </p:cTn>
                              </p:par>
                              <p:par>
                                <p:cTn id="178" presetID="1" presetClass="exit" presetSubtype="0" fill="hold" nodeType="withEffect">
                                  <p:stCondLst>
                                    <p:cond delay="120"/>
                                  </p:stCondLst>
                                  <p:childTnLst>
                                    <p:set>
                                      <p:cBhvr>
                                        <p:cTn id="179" dur="1" fill="hold">
                                          <p:stCondLst>
                                            <p:cond delay="0"/>
                                          </p:stCondLst>
                                        </p:cTn>
                                        <p:tgtEl>
                                          <p:spTgt spid="197"/>
                                        </p:tgtEl>
                                        <p:attrNameLst>
                                          <p:attrName>style.visibility</p:attrName>
                                        </p:attrNameLst>
                                      </p:cBhvr>
                                      <p:to>
                                        <p:strVal val="hidden"/>
                                      </p:to>
                                    </p:set>
                                  </p:childTnLst>
                                </p:cTn>
                              </p:par>
                              <p:par>
                                <p:cTn id="180" presetID="1" presetClass="entr" presetSubtype="0" fill="hold" nodeType="withEffect">
                                  <p:stCondLst>
                                    <p:cond delay="120"/>
                                  </p:stCondLst>
                                  <p:childTnLst>
                                    <p:set>
                                      <p:cBhvr>
                                        <p:cTn id="181" dur="1" fill="hold">
                                          <p:stCondLst>
                                            <p:cond delay="0"/>
                                          </p:stCondLst>
                                        </p:cTn>
                                        <p:tgtEl>
                                          <p:spTgt spid="200"/>
                                        </p:tgtEl>
                                        <p:attrNameLst>
                                          <p:attrName>style.visibility</p:attrName>
                                        </p:attrNameLst>
                                      </p:cBhvr>
                                      <p:to>
                                        <p:strVal val="visible"/>
                                      </p:to>
                                    </p:set>
                                  </p:childTnLst>
                                </p:cTn>
                              </p:par>
                              <p:par>
                                <p:cTn id="182" presetID="1" presetClass="entr" presetSubtype="0" fill="hold" nodeType="withEffect">
                                  <p:stCondLst>
                                    <p:cond delay="120"/>
                                  </p:stCondLst>
                                  <p:childTnLst>
                                    <p:set>
                                      <p:cBhvr>
                                        <p:cTn id="183"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84" fill="hold" display="0">
                  <p:stCondLst>
                    <p:cond delay="indefinite"/>
                  </p:stCondLst>
                  <p:endCondLst>
                    <p:cond evt="onStopAudio" delay="0">
                      <p:tgtEl>
                        <p:sldTgt/>
                      </p:tgtEl>
                    </p:cond>
                  </p:endCondLst>
                </p:cTn>
                <p:tgtEl>
                  <p:spTgt spid="3"/>
                </p:tgtEl>
              </p:cMediaNode>
            </p:audio>
          </p:childTnLst>
        </p:cTn>
      </p:par>
    </p:tnLst>
    <p:bldLst>
      <p:bldP spid="140" grpId="0"/>
      <p:bldP spid="140" grpId="1"/>
      <p:bldP spid="141" grpId="0"/>
      <p:bldP spid="14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58239" y="1191600"/>
            <a:ext cx="6984162" cy="4420800"/>
          </a:xfrm>
          <a:prstGeom prst="rect">
            <a:avLst/>
          </a:prstGeom>
        </p:spPr>
      </p:pic>
      <p:pic>
        <p:nvPicPr>
          <p:cNvPr id="17" name="Picture 16"/>
          <p:cNvPicPr>
            <a:picLocks/>
          </p:cNvPicPr>
          <p:nvPr/>
        </p:nvPicPr>
        <p:blipFill>
          <a:blip r:embed="rId4" cstate="screen">
            <a:extLst>
              <a:ext uri="{28A0092B-C50C-407E-A947-70E740481C1C}">
                <a14:useLocalDpi xmlns:a14="http://schemas.microsoft.com/office/drawing/2010/main"/>
              </a:ext>
            </a:extLst>
          </a:blip>
          <a:stretch>
            <a:fillRect/>
          </a:stretch>
        </p:blipFill>
        <p:spPr>
          <a:xfrm>
            <a:off x="1058241" y="1191600"/>
            <a:ext cx="6984160" cy="4420800"/>
          </a:xfrm>
          <a:prstGeom prst="rect">
            <a:avLst/>
          </a:prstGeom>
        </p:spPr>
      </p:pic>
      <p:pic>
        <p:nvPicPr>
          <p:cNvPr id="14"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53139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p:cNvPicPr>
          <p:nvPr/>
        </p:nvPicPr>
        <p:blipFill>
          <a:blip r:embed="rId3" cstate="screen">
            <a:extLst>
              <a:ext uri="{28A0092B-C50C-407E-A947-70E740481C1C}">
                <a14:useLocalDpi xmlns:a14="http://schemas.microsoft.com/office/drawing/2010/main"/>
              </a:ext>
            </a:extLst>
          </a:blip>
          <a:stretch>
            <a:fillRect/>
          </a:stretch>
        </p:blipFill>
        <p:spPr>
          <a:xfrm>
            <a:off x="1101596" y="1191600"/>
            <a:ext cx="6910135" cy="4420800"/>
          </a:xfrm>
          <a:prstGeom prst="rect">
            <a:avLst/>
          </a:prstGeom>
        </p:spPr>
      </p:pic>
      <p:pic>
        <p:nvPicPr>
          <p:cNvPr id="17" name="Picture 16"/>
          <p:cNvPicPr>
            <a:picLocks/>
          </p:cNvPicPr>
          <p:nvPr/>
        </p:nvPicPr>
        <p:blipFill>
          <a:blip r:embed="rId4" cstate="screen">
            <a:extLst>
              <a:ext uri="{28A0092B-C50C-407E-A947-70E740481C1C}">
                <a14:useLocalDpi xmlns:a14="http://schemas.microsoft.com/office/drawing/2010/main"/>
              </a:ext>
            </a:extLst>
          </a:blip>
          <a:stretch>
            <a:fillRect/>
          </a:stretch>
        </p:blipFill>
        <p:spPr>
          <a:xfrm>
            <a:off x="1101597" y="1191600"/>
            <a:ext cx="6910134" cy="4420800"/>
          </a:xfrm>
          <a:prstGeom prst="rect">
            <a:avLst/>
          </a:prstGeom>
        </p:spPr>
      </p:pic>
      <p:pic>
        <p:nvPicPr>
          <p:cNvPr id="15"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3561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p:cNvPicPr>
          <p:nvPr/>
        </p:nvPicPr>
        <p:blipFill>
          <a:blip r:embed="rId3" cstate="screen">
            <a:extLst>
              <a:ext uri="{28A0092B-C50C-407E-A947-70E740481C1C}">
                <a14:useLocalDpi xmlns:a14="http://schemas.microsoft.com/office/drawing/2010/main"/>
              </a:ext>
            </a:extLst>
          </a:blip>
          <a:stretch>
            <a:fillRect/>
          </a:stretch>
        </p:blipFill>
        <p:spPr>
          <a:xfrm>
            <a:off x="1101598" y="1191600"/>
            <a:ext cx="6910133" cy="4420800"/>
          </a:xfrm>
          <a:prstGeom prst="rect">
            <a:avLst/>
          </a:prstGeom>
        </p:spPr>
      </p:pic>
      <p:pic>
        <p:nvPicPr>
          <p:cNvPr id="18" name="Picture 17"/>
          <p:cNvPicPr>
            <a:picLocks/>
          </p:cNvPicPr>
          <p:nvPr/>
        </p:nvPicPr>
        <p:blipFill>
          <a:blip r:embed="rId4" cstate="screen">
            <a:extLst>
              <a:ext uri="{28A0092B-C50C-407E-A947-70E740481C1C}">
                <a14:useLocalDpi xmlns:a14="http://schemas.microsoft.com/office/drawing/2010/main"/>
              </a:ext>
            </a:extLst>
          </a:blip>
          <a:stretch>
            <a:fillRect/>
          </a:stretch>
        </p:blipFill>
        <p:spPr>
          <a:xfrm>
            <a:off x="1101599" y="1191600"/>
            <a:ext cx="6962401" cy="4420800"/>
          </a:xfrm>
          <a:prstGeom prst="rect">
            <a:avLst/>
          </a:prstGeom>
        </p:spPr>
      </p:pic>
      <p:pic>
        <p:nvPicPr>
          <p:cNvPr id="15"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82770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8"/>
                                        </p:tgtEl>
                                        <p:attrNameLst>
                                          <p:attrName>ppt_x</p:attrName>
                                        </p:attrNameLst>
                                      </p:cBhvr>
                                      <p:tavLst>
                                        <p:tav tm="0">
                                          <p:val>
                                            <p:strVal val="ppt_x"/>
                                          </p:val>
                                        </p:tav>
                                        <p:tav tm="100000">
                                          <p:val>
                                            <p:strVal val="0-ppt_w/2"/>
                                          </p:val>
                                        </p:tav>
                                      </p:tavLst>
                                    </p:anim>
                                    <p:anim calcmode="lin" valueType="num">
                                      <p:cBhvr additive="base">
                                        <p:cTn id="7" dur="500"/>
                                        <p:tgtEl>
                                          <p:spTgt spid="18"/>
                                        </p:tgtEl>
                                        <p:attrNameLst>
                                          <p:attrName>ppt_y</p:attrName>
                                        </p:attrNameLst>
                                      </p:cBhvr>
                                      <p:tavLst>
                                        <p:tav tm="0">
                                          <p:val>
                                            <p:strVal val="ppt_y"/>
                                          </p:val>
                                        </p:tav>
                                        <p:tav tm="100000">
                                          <p:val>
                                            <p:strVal val="ppt_y"/>
                                          </p:val>
                                        </p:tav>
                                      </p:tavLst>
                                    </p:anim>
                                    <p:set>
                                      <p:cBhvr>
                                        <p:cTn id="8"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58241" y="1191600"/>
            <a:ext cx="6953491" cy="4420800"/>
          </a:xfrm>
          <a:prstGeom prst="rect">
            <a:avLst/>
          </a:prstGeom>
        </p:spPr>
      </p:pic>
      <p:pic>
        <p:nvPicPr>
          <p:cNvPr id="17" name="Picture 16"/>
          <p:cNvPicPr>
            <a:picLocks/>
          </p:cNvPicPr>
          <p:nvPr/>
        </p:nvPicPr>
        <p:blipFill>
          <a:blip r:embed="rId4" cstate="screen">
            <a:extLst>
              <a:ext uri="{28A0092B-C50C-407E-A947-70E740481C1C}">
                <a14:useLocalDpi xmlns:a14="http://schemas.microsoft.com/office/drawing/2010/main"/>
              </a:ext>
            </a:extLst>
          </a:blip>
          <a:stretch>
            <a:fillRect/>
          </a:stretch>
        </p:blipFill>
        <p:spPr>
          <a:xfrm>
            <a:off x="1101598" y="1191600"/>
            <a:ext cx="6940801" cy="4420800"/>
          </a:xfrm>
          <a:prstGeom prst="rect">
            <a:avLst/>
          </a:prstGeom>
        </p:spPr>
      </p:pic>
      <p:pic>
        <p:nvPicPr>
          <p:cNvPr id="15"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44513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p:cNvPicPr>
          <p:nvPr/>
        </p:nvPicPr>
        <p:blipFill>
          <a:blip r:embed="rId3" cstate="screen">
            <a:extLst>
              <a:ext uri="{28A0092B-C50C-407E-A947-70E740481C1C}">
                <a14:useLocalDpi xmlns:a14="http://schemas.microsoft.com/office/drawing/2010/main"/>
              </a:ext>
            </a:extLst>
          </a:blip>
          <a:stretch>
            <a:fillRect/>
          </a:stretch>
        </p:blipFill>
        <p:spPr>
          <a:xfrm>
            <a:off x="1101598" y="1191600"/>
            <a:ext cx="6910133" cy="4420800"/>
          </a:xfrm>
          <a:prstGeom prst="rect">
            <a:avLst/>
          </a:prstGeom>
        </p:spPr>
      </p:pic>
      <p:pic>
        <p:nvPicPr>
          <p:cNvPr id="18" name="Picture 17"/>
          <p:cNvPicPr>
            <a:picLocks/>
          </p:cNvPicPr>
          <p:nvPr/>
        </p:nvPicPr>
        <p:blipFill>
          <a:blip r:embed="rId4" cstate="screen">
            <a:extLst>
              <a:ext uri="{28A0092B-C50C-407E-A947-70E740481C1C}">
                <a14:useLocalDpi xmlns:a14="http://schemas.microsoft.com/office/drawing/2010/main"/>
              </a:ext>
            </a:extLst>
          </a:blip>
          <a:stretch>
            <a:fillRect/>
          </a:stretch>
        </p:blipFill>
        <p:spPr>
          <a:xfrm>
            <a:off x="1101599" y="1191600"/>
            <a:ext cx="6962402" cy="4420800"/>
          </a:xfrm>
          <a:prstGeom prst="rect">
            <a:avLst/>
          </a:prstGeom>
        </p:spPr>
      </p:pic>
      <p:pic>
        <p:nvPicPr>
          <p:cNvPr id="15"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04108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8"/>
                                        </p:tgtEl>
                                        <p:attrNameLst>
                                          <p:attrName>ppt_x</p:attrName>
                                        </p:attrNameLst>
                                      </p:cBhvr>
                                      <p:tavLst>
                                        <p:tav tm="0">
                                          <p:val>
                                            <p:strVal val="ppt_x"/>
                                          </p:val>
                                        </p:tav>
                                        <p:tav tm="100000">
                                          <p:val>
                                            <p:strVal val="0-ppt_w/2"/>
                                          </p:val>
                                        </p:tav>
                                      </p:tavLst>
                                    </p:anim>
                                    <p:anim calcmode="lin" valueType="num">
                                      <p:cBhvr additive="base">
                                        <p:cTn id="7" dur="500"/>
                                        <p:tgtEl>
                                          <p:spTgt spid="18"/>
                                        </p:tgtEl>
                                        <p:attrNameLst>
                                          <p:attrName>ppt_y</p:attrName>
                                        </p:attrNameLst>
                                      </p:cBhvr>
                                      <p:tavLst>
                                        <p:tav tm="0">
                                          <p:val>
                                            <p:strVal val="ppt_y"/>
                                          </p:val>
                                        </p:tav>
                                        <p:tav tm="100000">
                                          <p:val>
                                            <p:strVal val="ppt_y"/>
                                          </p:val>
                                        </p:tav>
                                      </p:tavLst>
                                    </p:anim>
                                    <p:set>
                                      <p:cBhvr>
                                        <p:cTn id="8"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p:cNvPicPr>
          <p:nvPr/>
        </p:nvPicPr>
        <p:blipFill>
          <a:blip r:embed="rId3" cstate="screen">
            <a:extLst>
              <a:ext uri="{28A0092B-C50C-407E-A947-70E740481C1C}">
                <a14:useLocalDpi xmlns:a14="http://schemas.microsoft.com/office/drawing/2010/main"/>
              </a:ext>
            </a:extLst>
          </a:blip>
          <a:stretch>
            <a:fillRect/>
          </a:stretch>
        </p:blipFill>
        <p:spPr>
          <a:xfrm>
            <a:off x="1101598" y="1191600"/>
            <a:ext cx="6910133" cy="4420800"/>
          </a:xfrm>
          <a:prstGeom prst="rect">
            <a:avLst/>
          </a:prstGeom>
        </p:spPr>
      </p:pic>
      <p:pic>
        <p:nvPicPr>
          <p:cNvPr id="17" name="Picture 16"/>
          <p:cNvPicPr>
            <a:picLocks/>
          </p:cNvPicPr>
          <p:nvPr/>
        </p:nvPicPr>
        <p:blipFill>
          <a:blip r:embed="rId4" cstate="screen">
            <a:extLst>
              <a:ext uri="{28A0092B-C50C-407E-A947-70E740481C1C}">
                <a14:useLocalDpi xmlns:a14="http://schemas.microsoft.com/office/drawing/2010/main"/>
              </a:ext>
            </a:extLst>
          </a:blip>
          <a:stretch>
            <a:fillRect/>
          </a:stretch>
        </p:blipFill>
        <p:spPr>
          <a:xfrm>
            <a:off x="1101599" y="1191600"/>
            <a:ext cx="6940800" cy="4420800"/>
          </a:xfrm>
          <a:prstGeom prst="rect">
            <a:avLst/>
          </a:prstGeom>
        </p:spPr>
      </p:pic>
      <p:pic>
        <p:nvPicPr>
          <p:cNvPr id="15"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78862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p:cNvPicPr>
          <p:nvPr/>
        </p:nvPicPr>
        <p:blipFill>
          <a:blip r:embed="rId3" cstate="screen">
            <a:extLst>
              <a:ext uri="{28A0092B-C50C-407E-A947-70E740481C1C}">
                <a14:useLocalDpi xmlns:a14="http://schemas.microsoft.com/office/drawing/2010/main"/>
              </a:ext>
            </a:extLst>
          </a:blip>
          <a:stretch>
            <a:fillRect/>
          </a:stretch>
        </p:blipFill>
        <p:spPr>
          <a:xfrm>
            <a:off x="1101598" y="1191600"/>
            <a:ext cx="6910131" cy="4420800"/>
          </a:xfrm>
          <a:prstGeom prst="rect">
            <a:avLst/>
          </a:prstGeom>
        </p:spPr>
      </p:pic>
      <p:pic>
        <p:nvPicPr>
          <p:cNvPr id="18" name="Picture 17"/>
          <p:cNvPicPr>
            <a:picLocks/>
          </p:cNvPicPr>
          <p:nvPr/>
        </p:nvPicPr>
        <p:blipFill>
          <a:blip r:embed="rId4" cstate="screen">
            <a:extLst>
              <a:ext uri="{28A0092B-C50C-407E-A947-70E740481C1C}">
                <a14:useLocalDpi xmlns:a14="http://schemas.microsoft.com/office/drawing/2010/main"/>
              </a:ext>
            </a:extLst>
          </a:blip>
          <a:stretch>
            <a:fillRect/>
          </a:stretch>
        </p:blipFill>
        <p:spPr>
          <a:xfrm>
            <a:off x="1101600" y="1191600"/>
            <a:ext cx="6940800" cy="4420800"/>
          </a:xfrm>
          <a:prstGeom prst="rect">
            <a:avLst/>
          </a:prstGeom>
        </p:spPr>
      </p:pic>
      <p:pic>
        <p:nvPicPr>
          <p:cNvPr id="15"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71229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8"/>
                                        </p:tgtEl>
                                        <p:attrNameLst>
                                          <p:attrName>ppt_x</p:attrName>
                                        </p:attrNameLst>
                                      </p:cBhvr>
                                      <p:tavLst>
                                        <p:tav tm="0">
                                          <p:val>
                                            <p:strVal val="ppt_x"/>
                                          </p:val>
                                        </p:tav>
                                        <p:tav tm="100000">
                                          <p:val>
                                            <p:strVal val="0-ppt_w/2"/>
                                          </p:val>
                                        </p:tav>
                                      </p:tavLst>
                                    </p:anim>
                                    <p:anim calcmode="lin" valueType="num">
                                      <p:cBhvr additive="base">
                                        <p:cTn id="7" dur="500"/>
                                        <p:tgtEl>
                                          <p:spTgt spid="18"/>
                                        </p:tgtEl>
                                        <p:attrNameLst>
                                          <p:attrName>ppt_y</p:attrName>
                                        </p:attrNameLst>
                                      </p:cBhvr>
                                      <p:tavLst>
                                        <p:tav tm="0">
                                          <p:val>
                                            <p:strVal val="ppt_y"/>
                                          </p:val>
                                        </p:tav>
                                        <p:tav tm="100000">
                                          <p:val>
                                            <p:strVal val="ppt_y"/>
                                          </p:val>
                                        </p:tav>
                                      </p:tavLst>
                                    </p:anim>
                                    <p:set>
                                      <p:cBhvr>
                                        <p:cTn id="8"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cture 148">
            <a:extLst>
              <a:ext uri="{FF2B5EF4-FFF2-40B4-BE49-F238E27FC236}">
                <a16:creationId xmlns:a16="http://schemas.microsoft.com/office/drawing/2014/main" id="{A02A9624-58B4-B64D-BC0B-73760CF4EBD6}"/>
              </a:ext>
            </a:extLst>
          </p:cNvPr>
          <p:cNvPicPr>
            <a:picLocks/>
          </p:cNvPicPr>
          <p:nvPr/>
        </p:nvPicPr>
        <p:blipFill>
          <a:blip r:embed="rId5" cstate="screen">
            <a:alphaModFix/>
            <a:extLst>
              <a:ext uri="{28A0092B-C50C-407E-A947-70E740481C1C}">
                <a14:useLocalDpi xmlns:a14="http://schemas.microsoft.com/office/drawing/2010/main"/>
              </a:ext>
            </a:extLst>
          </a:blip>
          <a:stretch>
            <a:fillRect/>
          </a:stretch>
        </p:blipFill>
        <p:spPr>
          <a:xfrm>
            <a:off x="1101598" y="1191600"/>
            <a:ext cx="6910131" cy="4420800"/>
          </a:xfrm>
          <a:prstGeom prst="rect">
            <a:avLst/>
          </a:prstGeom>
        </p:spPr>
      </p:pic>
      <p:sp>
        <p:nvSpPr>
          <p:cNvPr id="150" name="For more resources, see www.japansociety.org.uk">
            <a:extLst>
              <a:ext uri="{FF2B5EF4-FFF2-40B4-BE49-F238E27FC236}">
                <a16:creationId xmlns:a16="http://schemas.microsoft.com/office/drawing/2014/main" id="{B11BFB8E-F89E-0C4F-8977-6374E38C091E}"/>
              </a:ext>
            </a:extLst>
          </p:cNvPr>
          <p:cNvSpPr txBox="1"/>
          <p:nvPr/>
        </p:nvSpPr>
        <p:spPr>
          <a:xfrm>
            <a:off x="611560" y="2492896"/>
            <a:ext cx="7910000" cy="1944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defRPr sz="3000" b="0">
                <a:latin typeface="Gill Sans"/>
                <a:ea typeface="Gill Sans"/>
                <a:cs typeface="Gill Sans"/>
                <a:sym typeface="Gill Sans"/>
              </a:defRPr>
            </a:lvl1pPr>
          </a:lstStyle>
          <a:p>
            <a:pPr algn="ctr"/>
            <a:r>
              <a:rPr lang="ja-JP" altLang="en-US" sz="3500">
                <a:ln>
                  <a:solidFill>
                    <a:schemeClr val="tx1"/>
                  </a:solidFill>
                </a:ln>
                <a:uFill>
                  <a:solidFill>
                    <a:schemeClr val="bg1"/>
                  </a:solidFill>
                </a:uFill>
                <a:latin typeface="Kozuka Gothic Pro M" panose="020B0400000000000000" pitchFamily="34" charset="-128"/>
                <a:ea typeface="Kozuka Gothic Pro M" panose="020B0400000000000000" pitchFamily="34" charset="-128"/>
              </a:rPr>
              <a:t>終わり</a:t>
            </a:r>
            <a:endParaRPr lang="en-GB" altLang="ja-JP" sz="3500" dirty="0">
              <a:ln>
                <a:solidFill>
                  <a:schemeClr val="tx1"/>
                </a:solidFill>
              </a:ln>
              <a:uFill>
                <a:solidFill>
                  <a:schemeClr val="bg1"/>
                </a:solidFill>
              </a:uFill>
              <a:latin typeface="Kozuka Gothic Pro M" panose="020B0400000000000000" pitchFamily="34" charset="-128"/>
              <a:ea typeface="Kozuka Gothic Pro M" panose="020B0400000000000000" pitchFamily="34" charset="-128"/>
            </a:endParaRPr>
          </a:p>
          <a:p>
            <a:pPr algn="ctr"/>
            <a:r>
              <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o-</a:t>
            </a:r>
            <a:r>
              <a:rPr lang="en-GB" sz="2800" dirty="0" err="1">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wa</a:t>
            </a:r>
            <a:r>
              <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a:t>
            </a:r>
            <a:r>
              <a:rPr lang="en-GB" sz="2800" dirty="0" err="1">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ri</a:t>
            </a:r>
            <a:endPar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endParaRPr>
          </a:p>
          <a:p>
            <a:pPr algn="ctr"/>
            <a:endParaRPr lang="en-GB" sz="2800" dirty="0">
              <a:ln>
                <a:solidFill>
                  <a:schemeClr val="tx1"/>
                </a:solidFill>
              </a:ln>
              <a:uFill>
                <a:solidFill>
                  <a:schemeClr val="bg1"/>
                </a:solidFill>
              </a:uFill>
              <a:latin typeface="Kristen ITC" panose="03050502040202030202" pitchFamily="66" charset="0"/>
            </a:endParaRPr>
          </a:p>
          <a:p>
            <a:pPr algn="ctr"/>
            <a:r>
              <a:rPr lang="en-GB" sz="2400" dirty="0">
                <a:ln>
                  <a:solidFill>
                    <a:schemeClr val="tx1"/>
                  </a:solidFill>
                </a:ln>
                <a:uFill>
                  <a:solidFill>
                    <a:schemeClr val="bg1"/>
                  </a:solidFill>
                </a:uFill>
                <a:latin typeface="Kristen ITC" panose="03050502040202030202" pitchFamily="66" charset="0"/>
              </a:rPr>
              <a:t>(The End)</a:t>
            </a:r>
          </a:p>
        </p:txBody>
      </p:sp>
      <p:pic>
        <p:nvPicPr>
          <p:cNvPr id="140" name="Picture 3"/>
          <p:cNvPicPr>
            <a:picLocks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9" name="Group 138"/>
          <p:cNvGrpSpPr/>
          <p:nvPr/>
        </p:nvGrpSpPr>
        <p:grpSpPr>
          <a:xfrm>
            <a:off x="-3512666" y="908720"/>
            <a:ext cx="8069331" cy="5247639"/>
            <a:chOff x="-3515842" y="980728"/>
            <a:chExt cx="8069331" cy="5247639"/>
          </a:xfrm>
          <a:scene3d>
            <a:camera prst="orthographicFront">
              <a:rot lat="0" lon="0" rev="0"/>
            </a:camera>
            <a:lightRig rig="threePt" dir="t"/>
          </a:scene3d>
        </p:grpSpPr>
        <p:sp>
          <p:nvSpPr>
            <p:cNvPr id="5" name="Freeform 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7" name="Group 136"/>
          <p:cNvGrpSpPr/>
          <p:nvPr/>
        </p:nvGrpSpPr>
        <p:grpSpPr>
          <a:xfrm>
            <a:off x="4556665" y="908720"/>
            <a:ext cx="8056641" cy="5247639"/>
            <a:chOff x="4572625" y="980729"/>
            <a:chExt cx="8056641" cy="5247639"/>
          </a:xfrm>
        </p:grpSpPr>
        <p:sp>
          <p:nvSpPr>
            <p:cNvPr id="11" name="Freeform 1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4" name="Group 103"/>
          <p:cNvGrpSpPr/>
          <p:nvPr/>
        </p:nvGrpSpPr>
        <p:grpSpPr>
          <a:xfrm>
            <a:off x="522000" y="-1755576"/>
            <a:ext cx="8071476" cy="4752528"/>
            <a:chOff x="525671" y="1412776"/>
            <a:chExt cx="8074820" cy="4712034"/>
          </a:xfrm>
        </p:grpSpPr>
        <p:sp>
          <p:nvSpPr>
            <p:cNvPr id="105" name="Freeform 1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1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p:cNvGrpSpPr/>
          <p:nvPr/>
        </p:nvGrpSpPr>
        <p:grpSpPr>
          <a:xfrm>
            <a:off x="522000" y="-1755576"/>
            <a:ext cx="8071476" cy="4752528"/>
            <a:chOff x="525671" y="1412776"/>
            <a:chExt cx="8074820" cy="4712034"/>
          </a:xfrm>
          <a:scene3d>
            <a:camera prst="orthographicFront">
              <a:rot lat="20400000" lon="0" rev="0"/>
            </a:camera>
            <a:lightRig rig="threePt" dir="t"/>
          </a:scene3d>
        </p:grpSpPr>
        <p:sp>
          <p:nvSpPr>
            <p:cNvPr id="108" name="Freeform 1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1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0" name="Group 109"/>
          <p:cNvGrpSpPr/>
          <p:nvPr/>
        </p:nvGrpSpPr>
        <p:grpSpPr>
          <a:xfrm>
            <a:off x="522000" y="-1755576"/>
            <a:ext cx="8071476" cy="4752528"/>
            <a:chOff x="525671" y="1412776"/>
            <a:chExt cx="8074820" cy="4712034"/>
          </a:xfrm>
          <a:scene3d>
            <a:camera prst="orthographicFront">
              <a:rot lat="19800000" lon="0" rev="0"/>
            </a:camera>
            <a:lightRig rig="threePt" dir="t"/>
          </a:scene3d>
        </p:grpSpPr>
        <p:sp>
          <p:nvSpPr>
            <p:cNvPr id="111" name="Freeform 1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1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3" name="Group 112"/>
          <p:cNvGrpSpPr/>
          <p:nvPr/>
        </p:nvGrpSpPr>
        <p:grpSpPr>
          <a:xfrm>
            <a:off x="522000" y="-1755576"/>
            <a:ext cx="8071476" cy="4752528"/>
            <a:chOff x="525671" y="1412776"/>
            <a:chExt cx="8074820" cy="4712034"/>
          </a:xfrm>
          <a:scene3d>
            <a:camera prst="orthographicFront">
              <a:rot lat="19200000" lon="0" rev="0"/>
            </a:camera>
            <a:lightRig rig="threePt" dir="t"/>
          </a:scene3d>
        </p:grpSpPr>
        <p:sp>
          <p:nvSpPr>
            <p:cNvPr id="114" name="Freeform 1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1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6" name="Group 115"/>
          <p:cNvGrpSpPr/>
          <p:nvPr/>
        </p:nvGrpSpPr>
        <p:grpSpPr>
          <a:xfrm>
            <a:off x="522000" y="-1755576"/>
            <a:ext cx="8071476" cy="4752528"/>
            <a:chOff x="525671" y="1412776"/>
            <a:chExt cx="8074820" cy="4712034"/>
          </a:xfrm>
          <a:scene3d>
            <a:camera prst="orthographicFront">
              <a:rot lat="18600000" lon="0" rev="0"/>
            </a:camera>
            <a:lightRig rig="threePt" dir="t"/>
          </a:scene3d>
        </p:grpSpPr>
        <p:sp>
          <p:nvSpPr>
            <p:cNvPr id="117" name="Freeform 1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1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9" name="Group 118"/>
          <p:cNvGrpSpPr/>
          <p:nvPr/>
        </p:nvGrpSpPr>
        <p:grpSpPr>
          <a:xfrm>
            <a:off x="522000" y="-1755576"/>
            <a:ext cx="8071476" cy="4752528"/>
            <a:chOff x="525671" y="1412776"/>
            <a:chExt cx="8074820" cy="4712034"/>
          </a:xfrm>
          <a:scene3d>
            <a:camera prst="orthographicFront">
              <a:rot lat="18000000" lon="0" rev="0"/>
            </a:camera>
            <a:lightRig rig="threePt" dir="t"/>
          </a:scene3d>
        </p:grpSpPr>
        <p:sp>
          <p:nvSpPr>
            <p:cNvPr id="120" name="Freeform 1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1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2" name="Group 121"/>
          <p:cNvGrpSpPr/>
          <p:nvPr/>
        </p:nvGrpSpPr>
        <p:grpSpPr>
          <a:xfrm>
            <a:off x="522000" y="-1755576"/>
            <a:ext cx="8071476" cy="4752528"/>
            <a:chOff x="525671" y="1412776"/>
            <a:chExt cx="8074820" cy="4712034"/>
          </a:xfrm>
          <a:scene3d>
            <a:camera prst="orthographicFront">
              <a:rot lat="17400000" lon="0" rev="0"/>
            </a:camera>
            <a:lightRig rig="threePt" dir="t"/>
          </a:scene3d>
        </p:grpSpPr>
        <p:sp>
          <p:nvSpPr>
            <p:cNvPr id="123" name="Freeform 1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1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5" name="Group 124"/>
          <p:cNvGrpSpPr/>
          <p:nvPr/>
        </p:nvGrpSpPr>
        <p:grpSpPr>
          <a:xfrm>
            <a:off x="522000" y="-1755576"/>
            <a:ext cx="8071476" cy="4752528"/>
            <a:chOff x="525671" y="1412776"/>
            <a:chExt cx="8074820" cy="4712034"/>
          </a:xfrm>
          <a:scene3d>
            <a:camera prst="orthographicFront">
              <a:rot lat="16800000" lon="0" rev="0"/>
            </a:camera>
            <a:lightRig rig="threePt" dir="t"/>
          </a:scene3d>
        </p:grpSpPr>
        <p:sp>
          <p:nvSpPr>
            <p:cNvPr id="126" name="Freeform 12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12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8" name="Group 127"/>
          <p:cNvGrpSpPr/>
          <p:nvPr/>
        </p:nvGrpSpPr>
        <p:grpSpPr>
          <a:xfrm>
            <a:off x="522000" y="-1755576"/>
            <a:ext cx="8071476" cy="4752528"/>
            <a:chOff x="525671" y="1412776"/>
            <a:chExt cx="8074820" cy="4712034"/>
          </a:xfrm>
          <a:scene3d>
            <a:camera prst="orthographicFront">
              <a:rot lat="16200000" lon="0" rev="0"/>
            </a:camera>
            <a:lightRig rig="threePt" dir="t"/>
          </a:scene3d>
        </p:grpSpPr>
        <p:sp>
          <p:nvSpPr>
            <p:cNvPr id="129" name="Freeform 12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12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1" name="Group 130"/>
          <p:cNvGrpSpPr/>
          <p:nvPr/>
        </p:nvGrpSpPr>
        <p:grpSpPr>
          <a:xfrm>
            <a:off x="522000" y="-1755576"/>
            <a:ext cx="8071476" cy="4752528"/>
            <a:chOff x="525671" y="1412776"/>
            <a:chExt cx="8074820" cy="4712034"/>
          </a:xfrm>
          <a:scene3d>
            <a:camera prst="orthographicFront">
              <a:rot lat="15600000" lon="0" rev="0"/>
            </a:camera>
            <a:lightRig rig="threePt" dir="t"/>
          </a:scene3d>
        </p:grpSpPr>
        <p:sp>
          <p:nvSpPr>
            <p:cNvPr id="132" name="Freeform 13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13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3" name="Group 142"/>
          <p:cNvGrpSpPr/>
          <p:nvPr/>
        </p:nvGrpSpPr>
        <p:grpSpPr>
          <a:xfrm>
            <a:off x="-3512666" y="908720"/>
            <a:ext cx="8069331" cy="5247639"/>
            <a:chOff x="-3515842" y="980728"/>
            <a:chExt cx="8069331" cy="5247639"/>
          </a:xfrm>
          <a:scene3d>
            <a:camera prst="orthographicFront">
              <a:rot lat="900000" lon="1200000" rev="0"/>
            </a:camera>
            <a:lightRig rig="threePt" dir="t"/>
          </a:scene3d>
        </p:grpSpPr>
        <p:sp>
          <p:nvSpPr>
            <p:cNvPr id="144" name="Freeform 1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1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6" name="Group 145"/>
          <p:cNvGrpSpPr/>
          <p:nvPr/>
        </p:nvGrpSpPr>
        <p:grpSpPr>
          <a:xfrm>
            <a:off x="4556665" y="908720"/>
            <a:ext cx="8056641" cy="5247639"/>
            <a:chOff x="4572625" y="980729"/>
            <a:chExt cx="8056641" cy="5247639"/>
          </a:xfrm>
          <a:scene3d>
            <a:camera prst="orthographicFront">
              <a:rot lat="900000" lon="20400000" rev="0"/>
            </a:camera>
            <a:lightRig rig="threePt" dir="t"/>
          </a:scene3d>
        </p:grpSpPr>
        <p:sp>
          <p:nvSpPr>
            <p:cNvPr id="147" name="Freeform 1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1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2" name="Group 151"/>
          <p:cNvGrpSpPr/>
          <p:nvPr/>
        </p:nvGrpSpPr>
        <p:grpSpPr>
          <a:xfrm>
            <a:off x="-3512666" y="908720"/>
            <a:ext cx="8069331" cy="5247639"/>
            <a:chOff x="-3515842" y="980728"/>
            <a:chExt cx="8069331" cy="5247639"/>
          </a:xfrm>
          <a:scene3d>
            <a:camera prst="orthographicFront">
              <a:rot lat="900000" lon="1800000" rev="0"/>
            </a:camera>
            <a:lightRig rig="threePt" dir="t"/>
          </a:scene3d>
        </p:grpSpPr>
        <p:sp>
          <p:nvSpPr>
            <p:cNvPr id="153" name="Freeform 15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15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5" name="Group 154"/>
          <p:cNvGrpSpPr/>
          <p:nvPr/>
        </p:nvGrpSpPr>
        <p:grpSpPr>
          <a:xfrm>
            <a:off x="4556665" y="908720"/>
            <a:ext cx="8056641" cy="5247639"/>
            <a:chOff x="4572625" y="980729"/>
            <a:chExt cx="8056641" cy="5247639"/>
          </a:xfrm>
          <a:scene3d>
            <a:camera prst="orthographicFront">
              <a:rot lat="900000" lon="19800000" rev="0"/>
            </a:camera>
            <a:lightRig rig="threePt" dir="t"/>
          </a:scene3d>
        </p:grpSpPr>
        <p:sp>
          <p:nvSpPr>
            <p:cNvPr id="156" name="Freeform 15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reeform 15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8" name="Group 157"/>
          <p:cNvGrpSpPr/>
          <p:nvPr/>
        </p:nvGrpSpPr>
        <p:grpSpPr>
          <a:xfrm>
            <a:off x="-3512666" y="908720"/>
            <a:ext cx="8069331" cy="5247639"/>
            <a:chOff x="-3515842" y="980728"/>
            <a:chExt cx="8069331" cy="5247639"/>
          </a:xfrm>
          <a:scene3d>
            <a:camera prst="orthographicFront">
              <a:rot lat="900000" lon="2400000" rev="0"/>
            </a:camera>
            <a:lightRig rig="threePt" dir="t"/>
          </a:scene3d>
        </p:grpSpPr>
        <p:sp>
          <p:nvSpPr>
            <p:cNvPr id="159" name="Freeform 15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15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 name="Group 160"/>
          <p:cNvGrpSpPr/>
          <p:nvPr/>
        </p:nvGrpSpPr>
        <p:grpSpPr>
          <a:xfrm>
            <a:off x="4556665" y="908720"/>
            <a:ext cx="8056641" cy="5247639"/>
            <a:chOff x="4572625" y="980729"/>
            <a:chExt cx="8056641" cy="5247639"/>
          </a:xfrm>
          <a:scene3d>
            <a:camera prst="orthographicFront">
              <a:rot lat="900000" lon="19200000" rev="0"/>
            </a:camera>
            <a:lightRig rig="threePt" dir="t"/>
          </a:scene3d>
        </p:grpSpPr>
        <p:sp>
          <p:nvSpPr>
            <p:cNvPr id="162" name="Freeform 16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16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4" name="Group 163"/>
          <p:cNvGrpSpPr/>
          <p:nvPr/>
        </p:nvGrpSpPr>
        <p:grpSpPr>
          <a:xfrm>
            <a:off x="-3512666" y="908720"/>
            <a:ext cx="8069331" cy="5247639"/>
            <a:chOff x="-3515842" y="980728"/>
            <a:chExt cx="8069331" cy="5247639"/>
          </a:xfrm>
          <a:scene3d>
            <a:camera prst="orthographicFront">
              <a:rot lat="900000" lon="3000000" rev="0"/>
            </a:camera>
            <a:lightRig rig="threePt" dir="t"/>
          </a:scene3d>
        </p:grpSpPr>
        <p:sp>
          <p:nvSpPr>
            <p:cNvPr id="165" name="Freeform 16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16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7" name="Group 166"/>
          <p:cNvGrpSpPr/>
          <p:nvPr/>
        </p:nvGrpSpPr>
        <p:grpSpPr>
          <a:xfrm>
            <a:off x="4556665" y="908720"/>
            <a:ext cx="8056641" cy="5247639"/>
            <a:chOff x="4572625" y="980729"/>
            <a:chExt cx="8056641" cy="5247639"/>
          </a:xfrm>
          <a:scene3d>
            <a:camera prst="orthographicFront">
              <a:rot lat="900000" lon="18600000" rev="0"/>
            </a:camera>
            <a:lightRig rig="threePt" dir="t"/>
          </a:scene3d>
        </p:grpSpPr>
        <p:sp>
          <p:nvSpPr>
            <p:cNvPr id="168" name="Freeform 16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16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0" name="Group 169"/>
          <p:cNvGrpSpPr/>
          <p:nvPr/>
        </p:nvGrpSpPr>
        <p:grpSpPr>
          <a:xfrm>
            <a:off x="-3512666" y="908720"/>
            <a:ext cx="8069331" cy="5247639"/>
            <a:chOff x="-3515842" y="980728"/>
            <a:chExt cx="8069331" cy="5247639"/>
          </a:xfrm>
          <a:scene3d>
            <a:camera prst="orthographicFront">
              <a:rot lat="900000" lon="3600000" rev="0"/>
            </a:camera>
            <a:lightRig rig="threePt" dir="t"/>
          </a:scene3d>
        </p:grpSpPr>
        <p:sp>
          <p:nvSpPr>
            <p:cNvPr id="171" name="Freeform 17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Freeform 17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3" name="Group 172"/>
          <p:cNvGrpSpPr/>
          <p:nvPr/>
        </p:nvGrpSpPr>
        <p:grpSpPr>
          <a:xfrm>
            <a:off x="4556665" y="908720"/>
            <a:ext cx="8056641" cy="5247639"/>
            <a:chOff x="4572625" y="980729"/>
            <a:chExt cx="8056641" cy="5247639"/>
          </a:xfrm>
          <a:scene3d>
            <a:camera prst="orthographicFront">
              <a:rot lat="900000" lon="18000000" rev="0"/>
            </a:camera>
            <a:lightRig rig="threePt" dir="t"/>
          </a:scene3d>
        </p:grpSpPr>
        <p:sp>
          <p:nvSpPr>
            <p:cNvPr id="174" name="Freeform 17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17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6" name="Group 175"/>
          <p:cNvGrpSpPr/>
          <p:nvPr/>
        </p:nvGrpSpPr>
        <p:grpSpPr>
          <a:xfrm>
            <a:off x="-3512666" y="908720"/>
            <a:ext cx="8069331" cy="5247639"/>
            <a:chOff x="-3515842" y="980728"/>
            <a:chExt cx="8069331" cy="5247639"/>
          </a:xfrm>
          <a:scene3d>
            <a:camera prst="orthographicFront">
              <a:rot lat="900000" lon="4200000" rev="0"/>
            </a:camera>
            <a:lightRig rig="threePt" dir="t"/>
          </a:scene3d>
        </p:grpSpPr>
        <p:sp>
          <p:nvSpPr>
            <p:cNvPr id="177" name="Freeform 176"/>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177"/>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9" name="Group 178"/>
          <p:cNvGrpSpPr/>
          <p:nvPr/>
        </p:nvGrpSpPr>
        <p:grpSpPr>
          <a:xfrm>
            <a:off x="4556665" y="908720"/>
            <a:ext cx="8056641" cy="5247639"/>
            <a:chOff x="4572625" y="980729"/>
            <a:chExt cx="8056641" cy="5247639"/>
          </a:xfrm>
          <a:scene3d>
            <a:camera prst="orthographicFront">
              <a:rot lat="900000" lon="17400000" rev="0"/>
            </a:camera>
            <a:lightRig rig="threePt" dir="t"/>
          </a:scene3d>
        </p:grpSpPr>
        <p:sp>
          <p:nvSpPr>
            <p:cNvPr id="180" name="Freeform 179"/>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180"/>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2" name="Group 181"/>
          <p:cNvGrpSpPr/>
          <p:nvPr/>
        </p:nvGrpSpPr>
        <p:grpSpPr>
          <a:xfrm>
            <a:off x="-3512666" y="908720"/>
            <a:ext cx="8069331" cy="5247639"/>
            <a:chOff x="-3515842" y="980728"/>
            <a:chExt cx="8069331" cy="5247639"/>
          </a:xfrm>
          <a:scene3d>
            <a:camera prst="orthographicFront">
              <a:rot lat="900000" lon="4800000" rev="0"/>
            </a:camera>
            <a:lightRig rig="threePt" dir="t"/>
          </a:scene3d>
        </p:grpSpPr>
        <p:sp>
          <p:nvSpPr>
            <p:cNvPr id="183" name="Freeform 18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18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Group 184"/>
          <p:cNvGrpSpPr/>
          <p:nvPr/>
        </p:nvGrpSpPr>
        <p:grpSpPr>
          <a:xfrm>
            <a:off x="4556665" y="908720"/>
            <a:ext cx="8056641" cy="5247639"/>
            <a:chOff x="4572625" y="980729"/>
            <a:chExt cx="8056641" cy="5247639"/>
          </a:xfrm>
          <a:scene3d>
            <a:camera prst="orthographicFront">
              <a:rot lat="900000" lon="16800000" rev="0"/>
            </a:camera>
            <a:lightRig rig="threePt" dir="t"/>
          </a:scene3d>
        </p:grpSpPr>
        <p:sp>
          <p:nvSpPr>
            <p:cNvPr id="186" name="Freeform 18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p:nvGrpSpPr>
        <p:grpSpPr>
          <a:xfrm>
            <a:off x="-3512666" y="908720"/>
            <a:ext cx="8069331" cy="5247639"/>
            <a:chOff x="-3515842" y="980728"/>
            <a:chExt cx="8069331" cy="5247639"/>
          </a:xfrm>
          <a:scene3d>
            <a:camera prst="orthographicFront">
              <a:rot lat="900000" lon="5400000" rev="0"/>
            </a:camera>
            <a:lightRig rig="threePt" dir="t"/>
          </a:scene3d>
        </p:grpSpPr>
        <p:sp>
          <p:nvSpPr>
            <p:cNvPr id="189" name="Freeform 18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1" name="Group 190"/>
          <p:cNvGrpSpPr/>
          <p:nvPr/>
        </p:nvGrpSpPr>
        <p:grpSpPr>
          <a:xfrm>
            <a:off x="4556665" y="908720"/>
            <a:ext cx="8056641" cy="5247639"/>
            <a:chOff x="4572625" y="980729"/>
            <a:chExt cx="8056641" cy="5247639"/>
          </a:xfrm>
          <a:scene3d>
            <a:camera prst="orthographicFront">
              <a:rot lat="900000" lon="16200000" rev="0"/>
            </a:camera>
            <a:lightRig rig="threePt" dir="t"/>
          </a:scene3d>
        </p:grpSpPr>
        <p:sp>
          <p:nvSpPr>
            <p:cNvPr id="192" name="Freeform 19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19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4" name="Group 193"/>
          <p:cNvGrpSpPr/>
          <p:nvPr/>
        </p:nvGrpSpPr>
        <p:grpSpPr>
          <a:xfrm>
            <a:off x="-3512666" y="908720"/>
            <a:ext cx="8069331" cy="5247639"/>
            <a:chOff x="-3515842" y="980728"/>
            <a:chExt cx="8069331" cy="5247639"/>
          </a:xfrm>
          <a:scene3d>
            <a:camera prst="orthographicFront">
              <a:rot lat="900000" lon="6000000" rev="0"/>
            </a:camera>
            <a:lightRig rig="threePt" dir="t"/>
          </a:scene3d>
        </p:grpSpPr>
        <p:sp>
          <p:nvSpPr>
            <p:cNvPr id="195" name="Freeform 19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19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 name="Group 196"/>
          <p:cNvGrpSpPr/>
          <p:nvPr/>
        </p:nvGrpSpPr>
        <p:grpSpPr>
          <a:xfrm>
            <a:off x="4556665" y="908720"/>
            <a:ext cx="8056641" cy="5247639"/>
            <a:chOff x="4572625" y="980729"/>
            <a:chExt cx="8056641" cy="5247639"/>
          </a:xfrm>
          <a:scene3d>
            <a:camera prst="orthographicFront">
              <a:rot lat="900000" lon="15600000" rev="0"/>
            </a:camera>
            <a:lightRig rig="threePt" dir="t"/>
          </a:scene3d>
        </p:grpSpPr>
        <p:sp>
          <p:nvSpPr>
            <p:cNvPr id="198" name="Freeform 19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19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3" name="Picture 10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pic>
        <p:nvPicPr>
          <p:cNvPr id="141" name="KamishibaiPerformanceonline-vide.mp3">
            <a:hlinkClick r:id="" action="ppaction://media"/>
            <a:extLst>
              <a:ext uri="{FF2B5EF4-FFF2-40B4-BE49-F238E27FC236}">
                <a16:creationId xmlns:a16="http://schemas.microsoft.com/office/drawing/2014/main" id="{65DBAE02-7400-DB4E-A8A2-6016155A86E7}"/>
              </a:ext>
            </a:extLst>
          </p:cNvPr>
          <p:cNvPicPr>
            <a:picLocks noChangeAspect="1"/>
          </p:cNvPicPr>
          <p:nvPr>
            <a:audioFile r:link="rId2"/>
            <p:extLst>
              <p:ext uri="{DAA4B4D4-6D71-4841-9C94-3DE7FCFB9230}">
                <p14:media xmlns:p14="http://schemas.microsoft.com/office/powerpoint/2010/main" r:embed="rId1">
                  <p14:fade out="800"/>
                </p14:media>
              </p:ext>
            </p:extLst>
          </p:nvPr>
        </p:nvPicPr>
        <p:blipFill>
          <a:blip r:embed="rId8"/>
          <a:stretch>
            <a:fillRect/>
          </a:stretch>
        </p:blipFill>
        <p:spPr>
          <a:xfrm>
            <a:off x="8534075" y="38268"/>
            <a:ext cx="609600" cy="609600"/>
          </a:xfrm>
          <a:prstGeom prst="rect">
            <a:avLst/>
          </a:prstGeom>
        </p:spPr>
      </p:pic>
    </p:spTree>
    <p:extLst>
      <p:ext uri="{BB962C8B-B14F-4D97-AF65-F5344CB8AC3E}">
        <p14:creationId xmlns:p14="http://schemas.microsoft.com/office/powerpoint/2010/main" val="39360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41"/>
                                        </p:tgtEl>
                                      </p:cBhvr>
                                    </p:cmd>
                                  </p:childTnLst>
                                </p:cTn>
                              </p:par>
                              <p:par>
                                <p:cTn id="7" presetID="10" presetClass="exit" presetSubtype="0" fill="hold" nodeType="withEffect">
                                  <p:stCondLst>
                                    <p:cond delay="0"/>
                                  </p:stCondLst>
                                  <p:childTnLst>
                                    <p:animEffect transition="out" filter="fade">
                                      <p:cBhvr>
                                        <p:cTn id="8" dur="2000"/>
                                        <p:tgtEl>
                                          <p:spTgt spid="149"/>
                                        </p:tgtEl>
                                      </p:cBhvr>
                                    </p:animEffect>
                                    <p:set>
                                      <p:cBhvr>
                                        <p:cTn id="9" dur="1" fill="hold">
                                          <p:stCondLst>
                                            <p:cond delay="1999"/>
                                          </p:stCondLst>
                                        </p:cTn>
                                        <p:tgtEl>
                                          <p:spTgt spid="149"/>
                                        </p:tgtEl>
                                        <p:attrNameLst>
                                          <p:attrName>style.visibility</p:attrName>
                                        </p:attrNameLst>
                                      </p:cBhvr>
                                      <p:to>
                                        <p:strVal val="hidden"/>
                                      </p:to>
                                    </p:se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150"/>
                                        </p:tgtEl>
                                        <p:attrNameLst>
                                          <p:attrName>style.visibility</p:attrName>
                                        </p:attrNameLst>
                                      </p:cBhvr>
                                      <p:to>
                                        <p:strVal val="visible"/>
                                      </p:to>
                                    </p:set>
                                    <p:animEffect transition="in" filter="fade">
                                      <p:cBhvr>
                                        <p:cTn id="13" dur="3000"/>
                                        <p:tgtEl>
                                          <p:spTgt spid="150"/>
                                        </p:tgtEl>
                                      </p:cBhvr>
                                    </p:animEffect>
                                  </p:childTnLst>
                                </p:cTn>
                              </p:par>
                            </p:childTnLst>
                          </p:cTn>
                        </p:par>
                        <p:par>
                          <p:cTn id="14" fill="hold">
                            <p:stCondLst>
                              <p:cond delay="5000"/>
                            </p:stCondLst>
                            <p:childTnLst>
                              <p:par>
                                <p:cTn id="15" presetID="1" presetClass="exit" presetSubtype="0" fill="hold" nodeType="afterEffect">
                                  <p:stCondLst>
                                    <p:cond delay="1000"/>
                                  </p:stCondLst>
                                  <p:childTnLst>
                                    <p:set>
                                      <p:cBhvr>
                                        <p:cTn id="16" dur="1" fill="hold">
                                          <p:stCondLst>
                                            <p:cond delay="0"/>
                                          </p:stCondLst>
                                        </p:cTn>
                                        <p:tgtEl>
                                          <p:spTgt spid="200"/>
                                        </p:tgtEl>
                                        <p:attrNameLst>
                                          <p:attrName>style.visibility</p:attrName>
                                        </p:attrNameLst>
                                      </p:cBhvr>
                                      <p:to>
                                        <p:strVal val="hidden"/>
                                      </p:to>
                                    </p:set>
                                  </p:childTnLst>
                                </p:cTn>
                              </p:par>
                              <p:par>
                                <p:cTn id="17" presetID="1" presetClass="exit" presetSubtype="0" fill="hold" nodeType="withEffect">
                                  <p:stCondLst>
                                    <p:cond delay="1000"/>
                                  </p:stCondLst>
                                  <p:childTnLst>
                                    <p:set>
                                      <p:cBhvr>
                                        <p:cTn id="18" dur="1" fill="hold">
                                          <p:stCondLst>
                                            <p:cond delay="0"/>
                                          </p:stCondLst>
                                        </p:cTn>
                                        <p:tgtEl>
                                          <p:spTgt spid="203"/>
                                        </p:tgtEl>
                                        <p:attrNameLst>
                                          <p:attrName>style.visibility</p:attrName>
                                        </p:attrNameLst>
                                      </p:cBhvr>
                                      <p:to>
                                        <p:strVal val="hidden"/>
                                      </p:to>
                                    </p:set>
                                  </p:childTnLst>
                                </p:cTn>
                              </p:par>
                              <p:par>
                                <p:cTn id="19" presetID="1" presetClass="entr" presetSubtype="0" fill="hold" nodeType="withEffect">
                                  <p:stCondLst>
                                    <p:cond delay="1000"/>
                                  </p:stCondLst>
                                  <p:childTnLst>
                                    <p:set>
                                      <p:cBhvr>
                                        <p:cTn id="20" dur="1" fill="hold">
                                          <p:stCondLst>
                                            <p:cond delay="0"/>
                                          </p:stCondLst>
                                        </p:cTn>
                                        <p:tgtEl>
                                          <p:spTgt spid="194"/>
                                        </p:tgtEl>
                                        <p:attrNameLst>
                                          <p:attrName>style.visibility</p:attrName>
                                        </p:attrNameLst>
                                      </p:cBhvr>
                                      <p:to>
                                        <p:strVal val="visible"/>
                                      </p:to>
                                    </p:set>
                                  </p:childTnLst>
                                </p:cTn>
                              </p:par>
                              <p:par>
                                <p:cTn id="21" presetID="1" presetClass="entr" presetSubtype="0" fill="hold" nodeType="withEffect">
                                  <p:stCondLst>
                                    <p:cond delay="1000"/>
                                  </p:stCondLst>
                                  <p:childTnLst>
                                    <p:set>
                                      <p:cBhvr>
                                        <p:cTn id="22" dur="1" fill="hold">
                                          <p:stCondLst>
                                            <p:cond delay="0"/>
                                          </p:stCondLst>
                                        </p:cTn>
                                        <p:tgtEl>
                                          <p:spTgt spid="197"/>
                                        </p:tgtEl>
                                        <p:attrNameLst>
                                          <p:attrName>style.visibility</p:attrName>
                                        </p:attrNameLst>
                                      </p:cBhvr>
                                      <p:to>
                                        <p:strVal val="visible"/>
                                      </p:to>
                                    </p:set>
                                  </p:childTnLst>
                                </p:cTn>
                              </p:par>
                            </p:childTnLst>
                          </p:cTn>
                        </p:par>
                        <p:par>
                          <p:cTn id="23" fill="hold">
                            <p:stCondLst>
                              <p:cond delay="6000"/>
                            </p:stCondLst>
                            <p:childTnLst>
                              <p:par>
                                <p:cTn id="24" presetID="1" presetClass="exit" presetSubtype="0" fill="hold" nodeType="afterEffect">
                                  <p:stCondLst>
                                    <p:cond delay="120"/>
                                  </p:stCondLst>
                                  <p:childTnLst>
                                    <p:set>
                                      <p:cBhvr>
                                        <p:cTn id="25" dur="1" fill="hold">
                                          <p:stCondLst>
                                            <p:cond delay="0"/>
                                          </p:stCondLst>
                                        </p:cTn>
                                        <p:tgtEl>
                                          <p:spTgt spid="194"/>
                                        </p:tgtEl>
                                        <p:attrNameLst>
                                          <p:attrName>style.visibility</p:attrName>
                                        </p:attrNameLst>
                                      </p:cBhvr>
                                      <p:to>
                                        <p:strVal val="hidden"/>
                                      </p:to>
                                    </p:set>
                                  </p:childTnLst>
                                </p:cTn>
                              </p:par>
                              <p:par>
                                <p:cTn id="26" presetID="1" presetClass="exit" presetSubtype="0" fill="hold" nodeType="withEffect">
                                  <p:stCondLst>
                                    <p:cond delay="120"/>
                                  </p:stCondLst>
                                  <p:childTnLst>
                                    <p:set>
                                      <p:cBhvr>
                                        <p:cTn id="27" dur="1" fill="hold">
                                          <p:stCondLst>
                                            <p:cond delay="0"/>
                                          </p:stCondLst>
                                        </p:cTn>
                                        <p:tgtEl>
                                          <p:spTgt spid="197"/>
                                        </p:tgtEl>
                                        <p:attrNameLst>
                                          <p:attrName>style.visibility</p:attrName>
                                        </p:attrNameLst>
                                      </p:cBhvr>
                                      <p:to>
                                        <p:strVal val="hidden"/>
                                      </p:to>
                                    </p:set>
                                  </p:childTnLst>
                                </p:cTn>
                              </p:par>
                              <p:par>
                                <p:cTn id="28" presetID="1" presetClass="entr" presetSubtype="0" fill="hold" nodeType="withEffect">
                                  <p:stCondLst>
                                    <p:cond delay="120"/>
                                  </p:stCondLst>
                                  <p:childTnLst>
                                    <p:set>
                                      <p:cBhvr>
                                        <p:cTn id="29" dur="1" fill="hold">
                                          <p:stCondLst>
                                            <p:cond delay="0"/>
                                          </p:stCondLst>
                                        </p:cTn>
                                        <p:tgtEl>
                                          <p:spTgt spid="188"/>
                                        </p:tgtEl>
                                        <p:attrNameLst>
                                          <p:attrName>style.visibility</p:attrName>
                                        </p:attrNameLst>
                                      </p:cBhvr>
                                      <p:to>
                                        <p:strVal val="visible"/>
                                      </p:to>
                                    </p:set>
                                  </p:childTnLst>
                                </p:cTn>
                              </p:par>
                              <p:par>
                                <p:cTn id="30" presetID="1" presetClass="entr" presetSubtype="0" fill="hold" nodeType="withEffect">
                                  <p:stCondLst>
                                    <p:cond delay="120"/>
                                  </p:stCondLst>
                                  <p:childTnLst>
                                    <p:set>
                                      <p:cBhvr>
                                        <p:cTn id="31" dur="1" fill="hold">
                                          <p:stCondLst>
                                            <p:cond delay="0"/>
                                          </p:stCondLst>
                                        </p:cTn>
                                        <p:tgtEl>
                                          <p:spTgt spid="191"/>
                                        </p:tgtEl>
                                        <p:attrNameLst>
                                          <p:attrName>style.visibility</p:attrName>
                                        </p:attrNameLst>
                                      </p:cBhvr>
                                      <p:to>
                                        <p:strVal val="visible"/>
                                      </p:to>
                                    </p:set>
                                  </p:childTnLst>
                                </p:cTn>
                              </p:par>
                            </p:childTnLst>
                          </p:cTn>
                        </p:par>
                        <p:par>
                          <p:cTn id="32" fill="hold">
                            <p:stCondLst>
                              <p:cond delay="6120"/>
                            </p:stCondLst>
                            <p:childTnLst>
                              <p:par>
                                <p:cTn id="33" presetID="1" presetClass="exit" presetSubtype="0" fill="hold" nodeType="afterEffect">
                                  <p:stCondLst>
                                    <p:cond delay="120"/>
                                  </p:stCondLst>
                                  <p:childTnLst>
                                    <p:set>
                                      <p:cBhvr>
                                        <p:cTn id="34" dur="1" fill="hold">
                                          <p:stCondLst>
                                            <p:cond delay="0"/>
                                          </p:stCondLst>
                                        </p:cTn>
                                        <p:tgtEl>
                                          <p:spTgt spid="188"/>
                                        </p:tgtEl>
                                        <p:attrNameLst>
                                          <p:attrName>style.visibility</p:attrName>
                                        </p:attrNameLst>
                                      </p:cBhvr>
                                      <p:to>
                                        <p:strVal val="hidden"/>
                                      </p:to>
                                    </p:set>
                                  </p:childTnLst>
                                </p:cTn>
                              </p:par>
                              <p:par>
                                <p:cTn id="35" presetID="1" presetClass="exit" presetSubtype="0" fill="hold" nodeType="withEffect">
                                  <p:stCondLst>
                                    <p:cond delay="120"/>
                                  </p:stCondLst>
                                  <p:childTnLst>
                                    <p:set>
                                      <p:cBhvr>
                                        <p:cTn id="36" dur="1" fill="hold">
                                          <p:stCondLst>
                                            <p:cond delay="0"/>
                                          </p:stCondLst>
                                        </p:cTn>
                                        <p:tgtEl>
                                          <p:spTgt spid="191"/>
                                        </p:tgtEl>
                                        <p:attrNameLst>
                                          <p:attrName>style.visibility</p:attrName>
                                        </p:attrNameLst>
                                      </p:cBhvr>
                                      <p:to>
                                        <p:strVal val="hidden"/>
                                      </p:to>
                                    </p:set>
                                  </p:childTnLst>
                                </p:cTn>
                              </p:par>
                              <p:par>
                                <p:cTn id="37" presetID="1" presetClass="entr" presetSubtype="0" fill="hold" nodeType="withEffect">
                                  <p:stCondLst>
                                    <p:cond delay="120"/>
                                  </p:stCondLst>
                                  <p:childTnLst>
                                    <p:set>
                                      <p:cBhvr>
                                        <p:cTn id="38" dur="1" fill="hold">
                                          <p:stCondLst>
                                            <p:cond delay="0"/>
                                          </p:stCondLst>
                                        </p:cTn>
                                        <p:tgtEl>
                                          <p:spTgt spid="182"/>
                                        </p:tgtEl>
                                        <p:attrNameLst>
                                          <p:attrName>style.visibility</p:attrName>
                                        </p:attrNameLst>
                                      </p:cBhvr>
                                      <p:to>
                                        <p:strVal val="visible"/>
                                      </p:to>
                                    </p:set>
                                  </p:childTnLst>
                                </p:cTn>
                              </p:par>
                              <p:par>
                                <p:cTn id="39" presetID="1" presetClass="entr" presetSubtype="0" fill="hold" nodeType="withEffect">
                                  <p:stCondLst>
                                    <p:cond delay="120"/>
                                  </p:stCondLst>
                                  <p:childTnLst>
                                    <p:set>
                                      <p:cBhvr>
                                        <p:cTn id="40" dur="1" fill="hold">
                                          <p:stCondLst>
                                            <p:cond delay="0"/>
                                          </p:stCondLst>
                                        </p:cTn>
                                        <p:tgtEl>
                                          <p:spTgt spid="185"/>
                                        </p:tgtEl>
                                        <p:attrNameLst>
                                          <p:attrName>style.visibility</p:attrName>
                                        </p:attrNameLst>
                                      </p:cBhvr>
                                      <p:to>
                                        <p:strVal val="visible"/>
                                      </p:to>
                                    </p:set>
                                  </p:childTnLst>
                                </p:cTn>
                              </p:par>
                            </p:childTnLst>
                          </p:cTn>
                        </p:par>
                        <p:par>
                          <p:cTn id="41" fill="hold">
                            <p:stCondLst>
                              <p:cond delay="6240"/>
                            </p:stCondLst>
                            <p:childTnLst>
                              <p:par>
                                <p:cTn id="42" presetID="1" presetClass="exit" presetSubtype="0" fill="hold" nodeType="afterEffect">
                                  <p:stCondLst>
                                    <p:cond delay="120"/>
                                  </p:stCondLst>
                                  <p:childTnLst>
                                    <p:set>
                                      <p:cBhvr>
                                        <p:cTn id="43" dur="1" fill="hold">
                                          <p:stCondLst>
                                            <p:cond delay="0"/>
                                          </p:stCondLst>
                                        </p:cTn>
                                        <p:tgtEl>
                                          <p:spTgt spid="182"/>
                                        </p:tgtEl>
                                        <p:attrNameLst>
                                          <p:attrName>style.visibility</p:attrName>
                                        </p:attrNameLst>
                                      </p:cBhvr>
                                      <p:to>
                                        <p:strVal val="hidden"/>
                                      </p:to>
                                    </p:set>
                                  </p:childTnLst>
                                </p:cTn>
                              </p:par>
                              <p:par>
                                <p:cTn id="44" presetID="1" presetClass="exit" presetSubtype="0" fill="hold" nodeType="withEffect">
                                  <p:stCondLst>
                                    <p:cond delay="120"/>
                                  </p:stCondLst>
                                  <p:childTnLst>
                                    <p:set>
                                      <p:cBhvr>
                                        <p:cTn id="45" dur="1" fill="hold">
                                          <p:stCondLst>
                                            <p:cond delay="0"/>
                                          </p:stCondLst>
                                        </p:cTn>
                                        <p:tgtEl>
                                          <p:spTgt spid="185"/>
                                        </p:tgtEl>
                                        <p:attrNameLst>
                                          <p:attrName>style.visibility</p:attrName>
                                        </p:attrNameLst>
                                      </p:cBhvr>
                                      <p:to>
                                        <p:strVal val="hidden"/>
                                      </p:to>
                                    </p:set>
                                  </p:childTnLst>
                                </p:cTn>
                              </p:par>
                              <p:par>
                                <p:cTn id="46" presetID="1" presetClass="entr" presetSubtype="0" fill="hold" nodeType="withEffect">
                                  <p:stCondLst>
                                    <p:cond delay="120"/>
                                  </p:stCondLst>
                                  <p:childTnLst>
                                    <p:set>
                                      <p:cBhvr>
                                        <p:cTn id="47" dur="1" fill="hold">
                                          <p:stCondLst>
                                            <p:cond delay="0"/>
                                          </p:stCondLst>
                                        </p:cTn>
                                        <p:tgtEl>
                                          <p:spTgt spid="176"/>
                                        </p:tgtEl>
                                        <p:attrNameLst>
                                          <p:attrName>style.visibility</p:attrName>
                                        </p:attrNameLst>
                                      </p:cBhvr>
                                      <p:to>
                                        <p:strVal val="visible"/>
                                      </p:to>
                                    </p:set>
                                  </p:childTnLst>
                                </p:cTn>
                              </p:par>
                              <p:par>
                                <p:cTn id="48" presetID="1" presetClass="entr" presetSubtype="0" fill="hold" nodeType="withEffect">
                                  <p:stCondLst>
                                    <p:cond delay="120"/>
                                  </p:stCondLst>
                                  <p:childTnLst>
                                    <p:set>
                                      <p:cBhvr>
                                        <p:cTn id="49" dur="1" fill="hold">
                                          <p:stCondLst>
                                            <p:cond delay="0"/>
                                          </p:stCondLst>
                                        </p:cTn>
                                        <p:tgtEl>
                                          <p:spTgt spid="179"/>
                                        </p:tgtEl>
                                        <p:attrNameLst>
                                          <p:attrName>style.visibility</p:attrName>
                                        </p:attrNameLst>
                                      </p:cBhvr>
                                      <p:to>
                                        <p:strVal val="visible"/>
                                      </p:to>
                                    </p:set>
                                  </p:childTnLst>
                                </p:cTn>
                              </p:par>
                            </p:childTnLst>
                          </p:cTn>
                        </p:par>
                        <p:par>
                          <p:cTn id="50" fill="hold">
                            <p:stCondLst>
                              <p:cond delay="6360"/>
                            </p:stCondLst>
                            <p:childTnLst>
                              <p:par>
                                <p:cTn id="51" presetID="1" presetClass="exit" presetSubtype="0" fill="hold" nodeType="afterEffect">
                                  <p:stCondLst>
                                    <p:cond delay="120"/>
                                  </p:stCondLst>
                                  <p:childTnLst>
                                    <p:set>
                                      <p:cBhvr>
                                        <p:cTn id="52" dur="1" fill="hold">
                                          <p:stCondLst>
                                            <p:cond delay="0"/>
                                          </p:stCondLst>
                                        </p:cTn>
                                        <p:tgtEl>
                                          <p:spTgt spid="176"/>
                                        </p:tgtEl>
                                        <p:attrNameLst>
                                          <p:attrName>style.visibility</p:attrName>
                                        </p:attrNameLst>
                                      </p:cBhvr>
                                      <p:to>
                                        <p:strVal val="hidden"/>
                                      </p:to>
                                    </p:set>
                                  </p:childTnLst>
                                </p:cTn>
                              </p:par>
                              <p:par>
                                <p:cTn id="53" presetID="1" presetClass="exit" presetSubtype="0" fill="hold" nodeType="withEffect">
                                  <p:stCondLst>
                                    <p:cond delay="120"/>
                                  </p:stCondLst>
                                  <p:childTnLst>
                                    <p:set>
                                      <p:cBhvr>
                                        <p:cTn id="54" dur="1" fill="hold">
                                          <p:stCondLst>
                                            <p:cond delay="0"/>
                                          </p:stCondLst>
                                        </p:cTn>
                                        <p:tgtEl>
                                          <p:spTgt spid="179"/>
                                        </p:tgtEl>
                                        <p:attrNameLst>
                                          <p:attrName>style.visibility</p:attrName>
                                        </p:attrNameLst>
                                      </p:cBhvr>
                                      <p:to>
                                        <p:strVal val="hidden"/>
                                      </p:to>
                                    </p:set>
                                  </p:childTnLst>
                                </p:cTn>
                              </p:par>
                              <p:par>
                                <p:cTn id="55" presetID="1" presetClass="entr" presetSubtype="0" fill="hold" nodeType="withEffect">
                                  <p:stCondLst>
                                    <p:cond delay="120"/>
                                  </p:stCondLst>
                                  <p:childTnLst>
                                    <p:set>
                                      <p:cBhvr>
                                        <p:cTn id="56" dur="1" fill="hold">
                                          <p:stCondLst>
                                            <p:cond delay="0"/>
                                          </p:stCondLst>
                                        </p:cTn>
                                        <p:tgtEl>
                                          <p:spTgt spid="170"/>
                                        </p:tgtEl>
                                        <p:attrNameLst>
                                          <p:attrName>style.visibility</p:attrName>
                                        </p:attrNameLst>
                                      </p:cBhvr>
                                      <p:to>
                                        <p:strVal val="visible"/>
                                      </p:to>
                                    </p:set>
                                  </p:childTnLst>
                                </p:cTn>
                              </p:par>
                              <p:par>
                                <p:cTn id="57" presetID="1" presetClass="entr" presetSubtype="0" fill="hold" nodeType="withEffect">
                                  <p:stCondLst>
                                    <p:cond delay="120"/>
                                  </p:stCondLst>
                                  <p:childTnLst>
                                    <p:set>
                                      <p:cBhvr>
                                        <p:cTn id="58" dur="1" fill="hold">
                                          <p:stCondLst>
                                            <p:cond delay="0"/>
                                          </p:stCondLst>
                                        </p:cTn>
                                        <p:tgtEl>
                                          <p:spTgt spid="173"/>
                                        </p:tgtEl>
                                        <p:attrNameLst>
                                          <p:attrName>style.visibility</p:attrName>
                                        </p:attrNameLst>
                                      </p:cBhvr>
                                      <p:to>
                                        <p:strVal val="visible"/>
                                      </p:to>
                                    </p:set>
                                  </p:childTnLst>
                                </p:cTn>
                              </p:par>
                            </p:childTnLst>
                          </p:cTn>
                        </p:par>
                        <p:par>
                          <p:cTn id="59" fill="hold">
                            <p:stCondLst>
                              <p:cond delay="6480"/>
                            </p:stCondLst>
                            <p:childTnLst>
                              <p:par>
                                <p:cTn id="60" presetID="1" presetClass="exit" presetSubtype="0" fill="hold" nodeType="afterEffect">
                                  <p:stCondLst>
                                    <p:cond delay="120"/>
                                  </p:stCondLst>
                                  <p:childTnLst>
                                    <p:set>
                                      <p:cBhvr>
                                        <p:cTn id="61" dur="1" fill="hold">
                                          <p:stCondLst>
                                            <p:cond delay="0"/>
                                          </p:stCondLst>
                                        </p:cTn>
                                        <p:tgtEl>
                                          <p:spTgt spid="170"/>
                                        </p:tgtEl>
                                        <p:attrNameLst>
                                          <p:attrName>style.visibility</p:attrName>
                                        </p:attrNameLst>
                                      </p:cBhvr>
                                      <p:to>
                                        <p:strVal val="hidden"/>
                                      </p:to>
                                    </p:set>
                                  </p:childTnLst>
                                </p:cTn>
                              </p:par>
                              <p:par>
                                <p:cTn id="62" presetID="1" presetClass="exit" presetSubtype="0" fill="hold" nodeType="withEffect">
                                  <p:stCondLst>
                                    <p:cond delay="120"/>
                                  </p:stCondLst>
                                  <p:childTnLst>
                                    <p:set>
                                      <p:cBhvr>
                                        <p:cTn id="63" dur="1" fill="hold">
                                          <p:stCondLst>
                                            <p:cond delay="0"/>
                                          </p:stCondLst>
                                        </p:cTn>
                                        <p:tgtEl>
                                          <p:spTgt spid="173"/>
                                        </p:tgtEl>
                                        <p:attrNameLst>
                                          <p:attrName>style.visibility</p:attrName>
                                        </p:attrNameLst>
                                      </p:cBhvr>
                                      <p:to>
                                        <p:strVal val="hidden"/>
                                      </p:to>
                                    </p:set>
                                  </p:childTnLst>
                                </p:cTn>
                              </p:par>
                              <p:par>
                                <p:cTn id="64" presetID="1" presetClass="entr" presetSubtype="0" fill="hold" nodeType="withEffect">
                                  <p:stCondLst>
                                    <p:cond delay="120"/>
                                  </p:stCondLst>
                                  <p:childTnLst>
                                    <p:set>
                                      <p:cBhvr>
                                        <p:cTn id="65" dur="1" fill="hold">
                                          <p:stCondLst>
                                            <p:cond delay="0"/>
                                          </p:stCondLst>
                                        </p:cTn>
                                        <p:tgtEl>
                                          <p:spTgt spid="164"/>
                                        </p:tgtEl>
                                        <p:attrNameLst>
                                          <p:attrName>style.visibility</p:attrName>
                                        </p:attrNameLst>
                                      </p:cBhvr>
                                      <p:to>
                                        <p:strVal val="visible"/>
                                      </p:to>
                                    </p:set>
                                  </p:childTnLst>
                                </p:cTn>
                              </p:par>
                              <p:par>
                                <p:cTn id="66" presetID="1" presetClass="entr" presetSubtype="0" fill="hold" nodeType="withEffect">
                                  <p:stCondLst>
                                    <p:cond delay="120"/>
                                  </p:stCondLst>
                                  <p:childTnLst>
                                    <p:set>
                                      <p:cBhvr>
                                        <p:cTn id="67" dur="1" fill="hold">
                                          <p:stCondLst>
                                            <p:cond delay="0"/>
                                          </p:stCondLst>
                                        </p:cTn>
                                        <p:tgtEl>
                                          <p:spTgt spid="167"/>
                                        </p:tgtEl>
                                        <p:attrNameLst>
                                          <p:attrName>style.visibility</p:attrName>
                                        </p:attrNameLst>
                                      </p:cBhvr>
                                      <p:to>
                                        <p:strVal val="visible"/>
                                      </p:to>
                                    </p:set>
                                  </p:childTnLst>
                                </p:cTn>
                              </p:par>
                            </p:childTnLst>
                          </p:cTn>
                        </p:par>
                        <p:par>
                          <p:cTn id="68" fill="hold">
                            <p:stCondLst>
                              <p:cond delay="6600"/>
                            </p:stCondLst>
                            <p:childTnLst>
                              <p:par>
                                <p:cTn id="69" presetID="1" presetClass="exit" presetSubtype="0" fill="hold" nodeType="afterEffect">
                                  <p:stCondLst>
                                    <p:cond delay="120"/>
                                  </p:stCondLst>
                                  <p:childTnLst>
                                    <p:set>
                                      <p:cBhvr>
                                        <p:cTn id="70" dur="1" fill="hold">
                                          <p:stCondLst>
                                            <p:cond delay="0"/>
                                          </p:stCondLst>
                                        </p:cTn>
                                        <p:tgtEl>
                                          <p:spTgt spid="164"/>
                                        </p:tgtEl>
                                        <p:attrNameLst>
                                          <p:attrName>style.visibility</p:attrName>
                                        </p:attrNameLst>
                                      </p:cBhvr>
                                      <p:to>
                                        <p:strVal val="hidden"/>
                                      </p:to>
                                    </p:set>
                                  </p:childTnLst>
                                </p:cTn>
                              </p:par>
                              <p:par>
                                <p:cTn id="71" presetID="1" presetClass="exit" presetSubtype="0" fill="hold" nodeType="withEffect">
                                  <p:stCondLst>
                                    <p:cond delay="120"/>
                                  </p:stCondLst>
                                  <p:childTnLst>
                                    <p:set>
                                      <p:cBhvr>
                                        <p:cTn id="72" dur="1" fill="hold">
                                          <p:stCondLst>
                                            <p:cond delay="0"/>
                                          </p:stCondLst>
                                        </p:cTn>
                                        <p:tgtEl>
                                          <p:spTgt spid="167"/>
                                        </p:tgtEl>
                                        <p:attrNameLst>
                                          <p:attrName>style.visibility</p:attrName>
                                        </p:attrNameLst>
                                      </p:cBhvr>
                                      <p:to>
                                        <p:strVal val="hidden"/>
                                      </p:to>
                                    </p:set>
                                  </p:childTnLst>
                                </p:cTn>
                              </p:par>
                              <p:par>
                                <p:cTn id="73" presetID="1" presetClass="entr" presetSubtype="0" fill="hold" nodeType="withEffect">
                                  <p:stCondLst>
                                    <p:cond delay="120"/>
                                  </p:stCondLst>
                                  <p:childTnLst>
                                    <p:set>
                                      <p:cBhvr>
                                        <p:cTn id="74" dur="1" fill="hold">
                                          <p:stCondLst>
                                            <p:cond delay="0"/>
                                          </p:stCondLst>
                                        </p:cTn>
                                        <p:tgtEl>
                                          <p:spTgt spid="158"/>
                                        </p:tgtEl>
                                        <p:attrNameLst>
                                          <p:attrName>style.visibility</p:attrName>
                                        </p:attrNameLst>
                                      </p:cBhvr>
                                      <p:to>
                                        <p:strVal val="visible"/>
                                      </p:to>
                                    </p:set>
                                  </p:childTnLst>
                                </p:cTn>
                              </p:par>
                              <p:par>
                                <p:cTn id="75" presetID="1" presetClass="entr" presetSubtype="0" fill="hold" nodeType="withEffect">
                                  <p:stCondLst>
                                    <p:cond delay="120"/>
                                  </p:stCondLst>
                                  <p:childTnLst>
                                    <p:set>
                                      <p:cBhvr>
                                        <p:cTn id="76" dur="1" fill="hold">
                                          <p:stCondLst>
                                            <p:cond delay="0"/>
                                          </p:stCondLst>
                                        </p:cTn>
                                        <p:tgtEl>
                                          <p:spTgt spid="161"/>
                                        </p:tgtEl>
                                        <p:attrNameLst>
                                          <p:attrName>style.visibility</p:attrName>
                                        </p:attrNameLst>
                                      </p:cBhvr>
                                      <p:to>
                                        <p:strVal val="visible"/>
                                      </p:to>
                                    </p:set>
                                  </p:childTnLst>
                                </p:cTn>
                              </p:par>
                            </p:childTnLst>
                          </p:cTn>
                        </p:par>
                        <p:par>
                          <p:cTn id="77" fill="hold">
                            <p:stCondLst>
                              <p:cond delay="6720"/>
                            </p:stCondLst>
                            <p:childTnLst>
                              <p:par>
                                <p:cTn id="78" presetID="1" presetClass="exit" presetSubtype="0" fill="hold" nodeType="afterEffect">
                                  <p:stCondLst>
                                    <p:cond delay="120"/>
                                  </p:stCondLst>
                                  <p:childTnLst>
                                    <p:set>
                                      <p:cBhvr>
                                        <p:cTn id="79" dur="1" fill="hold">
                                          <p:stCondLst>
                                            <p:cond delay="0"/>
                                          </p:stCondLst>
                                        </p:cTn>
                                        <p:tgtEl>
                                          <p:spTgt spid="158"/>
                                        </p:tgtEl>
                                        <p:attrNameLst>
                                          <p:attrName>style.visibility</p:attrName>
                                        </p:attrNameLst>
                                      </p:cBhvr>
                                      <p:to>
                                        <p:strVal val="hidden"/>
                                      </p:to>
                                    </p:set>
                                  </p:childTnLst>
                                </p:cTn>
                              </p:par>
                              <p:par>
                                <p:cTn id="80" presetID="1" presetClass="exit" presetSubtype="0" fill="hold" nodeType="withEffect">
                                  <p:stCondLst>
                                    <p:cond delay="120"/>
                                  </p:stCondLst>
                                  <p:childTnLst>
                                    <p:set>
                                      <p:cBhvr>
                                        <p:cTn id="81" dur="1" fill="hold">
                                          <p:stCondLst>
                                            <p:cond delay="0"/>
                                          </p:stCondLst>
                                        </p:cTn>
                                        <p:tgtEl>
                                          <p:spTgt spid="161"/>
                                        </p:tgtEl>
                                        <p:attrNameLst>
                                          <p:attrName>style.visibility</p:attrName>
                                        </p:attrNameLst>
                                      </p:cBhvr>
                                      <p:to>
                                        <p:strVal val="hidden"/>
                                      </p:to>
                                    </p:set>
                                  </p:childTnLst>
                                </p:cTn>
                              </p:par>
                              <p:par>
                                <p:cTn id="82" presetID="1" presetClass="entr" presetSubtype="0" fill="hold" nodeType="withEffect">
                                  <p:stCondLst>
                                    <p:cond delay="120"/>
                                  </p:stCondLst>
                                  <p:childTnLst>
                                    <p:set>
                                      <p:cBhvr>
                                        <p:cTn id="83" dur="1" fill="hold">
                                          <p:stCondLst>
                                            <p:cond delay="0"/>
                                          </p:stCondLst>
                                        </p:cTn>
                                        <p:tgtEl>
                                          <p:spTgt spid="152"/>
                                        </p:tgtEl>
                                        <p:attrNameLst>
                                          <p:attrName>style.visibility</p:attrName>
                                        </p:attrNameLst>
                                      </p:cBhvr>
                                      <p:to>
                                        <p:strVal val="visible"/>
                                      </p:to>
                                    </p:set>
                                  </p:childTnLst>
                                </p:cTn>
                              </p:par>
                              <p:par>
                                <p:cTn id="84" presetID="1" presetClass="entr" presetSubtype="0" fill="hold" nodeType="withEffect">
                                  <p:stCondLst>
                                    <p:cond delay="120"/>
                                  </p:stCondLst>
                                  <p:childTnLst>
                                    <p:set>
                                      <p:cBhvr>
                                        <p:cTn id="85" dur="1" fill="hold">
                                          <p:stCondLst>
                                            <p:cond delay="0"/>
                                          </p:stCondLst>
                                        </p:cTn>
                                        <p:tgtEl>
                                          <p:spTgt spid="155"/>
                                        </p:tgtEl>
                                        <p:attrNameLst>
                                          <p:attrName>style.visibility</p:attrName>
                                        </p:attrNameLst>
                                      </p:cBhvr>
                                      <p:to>
                                        <p:strVal val="visible"/>
                                      </p:to>
                                    </p:set>
                                  </p:childTnLst>
                                </p:cTn>
                              </p:par>
                            </p:childTnLst>
                          </p:cTn>
                        </p:par>
                        <p:par>
                          <p:cTn id="86" fill="hold">
                            <p:stCondLst>
                              <p:cond delay="6840"/>
                            </p:stCondLst>
                            <p:childTnLst>
                              <p:par>
                                <p:cTn id="87" presetID="1" presetClass="exit" presetSubtype="0" fill="hold" nodeType="afterEffect">
                                  <p:stCondLst>
                                    <p:cond delay="120"/>
                                  </p:stCondLst>
                                  <p:childTnLst>
                                    <p:set>
                                      <p:cBhvr>
                                        <p:cTn id="88" dur="1" fill="hold">
                                          <p:stCondLst>
                                            <p:cond delay="0"/>
                                          </p:stCondLst>
                                        </p:cTn>
                                        <p:tgtEl>
                                          <p:spTgt spid="152"/>
                                        </p:tgtEl>
                                        <p:attrNameLst>
                                          <p:attrName>style.visibility</p:attrName>
                                        </p:attrNameLst>
                                      </p:cBhvr>
                                      <p:to>
                                        <p:strVal val="hidden"/>
                                      </p:to>
                                    </p:set>
                                  </p:childTnLst>
                                </p:cTn>
                              </p:par>
                              <p:par>
                                <p:cTn id="89" presetID="1" presetClass="exit" presetSubtype="0" fill="hold" nodeType="withEffect">
                                  <p:stCondLst>
                                    <p:cond delay="120"/>
                                  </p:stCondLst>
                                  <p:childTnLst>
                                    <p:set>
                                      <p:cBhvr>
                                        <p:cTn id="90" dur="1" fill="hold">
                                          <p:stCondLst>
                                            <p:cond delay="0"/>
                                          </p:stCondLst>
                                        </p:cTn>
                                        <p:tgtEl>
                                          <p:spTgt spid="155"/>
                                        </p:tgtEl>
                                        <p:attrNameLst>
                                          <p:attrName>style.visibility</p:attrName>
                                        </p:attrNameLst>
                                      </p:cBhvr>
                                      <p:to>
                                        <p:strVal val="hidden"/>
                                      </p:to>
                                    </p:set>
                                  </p:childTnLst>
                                </p:cTn>
                              </p:par>
                              <p:par>
                                <p:cTn id="91" presetID="1" presetClass="entr" presetSubtype="0" fill="hold" nodeType="withEffect">
                                  <p:stCondLst>
                                    <p:cond delay="120"/>
                                  </p:stCondLst>
                                  <p:childTnLst>
                                    <p:set>
                                      <p:cBhvr>
                                        <p:cTn id="92" dur="1" fill="hold">
                                          <p:stCondLst>
                                            <p:cond delay="0"/>
                                          </p:stCondLst>
                                        </p:cTn>
                                        <p:tgtEl>
                                          <p:spTgt spid="143"/>
                                        </p:tgtEl>
                                        <p:attrNameLst>
                                          <p:attrName>style.visibility</p:attrName>
                                        </p:attrNameLst>
                                      </p:cBhvr>
                                      <p:to>
                                        <p:strVal val="visible"/>
                                      </p:to>
                                    </p:set>
                                  </p:childTnLst>
                                </p:cTn>
                              </p:par>
                              <p:par>
                                <p:cTn id="93" presetID="1" presetClass="entr" presetSubtype="0" fill="hold" nodeType="withEffect">
                                  <p:stCondLst>
                                    <p:cond delay="120"/>
                                  </p:stCondLst>
                                  <p:childTnLst>
                                    <p:set>
                                      <p:cBhvr>
                                        <p:cTn id="94" dur="1" fill="hold">
                                          <p:stCondLst>
                                            <p:cond delay="0"/>
                                          </p:stCondLst>
                                        </p:cTn>
                                        <p:tgtEl>
                                          <p:spTgt spid="146"/>
                                        </p:tgtEl>
                                        <p:attrNameLst>
                                          <p:attrName>style.visibility</p:attrName>
                                        </p:attrNameLst>
                                      </p:cBhvr>
                                      <p:to>
                                        <p:strVal val="visible"/>
                                      </p:to>
                                    </p:set>
                                  </p:childTnLst>
                                </p:cTn>
                              </p:par>
                            </p:childTnLst>
                          </p:cTn>
                        </p:par>
                        <p:par>
                          <p:cTn id="95" fill="hold">
                            <p:stCondLst>
                              <p:cond delay="6960"/>
                            </p:stCondLst>
                            <p:childTnLst>
                              <p:par>
                                <p:cTn id="96" presetID="1" presetClass="exit" presetSubtype="0" fill="hold" nodeType="afterEffect">
                                  <p:stCondLst>
                                    <p:cond delay="120"/>
                                  </p:stCondLst>
                                  <p:childTnLst>
                                    <p:set>
                                      <p:cBhvr>
                                        <p:cTn id="97" dur="1" fill="hold">
                                          <p:stCondLst>
                                            <p:cond delay="0"/>
                                          </p:stCondLst>
                                        </p:cTn>
                                        <p:tgtEl>
                                          <p:spTgt spid="143"/>
                                        </p:tgtEl>
                                        <p:attrNameLst>
                                          <p:attrName>style.visibility</p:attrName>
                                        </p:attrNameLst>
                                      </p:cBhvr>
                                      <p:to>
                                        <p:strVal val="hidden"/>
                                      </p:to>
                                    </p:set>
                                  </p:childTnLst>
                                </p:cTn>
                              </p:par>
                              <p:par>
                                <p:cTn id="98" presetID="1" presetClass="exit" presetSubtype="0" fill="hold" nodeType="withEffect">
                                  <p:stCondLst>
                                    <p:cond delay="120"/>
                                  </p:stCondLst>
                                  <p:childTnLst>
                                    <p:set>
                                      <p:cBhvr>
                                        <p:cTn id="99" dur="1" fill="hold">
                                          <p:stCondLst>
                                            <p:cond delay="0"/>
                                          </p:stCondLst>
                                        </p:cTn>
                                        <p:tgtEl>
                                          <p:spTgt spid="146"/>
                                        </p:tgtEl>
                                        <p:attrNameLst>
                                          <p:attrName>style.visibility</p:attrName>
                                        </p:attrNameLst>
                                      </p:cBhvr>
                                      <p:to>
                                        <p:strVal val="hidden"/>
                                      </p:to>
                                    </p:set>
                                  </p:childTnLst>
                                </p:cTn>
                              </p:par>
                              <p:par>
                                <p:cTn id="100" presetID="1" presetClass="entr" presetSubtype="0" fill="hold" nodeType="withEffect">
                                  <p:stCondLst>
                                    <p:cond delay="120"/>
                                  </p:stCondLst>
                                  <p:childTnLst>
                                    <p:set>
                                      <p:cBhvr>
                                        <p:cTn id="101" dur="1" fill="hold">
                                          <p:stCondLst>
                                            <p:cond delay="0"/>
                                          </p:stCondLst>
                                        </p:cTn>
                                        <p:tgtEl>
                                          <p:spTgt spid="139"/>
                                        </p:tgtEl>
                                        <p:attrNameLst>
                                          <p:attrName>style.visibility</p:attrName>
                                        </p:attrNameLst>
                                      </p:cBhvr>
                                      <p:to>
                                        <p:strVal val="visible"/>
                                      </p:to>
                                    </p:set>
                                  </p:childTnLst>
                                </p:cTn>
                              </p:par>
                              <p:par>
                                <p:cTn id="102" presetID="1" presetClass="entr" presetSubtype="0" fill="hold" nodeType="withEffect">
                                  <p:stCondLst>
                                    <p:cond delay="120"/>
                                  </p:stCondLst>
                                  <p:childTnLst>
                                    <p:set>
                                      <p:cBhvr>
                                        <p:cTn id="103" dur="1" fill="hold">
                                          <p:stCondLst>
                                            <p:cond delay="0"/>
                                          </p:stCondLst>
                                        </p:cTn>
                                        <p:tgtEl>
                                          <p:spTgt spid="137"/>
                                        </p:tgtEl>
                                        <p:attrNameLst>
                                          <p:attrName>style.visibility</p:attrName>
                                        </p:attrNameLst>
                                      </p:cBhvr>
                                      <p:to>
                                        <p:strVal val="visible"/>
                                      </p:to>
                                    </p:set>
                                  </p:childTnLst>
                                </p:cTn>
                              </p:par>
                            </p:childTnLst>
                          </p:cTn>
                        </p:par>
                        <p:par>
                          <p:cTn id="104" fill="hold">
                            <p:stCondLst>
                              <p:cond delay="7080"/>
                            </p:stCondLst>
                            <p:childTnLst>
                              <p:par>
                                <p:cTn id="105" presetID="1" presetClass="exit" presetSubtype="0" fill="hold" nodeType="afterEffect">
                                  <p:stCondLst>
                                    <p:cond delay="120"/>
                                  </p:stCondLst>
                                  <p:childTnLst>
                                    <p:set>
                                      <p:cBhvr>
                                        <p:cTn id="106" dur="1" fill="hold">
                                          <p:stCondLst>
                                            <p:cond delay="0"/>
                                          </p:stCondLst>
                                        </p:cTn>
                                        <p:tgtEl>
                                          <p:spTgt spid="134"/>
                                        </p:tgtEl>
                                        <p:attrNameLst>
                                          <p:attrName>style.visibility</p:attrName>
                                        </p:attrNameLst>
                                      </p:cBhvr>
                                      <p:to>
                                        <p:strVal val="hidden"/>
                                      </p:to>
                                    </p:set>
                                  </p:childTnLst>
                                </p:cTn>
                              </p:par>
                              <p:par>
                                <p:cTn id="107" presetID="1" presetClass="entr" presetSubtype="0" fill="hold" nodeType="withEffect">
                                  <p:stCondLst>
                                    <p:cond delay="120"/>
                                  </p:stCondLst>
                                  <p:childTnLst>
                                    <p:set>
                                      <p:cBhvr>
                                        <p:cTn id="108" dur="1" fill="hold">
                                          <p:stCondLst>
                                            <p:cond delay="0"/>
                                          </p:stCondLst>
                                        </p:cTn>
                                        <p:tgtEl>
                                          <p:spTgt spid="131"/>
                                        </p:tgtEl>
                                        <p:attrNameLst>
                                          <p:attrName>style.visibility</p:attrName>
                                        </p:attrNameLst>
                                      </p:cBhvr>
                                      <p:to>
                                        <p:strVal val="visible"/>
                                      </p:to>
                                    </p:set>
                                  </p:childTnLst>
                                </p:cTn>
                              </p:par>
                            </p:childTnLst>
                          </p:cTn>
                        </p:par>
                        <p:par>
                          <p:cTn id="109" fill="hold">
                            <p:stCondLst>
                              <p:cond delay="7200"/>
                            </p:stCondLst>
                            <p:childTnLst>
                              <p:par>
                                <p:cTn id="110" presetID="1" presetClass="exit" presetSubtype="0" fill="hold" nodeType="afterEffect">
                                  <p:stCondLst>
                                    <p:cond delay="120"/>
                                  </p:stCondLst>
                                  <p:childTnLst>
                                    <p:set>
                                      <p:cBhvr>
                                        <p:cTn id="111" dur="1" fill="hold">
                                          <p:stCondLst>
                                            <p:cond delay="0"/>
                                          </p:stCondLst>
                                        </p:cTn>
                                        <p:tgtEl>
                                          <p:spTgt spid="131"/>
                                        </p:tgtEl>
                                        <p:attrNameLst>
                                          <p:attrName>style.visibility</p:attrName>
                                        </p:attrNameLst>
                                      </p:cBhvr>
                                      <p:to>
                                        <p:strVal val="hidden"/>
                                      </p:to>
                                    </p:set>
                                  </p:childTnLst>
                                </p:cTn>
                              </p:par>
                              <p:par>
                                <p:cTn id="112" presetID="1" presetClass="entr" presetSubtype="0" fill="hold" nodeType="withEffect">
                                  <p:stCondLst>
                                    <p:cond delay="120"/>
                                  </p:stCondLst>
                                  <p:childTnLst>
                                    <p:set>
                                      <p:cBhvr>
                                        <p:cTn id="113" dur="1" fill="hold">
                                          <p:stCondLst>
                                            <p:cond delay="0"/>
                                          </p:stCondLst>
                                        </p:cTn>
                                        <p:tgtEl>
                                          <p:spTgt spid="128"/>
                                        </p:tgtEl>
                                        <p:attrNameLst>
                                          <p:attrName>style.visibility</p:attrName>
                                        </p:attrNameLst>
                                      </p:cBhvr>
                                      <p:to>
                                        <p:strVal val="visible"/>
                                      </p:to>
                                    </p:set>
                                  </p:childTnLst>
                                </p:cTn>
                              </p:par>
                            </p:childTnLst>
                          </p:cTn>
                        </p:par>
                        <p:par>
                          <p:cTn id="114" fill="hold">
                            <p:stCondLst>
                              <p:cond delay="7320"/>
                            </p:stCondLst>
                            <p:childTnLst>
                              <p:par>
                                <p:cTn id="115" presetID="1" presetClass="exit" presetSubtype="0" fill="hold" nodeType="afterEffect">
                                  <p:stCondLst>
                                    <p:cond delay="120"/>
                                  </p:stCondLst>
                                  <p:childTnLst>
                                    <p:set>
                                      <p:cBhvr>
                                        <p:cTn id="116" dur="1" fill="hold">
                                          <p:stCondLst>
                                            <p:cond delay="0"/>
                                          </p:stCondLst>
                                        </p:cTn>
                                        <p:tgtEl>
                                          <p:spTgt spid="128"/>
                                        </p:tgtEl>
                                        <p:attrNameLst>
                                          <p:attrName>style.visibility</p:attrName>
                                        </p:attrNameLst>
                                      </p:cBhvr>
                                      <p:to>
                                        <p:strVal val="hidden"/>
                                      </p:to>
                                    </p:set>
                                  </p:childTnLst>
                                </p:cTn>
                              </p:par>
                              <p:par>
                                <p:cTn id="117" presetID="1" presetClass="entr" presetSubtype="0" fill="hold" nodeType="withEffect">
                                  <p:stCondLst>
                                    <p:cond delay="120"/>
                                  </p:stCondLst>
                                  <p:childTnLst>
                                    <p:set>
                                      <p:cBhvr>
                                        <p:cTn id="118" dur="1" fill="hold">
                                          <p:stCondLst>
                                            <p:cond delay="0"/>
                                          </p:stCondLst>
                                        </p:cTn>
                                        <p:tgtEl>
                                          <p:spTgt spid="125"/>
                                        </p:tgtEl>
                                        <p:attrNameLst>
                                          <p:attrName>style.visibility</p:attrName>
                                        </p:attrNameLst>
                                      </p:cBhvr>
                                      <p:to>
                                        <p:strVal val="visible"/>
                                      </p:to>
                                    </p:set>
                                  </p:childTnLst>
                                </p:cTn>
                              </p:par>
                            </p:childTnLst>
                          </p:cTn>
                        </p:par>
                        <p:par>
                          <p:cTn id="119" fill="hold">
                            <p:stCondLst>
                              <p:cond delay="7440"/>
                            </p:stCondLst>
                            <p:childTnLst>
                              <p:par>
                                <p:cTn id="120" presetID="1" presetClass="exit" presetSubtype="0" fill="hold" nodeType="afterEffect">
                                  <p:stCondLst>
                                    <p:cond delay="120"/>
                                  </p:stCondLst>
                                  <p:childTnLst>
                                    <p:set>
                                      <p:cBhvr>
                                        <p:cTn id="121" dur="1" fill="hold">
                                          <p:stCondLst>
                                            <p:cond delay="0"/>
                                          </p:stCondLst>
                                        </p:cTn>
                                        <p:tgtEl>
                                          <p:spTgt spid="125"/>
                                        </p:tgtEl>
                                        <p:attrNameLst>
                                          <p:attrName>style.visibility</p:attrName>
                                        </p:attrNameLst>
                                      </p:cBhvr>
                                      <p:to>
                                        <p:strVal val="hidden"/>
                                      </p:to>
                                    </p:set>
                                  </p:childTnLst>
                                </p:cTn>
                              </p:par>
                              <p:par>
                                <p:cTn id="122" presetID="1" presetClass="entr" presetSubtype="0" fill="hold" nodeType="withEffect">
                                  <p:stCondLst>
                                    <p:cond delay="120"/>
                                  </p:stCondLst>
                                  <p:childTnLst>
                                    <p:set>
                                      <p:cBhvr>
                                        <p:cTn id="123" dur="1" fill="hold">
                                          <p:stCondLst>
                                            <p:cond delay="0"/>
                                          </p:stCondLst>
                                        </p:cTn>
                                        <p:tgtEl>
                                          <p:spTgt spid="122"/>
                                        </p:tgtEl>
                                        <p:attrNameLst>
                                          <p:attrName>style.visibility</p:attrName>
                                        </p:attrNameLst>
                                      </p:cBhvr>
                                      <p:to>
                                        <p:strVal val="visible"/>
                                      </p:to>
                                    </p:set>
                                  </p:childTnLst>
                                </p:cTn>
                              </p:par>
                            </p:childTnLst>
                          </p:cTn>
                        </p:par>
                        <p:par>
                          <p:cTn id="124" fill="hold">
                            <p:stCondLst>
                              <p:cond delay="7560"/>
                            </p:stCondLst>
                            <p:childTnLst>
                              <p:par>
                                <p:cTn id="125" presetID="1" presetClass="exit" presetSubtype="0" fill="hold" nodeType="afterEffect">
                                  <p:stCondLst>
                                    <p:cond delay="120"/>
                                  </p:stCondLst>
                                  <p:childTnLst>
                                    <p:set>
                                      <p:cBhvr>
                                        <p:cTn id="126" dur="1" fill="hold">
                                          <p:stCondLst>
                                            <p:cond delay="0"/>
                                          </p:stCondLst>
                                        </p:cTn>
                                        <p:tgtEl>
                                          <p:spTgt spid="122"/>
                                        </p:tgtEl>
                                        <p:attrNameLst>
                                          <p:attrName>style.visibility</p:attrName>
                                        </p:attrNameLst>
                                      </p:cBhvr>
                                      <p:to>
                                        <p:strVal val="hidden"/>
                                      </p:to>
                                    </p:set>
                                  </p:childTnLst>
                                </p:cTn>
                              </p:par>
                              <p:par>
                                <p:cTn id="127" presetID="1" presetClass="entr" presetSubtype="0" fill="hold" nodeType="withEffect">
                                  <p:stCondLst>
                                    <p:cond delay="120"/>
                                  </p:stCondLst>
                                  <p:childTnLst>
                                    <p:set>
                                      <p:cBhvr>
                                        <p:cTn id="128" dur="1" fill="hold">
                                          <p:stCondLst>
                                            <p:cond delay="0"/>
                                          </p:stCondLst>
                                        </p:cTn>
                                        <p:tgtEl>
                                          <p:spTgt spid="119"/>
                                        </p:tgtEl>
                                        <p:attrNameLst>
                                          <p:attrName>style.visibility</p:attrName>
                                        </p:attrNameLst>
                                      </p:cBhvr>
                                      <p:to>
                                        <p:strVal val="visible"/>
                                      </p:to>
                                    </p:set>
                                  </p:childTnLst>
                                </p:cTn>
                              </p:par>
                            </p:childTnLst>
                          </p:cTn>
                        </p:par>
                        <p:par>
                          <p:cTn id="129" fill="hold">
                            <p:stCondLst>
                              <p:cond delay="7680"/>
                            </p:stCondLst>
                            <p:childTnLst>
                              <p:par>
                                <p:cTn id="130" presetID="1" presetClass="exit" presetSubtype="0" fill="hold" nodeType="afterEffect">
                                  <p:stCondLst>
                                    <p:cond delay="120"/>
                                  </p:stCondLst>
                                  <p:childTnLst>
                                    <p:set>
                                      <p:cBhvr>
                                        <p:cTn id="131" dur="1" fill="hold">
                                          <p:stCondLst>
                                            <p:cond delay="0"/>
                                          </p:stCondLst>
                                        </p:cTn>
                                        <p:tgtEl>
                                          <p:spTgt spid="119"/>
                                        </p:tgtEl>
                                        <p:attrNameLst>
                                          <p:attrName>style.visibility</p:attrName>
                                        </p:attrNameLst>
                                      </p:cBhvr>
                                      <p:to>
                                        <p:strVal val="hidden"/>
                                      </p:to>
                                    </p:set>
                                  </p:childTnLst>
                                </p:cTn>
                              </p:par>
                              <p:par>
                                <p:cTn id="132" presetID="1" presetClass="entr" presetSubtype="0" fill="hold" nodeType="withEffect">
                                  <p:stCondLst>
                                    <p:cond delay="120"/>
                                  </p:stCondLst>
                                  <p:childTnLst>
                                    <p:set>
                                      <p:cBhvr>
                                        <p:cTn id="133" dur="1" fill="hold">
                                          <p:stCondLst>
                                            <p:cond delay="0"/>
                                          </p:stCondLst>
                                        </p:cTn>
                                        <p:tgtEl>
                                          <p:spTgt spid="116"/>
                                        </p:tgtEl>
                                        <p:attrNameLst>
                                          <p:attrName>style.visibility</p:attrName>
                                        </p:attrNameLst>
                                      </p:cBhvr>
                                      <p:to>
                                        <p:strVal val="visible"/>
                                      </p:to>
                                    </p:set>
                                  </p:childTnLst>
                                </p:cTn>
                              </p:par>
                            </p:childTnLst>
                          </p:cTn>
                        </p:par>
                        <p:par>
                          <p:cTn id="134" fill="hold">
                            <p:stCondLst>
                              <p:cond delay="7800"/>
                            </p:stCondLst>
                            <p:childTnLst>
                              <p:par>
                                <p:cTn id="135" presetID="1" presetClass="exit" presetSubtype="0" fill="hold" nodeType="afterEffect">
                                  <p:stCondLst>
                                    <p:cond delay="120"/>
                                  </p:stCondLst>
                                  <p:childTnLst>
                                    <p:set>
                                      <p:cBhvr>
                                        <p:cTn id="136" dur="1" fill="hold">
                                          <p:stCondLst>
                                            <p:cond delay="0"/>
                                          </p:stCondLst>
                                        </p:cTn>
                                        <p:tgtEl>
                                          <p:spTgt spid="116"/>
                                        </p:tgtEl>
                                        <p:attrNameLst>
                                          <p:attrName>style.visibility</p:attrName>
                                        </p:attrNameLst>
                                      </p:cBhvr>
                                      <p:to>
                                        <p:strVal val="hidden"/>
                                      </p:to>
                                    </p:set>
                                  </p:childTnLst>
                                </p:cTn>
                              </p:par>
                              <p:par>
                                <p:cTn id="137" presetID="1" presetClass="entr" presetSubtype="0" fill="hold" nodeType="withEffect">
                                  <p:stCondLst>
                                    <p:cond delay="120"/>
                                  </p:stCondLst>
                                  <p:childTnLst>
                                    <p:set>
                                      <p:cBhvr>
                                        <p:cTn id="138" dur="1" fill="hold">
                                          <p:stCondLst>
                                            <p:cond delay="0"/>
                                          </p:stCondLst>
                                        </p:cTn>
                                        <p:tgtEl>
                                          <p:spTgt spid="113"/>
                                        </p:tgtEl>
                                        <p:attrNameLst>
                                          <p:attrName>style.visibility</p:attrName>
                                        </p:attrNameLst>
                                      </p:cBhvr>
                                      <p:to>
                                        <p:strVal val="visible"/>
                                      </p:to>
                                    </p:set>
                                  </p:childTnLst>
                                </p:cTn>
                              </p:par>
                            </p:childTnLst>
                          </p:cTn>
                        </p:par>
                        <p:par>
                          <p:cTn id="139" fill="hold">
                            <p:stCondLst>
                              <p:cond delay="7920"/>
                            </p:stCondLst>
                            <p:childTnLst>
                              <p:par>
                                <p:cTn id="140" presetID="1" presetClass="exit" presetSubtype="0" fill="hold" nodeType="afterEffect">
                                  <p:stCondLst>
                                    <p:cond delay="120"/>
                                  </p:stCondLst>
                                  <p:childTnLst>
                                    <p:set>
                                      <p:cBhvr>
                                        <p:cTn id="141" dur="1" fill="hold">
                                          <p:stCondLst>
                                            <p:cond delay="0"/>
                                          </p:stCondLst>
                                        </p:cTn>
                                        <p:tgtEl>
                                          <p:spTgt spid="113"/>
                                        </p:tgtEl>
                                        <p:attrNameLst>
                                          <p:attrName>style.visibility</p:attrName>
                                        </p:attrNameLst>
                                      </p:cBhvr>
                                      <p:to>
                                        <p:strVal val="hidden"/>
                                      </p:to>
                                    </p:set>
                                  </p:childTnLst>
                                </p:cTn>
                              </p:par>
                              <p:par>
                                <p:cTn id="142" presetID="1" presetClass="entr" presetSubtype="0" fill="hold" nodeType="withEffect">
                                  <p:stCondLst>
                                    <p:cond delay="120"/>
                                  </p:stCondLst>
                                  <p:childTnLst>
                                    <p:set>
                                      <p:cBhvr>
                                        <p:cTn id="143" dur="1" fill="hold">
                                          <p:stCondLst>
                                            <p:cond delay="0"/>
                                          </p:stCondLst>
                                        </p:cTn>
                                        <p:tgtEl>
                                          <p:spTgt spid="110"/>
                                        </p:tgtEl>
                                        <p:attrNameLst>
                                          <p:attrName>style.visibility</p:attrName>
                                        </p:attrNameLst>
                                      </p:cBhvr>
                                      <p:to>
                                        <p:strVal val="visible"/>
                                      </p:to>
                                    </p:set>
                                  </p:childTnLst>
                                </p:cTn>
                              </p:par>
                            </p:childTnLst>
                          </p:cTn>
                        </p:par>
                        <p:par>
                          <p:cTn id="144" fill="hold">
                            <p:stCondLst>
                              <p:cond delay="8040"/>
                            </p:stCondLst>
                            <p:childTnLst>
                              <p:par>
                                <p:cTn id="145" presetID="1" presetClass="exit" presetSubtype="0" fill="hold" nodeType="afterEffect">
                                  <p:stCondLst>
                                    <p:cond delay="120"/>
                                  </p:stCondLst>
                                  <p:childTnLst>
                                    <p:set>
                                      <p:cBhvr>
                                        <p:cTn id="146" dur="1" fill="hold">
                                          <p:stCondLst>
                                            <p:cond delay="0"/>
                                          </p:stCondLst>
                                        </p:cTn>
                                        <p:tgtEl>
                                          <p:spTgt spid="110"/>
                                        </p:tgtEl>
                                        <p:attrNameLst>
                                          <p:attrName>style.visibility</p:attrName>
                                        </p:attrNameLst>
                                      </p:cBhvr>
                                      <p:to>
                                        <p:strVal val="hidden"/>
                                      </p:to>
                                    </p:set>
                                  </p:childTnLst>
                                </p:cTn>
                              </p:par>
                              <p:par>
                                <p:cTn id="147" presetID="1" presetClass="entr" presetSubtype="0" fill="hold" nodeType="withEffect">
                                  <p:stCondLst>
                                    <p:cond delay="120"/>
                                  </p:stCondLst>
                                  <p:childTnLst>
                                    <p:set>
                                      <p:cBhvr>
                                        <p:cTn id="148" dur="1" fill="hold">
                                          <p:stCondLst>
                                            <p:cond delay="0"/>
                                          </p:stCondLst>
                                        </p:cTn>
                                        <p:tgtEl>
                                          <p:spTgt spid="107"/>
                                        </p:tgtEl>
                                        <p:attrNameLst>
                                          <p:attrName>style.visibility</p:attrName>
                                        </p:attrNameLst>
                                      </p:cBhvr>
                                      <p:to>
                                        <p:strVal val="visible"/>
                                      </p:to>
                                    </p:set>
                                  </p:childTnLst>
                                </p:cTn>
                              </p:par>
                            </p:childTnLst>
                          </p:cTn>
                        </p:par>
                        <p:par>
                          <p:cTn id="149" fill="hold">
                            <p:stCondLst>
                              <p:cond delay="8160"/>
                            </p:stCondLst>
                            <p:childTnLst>
                              <p:par>
                                <p:cTn id="150" presetID="1" presetClass="exit" presetSubtype="0" fill="hold" nodeType="afterEffect">
                                  <p:stCondLst>
                                    <p:cond delay="120"/>
                                  </p:stCondLst>
                                  <p:childTnLst>
                                    <p:set>
                                      <p:cBhvr>
                                        <p:cTn id="151" dur="1" fill="hold">
                                          <p:stCondLst>
                                            <p:cond delay="0"/>
                                          </p:stCondLst>
                                        </p:cTn>
                                        <p:tgtEl>
                                          <p:spTgt spid="107"/>
                                        </p:tgtEl>
                                        <p:attrNameLst>
                                          <p:attrName>style.visibility</p:attrName>
                                        </p:attrNameLst>
                                      </p:cBhvr>
                                      <p:to>
                                        <p:strVal val="hidden"/>
                                      </p:to>
                                    </p:set>
                                  </p:childTnLst>
                                </p:cTn>
                              </p:par>
                              <p:par>
                                <p:cTn id="152" presetID="1" presetClass="entr" presetSubtype="0" fill="hold" nodeType="withEffect">
                                  <p:stCondLst>
                                    <p:cond delay="120"/>
                                  </p:stCondLst>
                                  <p:childTnLst>
                                    <p:set>
                                      <p:cBhvr>
                                        <p:cTn id="153"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54" fill="hold" display="0">
                  <p:stCondLst>
                    <p:cond delay="indefinite"/>
                  </p:stCondLst>
                  <p:endCondLst>
                    <p:cond evt="onStopAudio" delay="0">
                      <p:tgtEl>
                        <p:sldTgt/>
                      </p:tgtEl>
                    </p:cond>
                  </p:endCondLst>
                </p:cTn>
                <p:tgtEl>
                  <p:spTgt spid="141"/>
                </p:tgtEl>
              </p:cMediaNode>
            </p:audio>
          </p:childTnLst>
        </p:cTn>
      </p:par>
    </p:tnLst>
    <p:bldLst>
      <p:bldP spid="1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Freeform 153"/>
          <p:cNvSpPr/>
          <p:nvPr/>
        </p:nvSpPr>
        <p:spPr>
          <a:xfrm>
            <a:off x="-3512666" y="908720"/>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900000" lon="180000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8" name="JS Logo En.jpeg" descr="JS Logo En.jpeg">
            <a:extLst>
              <a:ext uri="{FF2B5EF4-FFF2-40B4-BE49-F238E27FC236}">
                <a16:creationId xmlns:a16="http://schemas.microsoft.com/office/drawing/2014/main" id="{7EBE173F-0B95-1747-BF52-CF3D32BCF6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80132" y="1844824"/>
            <a:ext cx="1583956" cy="1583956"/>
          </a:xfrm>
          <a:prstGeom prst="rect">
            <a:avLst/>
          </a:prstGeom>
          <a:ln w="12700">
            <a:miter lim="400000"/>
          </a:ln>
        </p:spPr>
      </p:pic>
      <p:sp>
        <p:nvSpPr>
          <p:cNvPr id="142" name="For more resources, see www.japansociety.org.uk">
            <a:extLst>
              <a:ext uri="{FF2B5EF4-FFF2-40B4-BE49-F238E27FC236}">
                <a16:creationId xmlns:a16="http://schemas.microsoft.com/office/drawing/2014/main" id="{C99C9006-8110-EA40-9FF9-06887C00102C}"/>
              </a:ext>
            </a:extLst>
          </p:cNvPr>
          <p:cNvSpPr txBox="1"/>
          <p:nvPr/>
        </p:nvSpPr>
        <p:spPr>
          <a:xfrm>
            <a:off x="611560" y="4045936"/>
            <a:ext cx="7910000" cy="11832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defRPr sz="3000" b="0">
                <a:latin typeface="Gill Sans"/>
                <a:ea typeface="Gill Sans"/>
                <a:cs typeface="Gill Sans"/>
                <a:sym typeface="Gill Sans"/>
              </a:defRPr>
            </a:lvl1pPr>
          </a:lstStyle>
          <a:p>
            <a:pPr algn="ctr"/>
            <a:r>
              <a:rPr sz="2400" dirty="0">
                <a:latin typeface="Kozuka Gothic Pro R" panose="020B0400000000000000" pitchFamily="34" charset="-128"/>
                <a:ea typeface="Kozuka Gothic Pro R" panose="020B0400000000000000" pitchFamily="34" charset="-128"/>
              </a:rPr>
              <a:t>For more resources, </a:t>
            </a:r>
            <a:r>
              <a:rPr lang="en-GB" sz="2400" dirty="0">
                <a:latin typeface="Kozuka Gothic Pro R" panose="020B0400000000000000" pitchFamily="34" charset="-128"/>
                <a:ea typeface="Kozuka Gothic Pro R" panose="020B0400000000000000" pitchFamily="34" charset="-128"/>
              </a:rPr>
              <a:t>visit</a:t>
            </a:r>
            <a:r>
              <a:rPr sz="2400" dirty="0">
                <a:latin typeface="Kozuka Gothic Pro R" panose="020B0400000000000000" pitchFamily="34" charset="-128"/>
                <a:ea typeface="Kozuka Gothic Pro R" panose="020B0400000000000000" pitchFamily="34" charset="-128"/>
              </a:rPr>
              <a:t> </a:t>
            </a:r>
            <a:r>
              <a:rPr sz="2400" dirty="0" err="1">
                <a:latin typeface="Kozuka Gothic Pro R" panose="020B0400000000000000" pitchFamily="34" charset="-128"/>
                <a:ea typeface="Kozuka Gothic Pro R" panose="020B0400000000000000" pitchFamily="34" charset="-128"/>
              </a:rPr>
              <a:t>www.japansociety.org.uk</a:t>
            </a:r>
            <a:r>
              <a:rPr lang="en-GB" sz="2400" dirty="0">
                <a:latin typeface="Kozuka Gothic Pro R" panose="020B0400000000000000" pitchFamily="34" charset="-128"/>
                <a:ea typeface="Kozuka Gothic Pro R" panose="020B0400000000000000" pitchFamily="34" charset="-128"/>
              </a:rPr>
              <a:t>.</a:t>
            </a:r>
            <a:endParaRPr sz="2400" dirty="0">
              <a:latin typeface="Kozuka Gothic Pro R" panose="020B0400000000000000" pitchFamily="34" charset="-128"/>
              <a:ea typeface="Kozuka Gothic Pro R" panose="020B0400000000000000" pitchFamily="34" charset="-128"/>
            </a:endParaRPr>
          </a:p>
        </p:txBody>
      </p:sp>
    </p:spTree>
    <p:extLst>
      <p:ext uri="{BB962C8B-B14F-4D97-AF65-F5344CB8AC3E}">
        <p14:creationId xmlns:p14="http://schemas.microsoft.com/office/powerpoint/2010/main" val="966483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 name="Picture 207"/>
          <p:cNvPicPr>
            <a:picLocks/>
          </p:cNvPicPr>
          <p:nvPr/>
        </p:nvPicPr>
        <p:blipFill>
          <a:blip r:embed="rId3" cstate="screen">
            <a:extLst>
              <a:ext uri="{28A0092B-C50C-407E-A947-70E740481C1C}">
                <a14:useLocalDpi xmlns:a14="http://schemas.microsoft.com/office/drawing/2010/main"/>
              </a:ext>
            </a:extLst>
          </a:blip>
          <a:stretch>
            <a:fillRect/>
          </a:stretch>
        </p:blipFill>
        <p:spPr>
          <a:xfrm>
            <a:off x="1101599" y="1168440"/>
            <a:ext cx="6910129" cy="4420800"/>
          </a:xfrm>
          <a:prstGeom prst="rect">
            <a:avLst/>
          </a:prstGeom>
        </p:spPr>
      </p:pic>
      <p:pic>
        <p:nvPicPr>
          <p:cNvPr id="15" name="Picture 14">
            <a:extLst>
              <a:ext uri="{FF2B5EF4-FFF2-40B4-BE49-F238E27FC236}">
                <a16:creationId xmlns:a16="http://schemas.microsoft.com/office/drawing/2014/main" id="{D7377433-1747-2347-899C-07D0B1ED00CF}"/>
              </a:ext>
            </a:extLst>
          </p:cNvPr>
          <p:cNvPicPr>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1114976" y="1206581"/>
            <a:ext cx="6909019" cy="4447667"/>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88460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93016" y="1124745"/>
            <a:ext cx="6918024" cy="4487654"/>
          </a:xfrm>
          <a:prstGeom prst="rect">
            <a:avLst/>
          </a:prstGeom>
        </p:spPr>
      </p:pic>
      <p:pic>
        <p:nvPicPr>
          <p:cNvPr id="17" name="Picture 16">
            <a:extLst>
              <a:ext uri="{FF2B5EF4-FFF2-40B4-BE49-F238E27FC236}">
                <a16:creationId xmlns:a16="http://schemas.microsoft.com/office/drawing/2014/main" id="{20D1B52E-F192-BA48-B5D9-922E515B4359}"/>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101599" y="1168440"/>
            <a:ext cx="6910129" cy="4420800"/>
          </a:xfrm>
          <a:prstGeom prst="rect">
            <a:avLst/>
          </a:prstGeom>
        </p:spPr>
      </p:pic>
      <p:pic>
        <p:nvPicPr>
          <p:cNvPr id="15"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45935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58238" y="1124744"/>
            <a:ext cx="6984161" cy="4420800"/>
          </a:xfrm>
          <a:prstGeom prst="rect">
            <a:avLst/>
          </a:prstGeom>
        </p:spPr>
      </p:pic>
      <p:pic>
        <p:nvPicPr>
          <p:cNvPr id="18" name="Picture 17">
            <a:extLst>
              <a:ext uri="{FF2B5EF4-FFF2-40B4-BE49-F238E27FC236}">
                <a16:creationId xmlns:a16="http://schemas.microsoft.com/office/drawing/2014/main" id="{3D72DCF8-0437-2C4D-8BA0-739FAB8204F2}"/>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093016" y="1124745"/>
            <a:ext cx="6918024" cy="4487654"/>
          </a:xfrm>
          <a:prstGeom prst="rect">
            <a:avLst/>
          </a:prstGeom>
        </p:spPr>
      </p:pic>
      <p:pic>
        <p:nvPicPr>
          <p:cNvPr id="14"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7" name="Picture 1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34832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8"/>
                                        </p:tgtEl>
                                        <p:attrNameLst>
                                          <p:attrName>ppt_x</p:attrName>
                                        </p:attrNameLst>
                                      </p:cBhvr>
                                      <p:tavLst>
                                        <p:tav tm="0">
                                          <p:val>
                                            <p:strVal val="ppt_x"/>
                                          </p:val>
                                        </p:tav>
                                        <p:tav tm="100000">
                                          <p:val>
                                            <p:strVal val="0-ppt_w/2"/>
                                          </p:val>
                                        </p:tav>
                                      </p:tavLst>
                                    </p:anim>
                                    <p:anim calcmode="lin" valueType="num">
                                      <p:cBhvr additive="base">
                                        <p:cTn id="7" dur="500"/>
                                        <p:tgtEl>
                                          <p:spTgt spid="18"/>
                                        </p:tgtEl>
                                        <p:attrNameLst>
                                          <p:attrName>ppt_y</p:attrName>
                                        </p:attrNameLst>
                                      </p:cBhvr>
                                      <p:tavLst>
                                        <p:tav tm="0">
                                          <p:val>
                                            <p:strVal val="ppt_y"/>
                                          </p:val>
                                        </p:tav>
                                        <p:tav tm="100000">
                                          <p:val>
                                            <p:strVal val="ppt_y"/>
                                          </p:val>
                                        </p:tav>
                                      </p:tavLst>
                                    </p:anim>
                                    <p:set>
                                      <p:cBhvr>
                                        <p:cTn id="8"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p:cNvPicPr>
          <p:nvPr/>
        </p:nvPicPr>
        <p:blipFill>
          <a:blip r:embed="rId3" cstate="screen">
            <a:extLst>
              <a:ext uri="{28A0092B-C50C-407E-A947-70E740481C1C}">
                <a14:useLocalDpi xmlns:a14="http://schemas.microsoft.com/office/drawing/2010/main"/>
              </a:ext>
            </a:extLst>
          </a:blip>
          <a:stretch>
            <a:fillRect/>
          </a:stretch>
        </p:blipFill>
        <p:spPr>
          <a:xfrm>
            <a:off x="1102287" y="1124744"/>
            <a:ext cx="6939422" cy="4420800"/>
          </a:xfrm>
          <a:prstGeom prst="rect">
            <a:avLst/>
          </a:prstGeom>
        </p:spPr>
      </p:pic>
      <p:pic>
        <p:nvPicPr>
          <p:cNvPr id="18" name="Picture 17">
            <a:extLst>
              <a:ext uri="{FF2B5EF4-FFF2-40B4-BE49-F238E27FC236}">
                <a16:creationId xmlns:a16="http://schemas.microsoft.com/office/drawing/2014/main" id="{CDFEF0EF-8C2E-BB49-B10A-B48B118CC871}"/>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058238" y="1124744"/>
            <a:ext cx="6984161" cy="4420800"/>
          </a:xfrm>
          <a:prstGeom prst="rect">
            <a:avLst/>
          </a:prstGeom>
        </p:spPr>
      </p:pic>
      <p:pic>
        <p:nvPicPr>
          <p:cNvPr id="15"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14194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8"/>
                                        </p:tgtEl>
                                        <p:attrNameLst>
                                          <p:attrName>ppt_x</p:attrName>
                                        </p:attrNameLst>
                                      </p:cBhvr>
                                      <p:tavLst>
                                        <p:tav tm="0">
                                          <p:val>
                                            <p:strVal val="ppt_x"/>
                                          </p:val>
                                        </p:tav>
                                        <p:tav tm="100000">
                                          <p:val>
                                            <p:strVal val="0-ppt_w/2"/>
                                          </p:val>
                                        </p:tav>
                                      </p:tavLst>
                                    </p:anim>
                                    <p:anim calcmode="lin" valueType="num">
                                      <p:cBhvr additive="base">
                                        <p:cTn id="7" dur="500"/>
                                        <p:tgtEl>
                                          <p:spTgt spid="18"/>
                                        </p:tgtEl>
                                        <p:attrNameLst>
                                          <p:attrName>ppt_y</p:attrName>
                                        </p:attrNameLst>
                                      </p:cBhvr>
                                      <p:tavLst>
                                        <p:tav tm="0">
                                          <p:val>
                                            <p:strVal val="ppt_y"/>
                                          </p:val>
                                        </p:tav>
                                        <p:tav tm="100000">
                                          <p:val>
                                            <p:strVal val="ppt_y"/>
                                          </p:val>
                                        </p:tav>
                                      </p:tavLst>
                                    </p:anim>
                                    <p:set>
                                      <p:cBhvr>
                                        <p:cTn id="8"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 name="Picture 207"/>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58929" y="1191600"/>
            <a:ext cx="6995469" cy="4420800"/>
          </a:xfrm>
          <a:prstGeom prst="rect">
            <a:avLst/>
          </a:prstGeom>
        </p:spPr>
      </p:pic>
      <p:pic>
        <p:nvPicPr>
          <p:cNvPr id="15" name="Picture 14">
            <a:extLst>
              <a:ext uri="{FF2B5EF4-FFF2-40B4-BE49-F238E27FC236}">
                <a16:creationId xmlns:a16="http://schemas.microsoft.com/office/drawing/2014/main" id="{4BE5E39A-4117-BC42-B4F5-EA7152BE5C32}"/>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102287" y="1124744"/>
            <a:ext cx="6939422" cy="4420800"/>
          </a:xfrm>
          <a:prstGeom prst="rect">
            <a:avLst/>
          </a:prstGeom>
        </p:spPr>
      </p:pic>
      <p:pic>
        <p:nvPicPr>
          <p:cNvPr id="14"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42129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p:cNvPicPr>
          <p:nvPr/>
        </p:nvPicPr>
        <p:blipFill>
          <a:blip r:embed="rId3" cstate="screen">
            <a:extLst>
              <a:ext uri="{28A0092B-C50C-407E-A947-70E740481C1C}">
                <a14:useLocalDpi xmlns:a14="http://schemas.microsoft.com/office/drawing/2010/main"/>
              </a:ext>
            </a:extLst>
          </a:blip>
          <a:stretch>
            <a:fillRect/>
          </a:stretch>
        </p:blipFill>
        <p:spPr>
          <a:xfrm>
            <a:off x="1102287" y="1191600"/>
            <a:ext cx="6908753" cy="4420800"/>
          </a:xfrm>
          <a:prstGeom prst="rect">
            <a:avLst/>
          </a:prstGeom>
        </p:spPr>
      </p:pic>
      <p:pic>
        <p:nvPicPr>
          <p:cNvPr id="19" name="Picture 18">
            <a:extLst>
              <a:ext uri="{FF2B5EF4-FFF2-40B4-BE49-F238E27FC236}">
                <a16:creationId xmlns:a16="http://schemas.microsoft.com/office/drawing/2014/main" id="{E5FFF58B-4E8A-184C-9DE0-4BA9A5ADE136}"/>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1058929" y="1191600"/>
            <a:ext cx="6995469" cy="4420800"/>
          </a:xfrm>
          <a:prstGeom prst="rect">
            <a:avLst/>
          </a:prstGeom>
        </p:spPr>
      </p:pic>
      <p:pic>
        <p:nvPicPr>
          <p:cNvPr id="15"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64364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9"/>
                                        </p:tgtEl>
                                        <p:attrNameLst>
                                          <p:attrName>ppt_x</p:attrName>
                                        </p:attrNameLst>
                                      </p:cBhvr>
                                      <p:tavLst>
                                        <p:tav tm="0">
                                          <p:val>
                                            <p:strVal val="ppt_x"/>
                                          </p:val>
                                        </p:tav>
                                        <p:tav tm="100000">
                                          <p:val>
                                            <p:strVal val="0-ppt_w/2"/>
                                          </p:val>
                                        </p:tav>
                                      </p:tavLst>
                                    </p:anim>
                                    <p:anim calcmode="lin" valueType="num">
                                      <p:cBhvr additive="base">
                                        <p:cTn id="7" dur="500"/>
                                        <p:tgtEl>
                                          <p:spTgt spid="19"/>
                                        </p:tgtEl>
                                        <p:attrNameLst>
                                          <p:attrName>ppt_y</p:attrName>
                                        </p:attrNameLst>
                                      </p:cBhvr>
                                      <p:tavLst>
                                        <p:tav tm="0">
                                          <p:val>
                                            <p:strVal val="ppt_y"/>
                                          </p:val>
                                        </p:tav>
                                        <p:tav tm="100000">
                                          <p:val>
                                            <p:strVal val="ppt_y"/>
                                          </p:val>
                                        </p:tav>
                                      </p:tavLst>
                                    </p:anim>
                                    <p:set>
                                      <p:cBhvr>
                                        <p:cTn id="8"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p:cNvPicPr>
          <p:nvPr/>
        </p:nvPicPr>
        <p:blipFill>
          <a:blip r:embed="rId3" cstate="screen">
            <a:extLst>
              <a:ext uri="{28A0092B-C50C-407E-A947-70E740481C1C}">
                <a14:useLocalDpi xmlns:a14="http://schemas.microsoft.com/office/drawing/2010/main"/>
              </a:ext>
            </a:extLst>
          </a:blip>
          <a:stretch>
            <a:fillRect/>
          </a:stretch>
        </p:blipFill>
        <p:spPr>
          <a:xfrm>
            <a:off x="1102287" y="1191600"/>
            <a:ext cx="6908753" cy="4420800"/>
          </a:xfrm>
          <a:prstGeom prst="rect">
            <a:avLst/>
          </a:prstGeom>
        </p:spPr>
      </p:pic>
      <p:pic>
        <p:nvPicPr>
          <p:cNvPr id="17" name="Picture 16">
            <a:extLst>
              <a:ext uri="{FF2B5EF4-FFF2-40B4-BE49-F238E27FC236}">
                <a16:creationId xmlns:a16="http://schemas.microsoft.com/office/drawing/2014/main" id="{F8D67AE0-83AB-7749-9214-51B7DECAB18A}"/>
              </a:ext>
            </a:extLst>
          </p:cNvPr>
          <p:cNvPicPr>
            <a:picLocks/>
          </p:cNvPicPr>
          <p:nvPr/>
        </p:nvPicPr>
        <p:blipFill>
          <a:blip r:embed="rId4" cstate="screen">
            <a:alphaModFix/>
            <a:extLst>
              <a:ext uri="{28A0092B-C50C-407E-A947-70E740481C1C}">
                <a14:useLocalDpi xmlns:a14="http://schemas.microsoft.com/office/drawing/2010/main"/>
              </a:ext>
            </a:extLst>
          </a:blip>
          <a:stretch>
            <a:fillRect/>
          </a:stretch>
        </p:blipFill>
        <p:spPr>
          <a:xfrm>
            <a:off x="1102287" y="1191600"/>
            <a:ext cx="6908754" cy="4420800"/>
          </a:xfrm>
          <a:prstGeom prst="rect">
            <a:avLst/>
          </a:prstGeom>
        </p:spPr>
      </p:pic>
      <p:pic>
        <p:nvPicPr>
          <p:cNvPr id="15"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5006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p:cNvPicPr>
          <p:nvPr/>
        </p:nvPicPr>
        <p:blipFill>
          <a:blip r:embed="rId3" cstate="screen">
            <a:extLst>
              <a:ext uri="{28A0092B-C50C-407E-A947-70E740481C1C}">
                <a14:useLocalDpi xmlns:a14="http://schemas.microsoft.com/office/drawing/2010/main"/>
              </a:ext>
            </a:extLst>
          </a:blip>
          <a:stretch>
            <a:fillRect/>
          </a:stretch>
        </p:blipFill>
        <p:spPr>
          <a:xfrm>
            <a:off x="1102287" y="1191600"/>
            <a:ext cx="6908753" cy="4420800"/>
          </a:xfrm>
          <a:prstGeom prst="rect">
            <a:avLst/>
          </a:prstGeom>
        </p:spPr>
      </p:pic>
      <p:pic>
        <p:nvPicPr>
          <p:cNvPr id="17" name="Picture 16"/>
          <p:cNvPicPr>
            <a:picLocks/>
          </p:cNvPicPr>
          <p:nvPr/>
        </p:nvPicPr>
        <p:blipFill>
          <a:blip r:embed="rId4" cstate="screen">
            <a:extLst>
              <a:ext uri="{28A0092B-C50C-407E-A947-70E740481C1C}">
                <a14:useLocalDpi xmlns:a14="http://schemas.microsoft.com/office/drawing/2010/main"/>
              </a:ext>
            </a:extLst>
          </a:blip>
          <a:stretch>
            <a:fillRect/>
          </a:stretch>
        </p:blipFill>
        <p:spPr>
          <a:xfrm>
            <a:off x="1102289" y="1191600"/>
            <a:ext cx="6961021" cy="4420800"/>
          </a:xfrm>
          <a:prstGeom prst="rect">
            <a:avLst/>
          </a:prstGeom>
        </p:spPr>
      </p:pic>
      <p:pic>
        <p:nvPicPr>
          <p:cNvPr id="15"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408252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noFill/>
        </a:ln>
        <a:scene3d>
          <a:camera prst="orthographicFront">
            <a:rot lat="16800000" lon="0" rev="0"/>
          </a:camera>
          <a:lightRig rig="threePt" dir="t"/>
        </a:scene3d>
        <a:sp3d extrusionH="19050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2313</TotalTime>
  <Words>1466</Words>
  <Application>Microsoft Macintosh PowerPoint</Application>
  <PresentationFormat>On-screen Show (4:3)</PresentationFormat>
  <Paragraphs>148</Paragraphs>
  <Slides>18</Slides>
  <Notes>18</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Kozuka Gothic Pro M</vt:lpstr>
      <vt:lpstr>Kozuka Gothic Pro R</vt:lpstr>
      <vt:lpstr>Kozuka Gothic Std R</vt:lpstr>
      <vt:lpstr>Arial</vt:lpstr>
      <vt:lpstr>Calibri</vt:lpstr>
      <vt:lpstr>Gill Sans</vt:lpstr>
      <vt:lpstr>Kristen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Japan Society</dc:creator>
  <cp:lastModifiedBy>Microsoft Office User</cp:lastModifiedBy>
  <cp:revision>119</cp:revision>
  <dcterms:created xsi:type="dcterms:W3CDTF">2019-08-20T08:51:28Z</dcterms:created>
  <dcterms:modified xsi:type="dcterms:W3CDTF">2020-04-29T07:07:59Z</dcterms:modified>
</cp:coreProperties>
</file>