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40"/>
  </p:notesMasterIdLst>
  <p:sldIdLst>
    <p:sldId id="292" r:id="rId5"/>
    <p:sldId id="271" r:id="rId6"/>
    <p:sldId id="290" r:id="rId7"/>
    <p:sldId id="325" r:id="rId8"/>
    <p:sldId id="281" r:id="rId9"/>
    <p:sldId id="297" r:id="rId10"/>
    <p:sldId id="299" r:id="rId11"/>
    <p:sldId id="321" r:id="rId12"/>
    <p:sldId id="294" r:id="rId13"/>
    <p:sldId id="300" r:id="rId14"/>
    <p:sldId id="302" r:id="rId15"/>
    <p:sldId id="322" r:id="rId16"/>
    <p:sldId id="303" r:id="rId17"/>
    <p:sldId id="304" r:id="rId18"/>
    <p:sldId id="323" r:id="rId19"/>
    <p:sldId id="305" r:id="rId20"/>
    <p:sldId id="295" r:id="rId21"/>
    <p:sldId id="306" r:id="rId22"/>
    <p:sldId id="324" r:id="rId23"/>
    <p:sldId id="309" r:id="rId24"/>
    <p:sldId id="307" r:id="rId25"/>
    <p:sldId id="310" r:id="rId26"/>
    <p:sldId id="314" r:id="rId27"/>
    <p:sldId id="319" r:id="rId28"/>
    <p:sldId id="320" r:id="rId29"/>
    <p:sldId id="296" r:id="rId30"/>
    <p:sldId id="311" r:id="rId31"/>
    <p:sldId id="312" r:id="rId32"/>
    <p:sldId id="313" r:id="rId33"/>
    <p:sldId id="315" r:id="rId34"/>
    <p:sldId id="316" r:id="rId35"/>
    <p:sldId id="285" r:id="rId36"/>
    <p:sldId id="317" r:id="rId37"/>
    <p:sldId id="318" r:id="rId38"/>
    <p:sldId id="291"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2+58QcLbrZWsCHg3ApmQdw==" hashData="eZbmUVPkpwAWxcnotwbYz6HZYBeoJfmkEjWs1WNjPQnZdGC9YP8GudK7Bs0pRPghb759/Py5Nh+tRRdmuE/3VQ=="/>
  <p:extLst>
    <p:ext uri="{EFAFB233-063F-42B5-8137-9DF3F51BA10A}">
      <p15:sldGuideLst xmlns:p15="http://schemas.microsoft.com/office/powerpoint/2012/main">
        <p15:guide id="1" orient="horz" pos="2160">
          <p15:clr>
            <a:srgbClr val="A4A3A4"/>
          </p15:clr>
        </p15:guide>
        <p15:guide id="2" orient="horz" pos="1797">
          <p15:clr>
            <a:srgbClr val="A4A3A4"/>
          </p15:clr>
        </p15:guide>
        <p15:guide id="3" pos="2880">
          <p15:clr>
            <a:srgbClr val="A4A3A4"/>
          </p15:clr>
        </p15:guide>
        <p15:guide id="4" pos="249">
          <p15:clr>
            <a:srgbClr val="A4A3A4"/>
          </p15:clr>
        </p15:guide>
        <p15:guide id="5" pos="5511">
          <p15:clr>
            <a:srgbClr val="A4A3A4"/>
          </p15:clr>
        </p15:guide>
        <p15:guide id="6" pos="39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02530E-6D60-42B6-ED71-499F0A11A08B}" name="Guest User" initials="GU" userId="S::urn:spo:anon#4a01d79bf53bf4083e3741e45e90f55eb69e6a460f0e6f7fe020755ff1570a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Hannah  Eastham" initials="HE" lastIdx="8" clrIdx="0"/>
  <p:cmAuthor id="1" name="Lucy Hawksley" initials="LH" lastIdx="1" clrIdx="1">
    <p:extLst>
      <p:ext uri="{19B8F6BF-5375-455C-9EA6-DF929625EA0E}">
        <p15:presenceInfo xmlns:p15="http://schemas.microsoft.com/office/powerpoint/2012/main" userId="S::lucy@japansociety.org.uk::f6a89a8e-ac0e-4741-8d0b-c5d70daaed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2E3092"/>
    <a:srgbClr val="808080"/>
    <a:srgbClr val="993399"/>
    <a:srgbClr val="0099FF"/>
    <a:srgbClr val="9B3333"/>
    <a:srgbClr val="FF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DC2B44-1199-444D-927D-AD5E1F181D83}" v="61" dt="2025-07-15T15:19:21.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6199" autoAdjust="0"/>
  </p:normalViewPr>
  <p:slideViewPr>
    <p:cSldViewPr snapToGrid="0">
      <p:cViewPr varScale="1">
        <p:scale>
          <a:sx n="80" d="100"/>
          <a:sy n="80" d="100"/>
        </p:scale>
        <p:origin x="102" y="420"/>
      </p:cViewPr>
      <p:guideLst>
        <p:guide orient="horz" pos="2160"/>
        <p:guide orient="horz" pos="1797"/>
        <p:guide pos="2880"/>
        <p:guide pos="249"/>
        <p:guide pos="5511"/>
        <p:guide pos="396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Hawksley" userId="f6a89a8e-ac0e-4741-8d0b-c5d70daaed70" providerId="ADAL" clId="{F3AFF70E-8236-488C-A6E6-49F250A8FE45}"/>
    <pc:docChg chg="custSel modSld">
      <pc:chgData name="Lucy Hawksley" userId="f6a89a8e-ac0e-4741-8d0b-c5d70daaed70" providerId="ADAL" clId="{F3AFF70E-8236-488C-A6E6-49F250A8FE45}" dt="2025-09-02T09:12:37.668" v="520" actId="171"/>
      <pc:docMkLst>
        <pc:docMk/>
      </pc:docMkLst>
      <pc:sldChg chg="addSp delSp modSp mod modNotesTx">
        <pc:chgData name="Lucy Hawksley" userId="f6a89a8e-ac0e-4741-8d0b-c5d70daaed70" providerId="ADAL" clId="{F3AFF70E-8236-488C-A6E6-49F250A8FE45}" dt="2025-09-02T08:38:02.068" v="393" actId="20577"/>
        <pc:sldMkLst>
          <pc:docMk/>
          <pc:sldMk cId="532778218" sldId="271"/>
        </pc:sldMkLst>
        <pc:spChg chg="mod">
          <ac:chgData name="Lucy Hawksley" userId="f6a89a8e-ac0e-4741-8d0b-c5d70daaed70" providerId="ADAL" clId="{F3AFF70E-8236-488C-A6E6-49F250A8FE45}" dt="2025-08-19T14:45:03.166" v="2" actId="20577"/>
          <ac:spMkLst>
            <pc:docMk/>
            <pc:sldMk cId="532778218" sldId="271"/>
            <ac:spMk id="10" creationId="{7C1702FC-CFBC-4BFC-B86F-0B8CBF969381}"/>
          </ac:spMkLst>
        </pc:spChg>
        <pc:picChg chg="del">
          <ac:chgData name="Lucy Hawksley" userId="f6a89a8e-ac0e-4741-8d0b-c5d70daaed70" providerId="ADAL" clId="{F3AFF70E-8236-488C-A6E6-49F250A8FE45}" dt="2025-09-02T08:37:43.862" v="388" actId="478"/>
          <ac:picMkLst>
            <pc:docMk/>
            <pc:sldMk cId="532778218" sldId="271"/>
            <ac:picMk id="11" creationId="{7DC927BA-EC5E-4C28-8213-DA75183384B6}"/>
          </ac:picMkLst>
        </pc:picChg>
        <pc:picChg chg="del">
          <ac:chgData name="Lucy Hawksley" userId="f6a89a8e-ac0e-4741-8d0b-c5d70daaed70" providerId="ADAL" clId="{F3AFF70E-8236-488C-A6E6-49F250A8FE45}" dt="2025-08-19T14:44:52.368" v="0" actId="478"/>
          <ac:picMkLst>
            <pc:docMk/>
            <pc:sldMk cId="532778218" sldId="271"/>
            <ac:picMk id="13" creationId="{AB7646B0-0B1A-4188-8EC8-353AD5622E85}"/>
          </ac:picMkLst>
        </pc:picChg>
        <pc:picChg chg="add mod">
          <ac:chgData name="Lucy Hawksley" userId="f6a89a8e-ac0e-4741-8d0b-c5d70daaed70" providerId="ADAL" clId="{F3AFF70E-8236-488C-A6E6-49F250A8FE45}" dt="2025-08-19T14:44:58.061" v="1"/>
          <ac:picMkLst>
            <pc:docMk/>
            <pc:sldMk cId="532778218" sldId="271"/>
            <ac:picMk id="14" creationId="{F7D5E5B5-7B3B-45FF-98B7-5F64E8CDB2E1}"/>
          </ac:picMkLst>
        </pc:picChg>
      </pc:sldChg>
      <pc:sldChg chg="addSp delSp modSp mod modNotesTx">
        <pc:chgData name="Lucy Hawksley" userId="f6a89a8e-ac0e-4741-8d0b-c5d70daaed70" providerId="ADAL" clId="{F3AFF70E-8236-488C-A6E6-49F250A8FE45}" dt="2025-09-02T08:38:08.135" v="395" actId="20577"/>
        <pc:sldMkLst>
          <pc:docMk/>
          <pc:sldMk cId="458265423" sldId="290"/>
        </pc:sldMkLst>
        <pc:picChg chg="del">
          <ac:chgData name="Lucy Hawksley" userId="f6a89a8e-ac0e-4741-8d0b-c5d70daaed70" providerId="ADAL" clId="{F3AFF70E-8236-488C-A6E6-49F250A8FE45}" dt="2025-09-02T08:37:52.923" v="389" actId="478"/>
          <ac:picMkLst>
            <pc:docMk/>
            <pc:sldMk cId="458265423" sldId="290"/>
            <ac:picMk id="12" creationId="{8EEB4763-A0CF-4A89-AA4C-0E748C238898}"/>
          </ac:picMkLst>
        </pc:picChg>
        <pc:picChg chg="del">
          <ac:chgData name="Lucy Hawksley" userId="f6a89a8e-ac0e-4741-8d0b-c5d70daaed70" providerId="ADAL" clId="{F3AFF70E-8236-488C-A6E6-49F250A8FE45}" dt="2025-09-02T08:37:53.334" v="390" actId="478"/>
          <ac:picMkLst>
            <pc:docMk/>
            <pc:sldMk cId="458265423" sldId="290"/>
            <ac:picMk id="13" creationId="{A8A80F87-146E-424D-8A71-D0227AE3BBCA}"/>
          </ac:picMkLst>
        </pc:picChg>
        <pc:picChg chg="del">
          <ac:chgData name="Lucy Hawksley" userId="f6a89a8e-ac0e-4741-8d0b-c5d70daaed70" providerId="ADAL" clId="{F3AFF70E-8236-488C-A6E6-49F250A8FE45}" dt="2025-08-19T14:45:15.222" v="5" actId="478"/>
          <ac:picMkLst>
            <pc:docMk/>
            <pc:sldMk cId="458265423" sldId="290"/>
            <ac:picMk id="15" creationId="{99A6DBCB-57A3-4EA4-99BB-CFFCEDD49934}"/>
          </ac:picMkLst>
        </pc:picChg>
        <pc:picChg chg="add mod">
          <ac:chgData name="Lucy Hawksley" userId="f6a89a8e-ac0e-4741-8d0b-c5d70daaed70" providerId="ADAL" clId="{F3AFF70E-8236-488C-A6E6-49F250A8FE45}" dt="2025-09-02T08:37:57.038" v="392"/>
          <ac:picMkLst>
            <pc:docMk/>
            <pc:sldMk cId="458265423" sldId="290"/>
            <ac:picMk id="15" creationId="{B584385E-10D1-4200-933E-348D2BCFE775}"/>
          </ac:picMkLst>
        </pc:picChg>
        <pc:picChg chg="add del mod">
          <ac:chgData name="Lucy Hawksley" userId="f6a89a8e-ac0e-4741-8d0b-c5d70daaed70" providerId="ADAL" clId="{F3AFF70E-8236-488C-A6E6-49F250A8FE45}" dt="2025-09-02T08:37:53.884" v="391" actId="478"/>
          <ac:picMkLst>
            <pc:docMk/>
            <pc:sldMk cId="458265423" sldId="290"/>
            <ac:picMk id="16" creationId="{D07A4765-B2D4-42A2-946E-D63E21B413EA}"/>
          </ac:picMkLst>
        </pc:picChg>
      </pc:sldChg>
      <pc:sldChg chg="addSp delSp modSp mod">
        <pc:chgData name="Lucy Hawksley" userId="f6a89a8e-ac0e-4741-8d0b-c5d70daaed70" providerId="ADAL" clId="{F3AFF70E-8236-488C-A6E6-49F250A8FE45}" dt="2025-09-02T09:12:37.668" v="520" actId="171"/>
        <pc:sldMkLst>
          <pc:docMk/>
          <pc:sldMk cId="3619214313" sldId="294"/>
        </pc:sldMkLst>
        <pc:picChg chg="add mod ord">
          <ac:chgData name="Lucy Hawksley" userId="f6a89a8e-ac0e-4741-8d0b-c5d70daaed70" providerId="ADAL" clId="{F3AFF70E-8236-488C-A6E6-49F250A8FE45}" dt="2025-09-02T09:12:37.668" v="520" actId="171"/>
          <ac:picMkLst>
            <pc:docMk/>
            <pc:sldMk cId="3619214313" sldId="294"/>
            <ac:picMk id="4" creationId="{8422F5C0-5A04-4100-A081-CCCECE2251CD}"/>
          </ac:picMkLst>
        </pc:picChg>
        <pc:picChg chg="del">
          <ac:chgData name="Lucy Hawksley" userId="f6a89a8e-ac0e-4741-8d0b-c5d70daaed70" providerId="ADAL" clId="{F3AFF70E-8236-488C-A6E6-49F250A8FE45}" dt="2025-09-02T09:12:20.878" v="513" actId="478"/>
          <ac:picMkLst>
            <pc:docMk/>
            <pc:sldMk cId="3619214313" sldId="294"/>
            <ac:picMk id="8" creationId="{7F7A189B-A0A8-41DD-BC75-750E6E736950}"/>
          </ac:picMkLst>
        </pc:picChg>
      </pc:sldChg>
      <pc:sldChg chg="addSp delSp modSp mod">
        <pc:chgData name="Lucy Hawksley" userId="f6a89a8e-ac0e-4741-8d0b-c5d70daaed70" providerId="ADAL" clId="{F3AFF70E-8236-488C-A6E6-49F250A8FE45}" dt="2025-09-02T09:05:29.117" v="472" actId="171"/>
        <pc:sldMkLst>
          <pc:docMk/>
          <pc:sldMk cId="3438358760" sldId="295"/>
        </pc:sldMkLst>
        <pc:picChg chg="add del mod">
          <ac:chgData name="Lucy Hawksley" userId="f6a89a8e-ac0e-4741-8d0b-c5d70daaed70" providerId="ADAL" clId="{F3AFF70E-8236-488C-A6E6-49F250A8FE45}" dt="2025-09-02T09:04:30.886" v="470" actId="478"/>
          <ac:picMkLst>
            <pc:docMk/>
            <pc:sldMk cId="3438358760" sldId="295"/>
            <ac:picMk id="4" creationId="{DCBD5311-3B96-4F71-8018-27D586503190}"/>
          </ac:picMkLst>
        </pc:picChg>
        <pc:picChg chg="del">
          <ac:chgData name="Lucy Hawksley" userId="f6a89a8e-ac0e-4741-8d0b-c5d70daaed70" providerId="ADAL" clId="{F3AFF70E-8236-488C-A6E6-49F250A8FE45}" dt="2025-09-02T09:04:18.229" v="465" actId="478"/>
          <ac:picMkLst>
            <pc:docMk/>
            <pc:sldMk cId="3438358760" sldId="295"/>
            <ac:picMk id="11" creationId="{06CAA6C3-A969-46E9-A16B-7C6AE6589B1D}"/>
          </ac:picMkLst>
        </pc:picChg>
        <pc:picChg chg="add mod ord">
          <ac:chgData name="Lucy Hawksley" userId="f6a89a8e-ac0e-4741-8d0b-c5d70daaed70" providerId="ADAL" clId="{F3AFF70E-8236-488C-A6E6-49F250A8FE45}" dt="2025-09-02T09:05:29.117" v="472" actId="171"/>
          <ac:picMkLst>
            <pc:docMk/>
            <pc:sldMk cId="3438358760" sldId="295"/>
            <ac:picMk id="13" creationId="{E5BE64E7-308C-4582-8B66-64193DE05D45}"/>
          </ac:picMkLst>
        </pc:picChg>
      </pc:sldChg>
      <pc:sldChg chg="delSp mod modNotesTx">
        <pc:chgData name="Lucy Hawksley" userId="f6a89a8e-ac0e-4741-8d0b-c5d70daaed70" providerId="ADAL" clId="{F3AFF70E-8236-488C-A6E6-49F250A8FE45}" dt="2025-09-02T08:38:56.337" v="398" actId="20577"/>
        <pc:sldMkLst>
          <pc:docMk/>
          <pc:sldMk cId="1444080259" sldId="300"/>
        </pc:sldMkLst>
        <pc:picChg chg="del">
          <ac:chgData name="Lucy Hawksley" userId="f6a89a8e-ac0e-4741-8d0b-c5d70daaed70" providerId="ADAL" clId="{F3AFF70E-8236-488C-A6E6-49F250A8FE45}" dt="2025-09-02T08:38:51.786" v="397" actId="478"/>
          <ac:picMkLst>
            <pc:docMk/>
            <pc:sldMk cId="1444080259" sldId="300"/>
            <ac:picMk id="12" creationId="{E607241F-0AEF-45D1-BF4D-79B350C91C14}"/>
          </ac:picMkLst>
        </pc:picChg>
      </pc:sldChg>
      <pc:sldChg chg="addSp delSp modSp mod modNotesTx">
        <pc:chgData name="Lucy Hawksley" userId="f6a89a8e-ac0e-4741-8d0b-c5d70daaed70" providerId="ADAL" clId="{F3AFF70E-8236-488C-A6E6-49F250A8FE45}" dt="2025-08-19T14:47:02.219" v="155" actId="20577"/>
        <pc:sldMkLst>
          <pc:docMk/>
          <pc:sldMk cId="3585693501" sldId="305"/>
        </pc:sldMkLst>
        <pc:spChg chg="mod">
          <ac:chgData name="Lucy Hawksley" userId="f6a89a8e-ac0e-4741-8d0b-c5d70daaed70" providerId="ADAL" clId="{F3AFF70E-8236-488C-A6E6-49F250A8FE45}" dt="2025-08-19T14:46:50.294" v="107" actId="20577"/>
          <ac:spMkLst>
            <pc:docMk/>
            <pc:sldMk cId="3585693501" sldId="305"/>
            <ac:spMk id="10" creationId="{C883CFDF-EEED-4B62-BFAE-B64C7AA3404D}"/>
          </ac:spMkLst>
        </pc:spChg>
        <pc:picChg chg="del">
          <ac:chgData name="Lucy Hawksley" userId="f6a89a8e-ac0e-4741-8d0b-c5d70daaed70" providerId="ADAL" clId="{F3AFF70E-8236-488C-A6E6-49F250A8FE45}" dt="2025-08-19T14:46:38.456" v="105" actId="478"/>
          <ac:picMkLst>
            <pc:docMk/>
            <pc:sldMk cId="3585693501" sldId="305"/>
            <ac:picMk id="13" creationId="{0FBE3C80-917B-45B4-B242-06821B4FAE9E}"/>
          </ac:picMkLst>
        </pc:picChg>
        <pc:picChg chg="add mod">
          <ac:chgData name="Lucy Hawksley" userId="f6a89a8e-ac0e-4741-8d0b-c5d70daaed70" providerId="ADAL" clId="{F3AFF70E-8236-488C-A6E6-49F250A8FE45}" dt="2025-08-19T14:46:45.419" v="106"/>
          <ac:picMkLst>
            <pc:docMk/>
            <pc:sldMk cId="3585693501" sldId="305"/>
            <ac:picMk id="15" creationId="{3938D280-2169-4D27-BAF7-EB2C9AF48923}"/>
          </ac:picMkLst>
        </pc:picChg>
      </pc:sldChg>
      <pc:sldChg chg="delSp modSp mod modNotesTx">
        <pc:chgData name="Lucy Hawksley" userId="f6a89a8e-ac0e-4741-8d0b-c5d70daaed70" providerId="ADAL" clId="{F3AFF70E-8236-488C-A6E6-49F250A8FE45}" dt="2025-09-02T08:40:02.572" v="425" actId="20577"/>
        <pc:sldMkLst>
          <pc:docMk/>
          <pc:sldMk cId="334737300" sldId="306"/>
        </pc:sldMkLst>
        <pc:spChg chg="mod">
          <ac:chgData name="Lucy Hawksley" userId="f6a89a8e-ac0e-4741-8d0b-c5d70daaed70" providerId="ADAL" clId="{F3AFF70E-8236-488C-A6E6-49F250A8FE45}" dt="2025-09-02T08:39:53.183" v="402" actId="1076"/>
          <ac:spMkLst>
            <pc:docMk/>
            <pc:sldMk cId="334737300" sldId="306"/>
            <ac:spMk id="11" creationId="{65F7ACAE-CD60-4FE6-85B3-397A06EC09B3}"/>
          </ac:spMkLst>
        </pc:spChg>
        <pc:picChg chg="del">
          <ac:chgData name="Lucy Hawksley" userId="f6a89a8e-ac0e-4741-8d0b-c5d70daaed70" providerId="ADAL" clId="{F3AFF70E-8236-488C-A6E6-49F250A8FE45}" dt="2025-09-02T08:39:47.625" v="401" actId="478"/>
          <ac:picMkLst>
            <pc:docMk/>
            <pc:sldMk cId="334737300" sldId="306"/>
            <ac:picMk id="15" creationId="{0F417F2C-FFF1-48AD-BE5F-BE18DD06F8E4}"/>
          </ac:picMkLst>
        </pc:picChg>
      </pc:sldChg>
      <pc:sldChg chg="addSp delSp modSp mod delAnim modNotesTx">
        <pc:chgData name="Lucy Hawksley" userId="f6a89a8e-ac0e-4741-8d0b-c5d70daaed70" providerId="ADAL" clId="{F3AFF70E-8236-488C-A6E6-49F250A8FE45}" dt="2025-09-02T08:40:46.835" v="437" actId="171"/>
        <pc:sldMkLst>
          <pc:docMk/>
          <pc:sldMk cId="2375319946" sldId="309"/>
        </pc:sldMkLst>
        <pc:picChg chg="del mod">
          <ac:chgData name="Lucy Hawksley" userId="f6a89a8e-ac0e-4741-8d0b-c5d70daaed70" providerId="ADAL" clId="{F3AFF70E-8236-488C-A6E6-49F250A8FE45}" dt="2025-09-02T08:40:31.076" v="431" actId="478"/>
          <ac:picMkLst>
            <pc:docMk/>
            <pc:sldMk cId="2375319946" sldId="309"/>
            <ac:picMk id="13" creationId="{E051467D-F668-4474-8C46-457CCB218C57}"/>
          </ac:picMkLst>
        </pc:picChg>
        <pc:picChg chg="del mod">
          <ac:chgData name="Lucy Hawksley" userId="f6a89a8e-ac0e-4741-8d0b-c5d70daaed70" providerId="ADAL" clId="{F3AFF70E-8236-488C-A6E6-49F250A8FE45}" dt="2025-09-02T08:40:30.424" v="430" actId="478"/>
          <ac:picMkLst>
            <pc:docMk/>
            <pc:sldMk cId="2375319946" sldId="309"/>
            <ac:picMk id="16" creationId="{722ED8B0-E920-4573-BAD7-6EE2F066521E}"/>
          </ac:picMkLst>
        </pc:picChg>
        <pc:picChg chg="add del mod">
          <ac:chgData name="Lucy Hawksley" userId="f6a89a8e-ac0e-4741-8d0b-c5d70daaed70" providerId="ADAL" clId="{F3AFF70E-8236-488C-A6E6-49F250A8FE45}" dt="2025-09-02T08:40:18.646" v="426" actId="478"/>
          <ac:picMkLst>
            <pc:docMk/>
            <pc:sldMk cId="2375319946" sldId="309"/>
            <ac:picMk id="17" creationId="{9C367868-72FC-45FC-8464-A363E66CB751}"/>
          </ac:picMkLst>
        </pc:picChg>
        <pc:picChg chg="add mod">
          <ac:chgData name="Lucy Hawksley" userId="f6a89a8e-ac0e-4741-8d0b-c5d70daaed70" providerId="ADAL" clId="{F3AFF70E-8236-488C-A6E6-49F250A8FE45}" dt="2025-09-02T08:40:44.840" v="435" actId="171"/>
          <ac:picMkLst>
            <pc:docMk/>
            <pc:sldMk cId="2375319946" sldId="309"/>
            <ac:picMk id="18" creationId="{C40A2231-9C7A-4470-89D0-D51D99A8545C}"/>
          </ac:picMkLst>
        </pc:picChg>
        <pc:picChg chg="add mod ord">
          <ac:chgData name="Lucy Hawksley" userId="f6a89a8e-ac0e-4741-8d0b-c5d70daaed70" providerId="ADAL" clId="{F3AFF70E-8236-488C-A6E6-49F250A8FE45}" dt="2025-09-02T08:40:46.835" v="437" actId="171"/>
          <ac:picMkLst>
            <pc:docMk/>
            <pc:sldMk cId="2375319946" sldId="309"/>
            <ac:picMk id="19" creationId="{F1C26854-7DC4-43FF-8888-B0F4138F88AF}"/>
          </ac:picMkLst>
        </pc:picChg>
        <pc:cxnChg chg="del mod">
          <ac:chgData name="Lucy Hawksley" userId="f6a89a8e-ac0e-4741-8d0b-c5d70daaed70" providerId="ADAL" clId="{F3AFF70E-8236-488C-A6E6-49F250A8FE45}" dt="2025-09-02T08:40:23.317" v="427" actId="478"/>
          <ac:cxnSpMkLst>
            <pc:docMk/>
            <pc:sldMk cId="2375319946" sldId="309"/>
            <ac:cxnSpMk id="15" creationId="{2F40ADEB-2A6E-461F-BCD6-D09DF2E6F590}"/>
          </ac:cxnSpMkLst>
        </pc:cxnChg>
      </pc:sldChg>
      <pc:sldChg chg="addSp delSp modSp mod modNotesTx">
        <pc:chgData name="Lucy Hawksley" userId="f6a89a8e-ac0e-4741-8d0b-c5d70daaed70" providerId="ADAL" clId="{F3AFF70E-8236-488C-A6E6-49F250A8FE45}" dt="2025-08-19T14:49:13.495" v="312" actId="20577"/>
        <pc:sldMkLst>
          <pc:docMk/>
          <pc:sldMk cId="1301693053" sldId="314"/>
        </pc:sldMkLst>
        <pc:picChg chg="add mod">
          <ac:chgData name="Lucy Hawksley" userId="f6a89a8e-ac0e-4741-8d0b-c5d70daaed70" providerId="ADAL" clId="{F3AFF70E-8236-488C-A6E6-49F250A8FE45}" dt="2025-08-19T14:48:59.136" v="253"/>
          <ac:picMkLst>
            <pc:docMk/>
            <pc:sldMk cId="1301693053" sldId="314"/>
            <ac:picMk id="10" creationId="{9109052B-1672-4F58-9F91-8696058D3D35}"/>
          </ac:picMkLst>
        </pc:picChg>
        <pc:picChg chg="del">
          <ac:chgData name="Lucy Hawksley" userId="f6a89a8e-ac0e-4741-8d0b-c5d70daaed70" providerId="ADAL" clId="{F3AFF70E-8236-488C-A6E6-49F250A8FE45}" dt="2025-08-19T14:48:54.263" v="252" actId="478"/>
          <ac:picMkLst>
            <pc:docMk/>
            <pc:sldMk cId="1301693053" sldId="314"/>
            <ac:picMk id="13" creationId="{CCD1C2A9-AB08-4B2D-98B4-E8BDBCD3CBD0}"/>
          </ac:picMkLst>
        </pc:picChg>
      </pc:sldChg>
      <pc:sldChg chg="delSp mod modNotesTx">
        <pc:chgData name="Lucy Hawksley" userId="f6a89a8e-ac0e-4741-8d0b-c5d70daaed70" providerId="ADAL" clId="{F3AFF70E-8236-488C-A6E6-49F250A8FE45}" dt="2025-09-02T08:42:17.279" v="455" actId="20577"/>
        <pc:sldMkLst>
          <pc:docMk/>
          <pc:sldMk cId="2482437354" sldId="315"/>
        </pc:sldMkLst>
        <pc:picChg chg="del">
          <ac:chgData name="Lucy Hawksley" userId="f6a89a8e-ac0e-4741-8d0b-c5d70daaed70" providerId="ADAL" clId="{F3AFF70E-8236-488C-A6E6-49F250A8FE45}" dt="2025-09-02T08:42:01.218" v="441" actId="478"/>
          <ac:picMkLst>
            <pc:docMk/>
            <pc:sldMk cId="2482437354" sldId="315"/>
            <ac:picMk id="3" creationId="{BCDE7F1C-7C85-48EF-9275-59356D1B186B}"/>
          </ac:picMkLst>
        </pc:picChg>
      </pc:sldChg>
      <pc:sldChg chg="delSp modSp mod modNotesTx">
        <pc:chgData name="Lucy Hawksley" userId="f6a89a8e-ac0e-4741-8d0b-c5d70daaed70" providerId="ADAL" clId="{F3AFF70E-8236-488C-A6E6-49F250A8FE45}" dt="2025-09-02T08:42:54.576" v="464" actId="20577"/>
        <pc:sldMkLst>
          <pc:docMk/>
          <pc:sldMk cId="1876283570" sldId="317"/>
        </pc:sldMkLst>
        <pc:spChg chg="mod">
          <ac:chgData name="Lucy Hawksley" userId="f6a89a8e-ac0e-4741-8d0b-c5d70daaed70" providerId="ADAL" clId="{F3AFF70E-8236-488C-A6E6-49F250A8FE45}" dt="2025-09-02T08:42:31.627" v="457" actId="403"/>
          <ac:spMkLst>
            <pc:docMk/>
            <pc:sldMk cId="1876283570" sldId="317"/>
            <ac:spMk id="10" creationId="{48781945-EF40-43F4-8DAF-7B72C65298AF}"/>
          </ac:spMkLst>
        </pc:spChg>
        <pc:picChg chg="del">
          <ac:chgData name="Lucy Hawksley" userId="f6a89a8e-ac0e-4741-8d0b-c5d70daaed70" providerId="ADAL" clId="{F3AFF70E-8236-488C-A6E6-49F250A8FE45}" dt="2025-09-02T08:42:28.421" v="456" actId="478"/>
          <ac:picMkLst>
            <pc:docMk/>
            <pc:sldMk cId="1876283570" sldId="317"/>
            <ac:picMk id="1026" creationId="{E7392E00-7149-40CD-954E-A3C010FC4AAA}"/>
          </ac:picMkLst>
        </pc:picChg>
      </pc:sldChg>
      <pc:sldChg chg="delSp modSp mod modNotesTx">
        <pc:chgData name="Lucy Hawksley" userId="f6a89a8e-ac0e-4741-8d0b-c5d70daaed70" providerId="ADAL" clId="{F3AFF70E-8236-488C-A6E6-49F250A8FE45}" dt="2025-09-02T08:42:52.353" v="463" actId="20577"/>
        <pc:sldMkLst>
          <pc:docMk/>
          <pc:sldMk cId="95399701" sldId="318"/>
        </pc:sldMkLst>
        <pc:spChg chg="mod">
          <ac:chgData name="Lucy Hawksley" userId="f6a89a8e-ac0e-4741-8d0b-c5d70daaed70" providerId="ADAL" clId="{F3AFF70E-8236-488C-A6E6-49F250A8FE45}" dt="2025-09-02T08:42:44.375" v="462" actId="403"/>
          <ac:spMkLst>
            <pc:docMk/>
            <pc:sldMk cId="95399701" sldId="318"/>
            <ac:spMk id="10" creationId="{48781945-EF40-43F4-8DAF-7B72C65298AF}"/>
          </ac:spMkLst>
        </pc:spChg>
        <pc:picChg chg="del">
          <ac:chgData name="Lucy Hawksley" userId="f6a89a8e-ac0e-4741-8d0b-c5d70daaed70" providerId="ADAL" clId="{F3AFF70E-8236-488C-A6E6-49F250A8FE45}" dt="2025-09-02T08:42:40.104" v="460" actId="478"/>
          <ac:picMkLst>
            <pc:docMk/>
            <pc:sldMk cId="95399701" sldId="318"/>
            <ac:picMk id="2052" creationId="{BF0CB619-5D1C-4EBF-BB65-DE3CF5B4DDD4}"/>
          </ac:picMkLst>
        </pc:picChg>
        <pc:picChg chg="del mod">
          <ac:chgData name="Lucy Hawksley" userId="f6a89a8e-ac0e-4741-8d0b-c5d70daaed70" providerId="ADAL" clId="{F3AFF70E-8236-488C-A6E6-49F250A8FE45}" dt="2025-09-02T08:42:39.659" v="459" actId="478"/>
          <ac:picMkLst>
            <pc:docMk/>
            <pc:sldMk cId="95399701" sldId="318"/>
            <ac:picMk id="2056" creationId="{E6BFDD33-E619-445C-BC44-23E953BDD1F9}"/>
          </ac:picMkLst>
        </pc:picChg>
        <pc:picChg chg="del">
          <ac:chgData name="Lucy Hawksley" userId="f6a89a8e-ac0e-4741-8d0b-c5d70daaed70" providerId="ADAL" clId="{F3AFF70E-8236-488C-A6E6-49F250A8FE45}" dt="2025-09-02T08:42:40.709" v="461" actId="478"/>
          <ac:picMkLst>
            <pc:docMk/>
            <pc:sldMk cId="95399701" sldId="318"/>
            <ac:picMk id="2058" creationId="{EC25E234-A63A-4438-A030-7727116F2551}"/>
          </ac:picMkLst>
        </pc:picChg>
      </pc:sldChg>
      <pc:sldChg chg="addSp delSp modSp mod modNotesTx">
        <pc:chgData name="Lucy Hawksley" userId="f6a89a8e-ac0e-4741-8d0b-c5d70daaed70" providerId="ADAL" clId="{F3AFF70E-8236-488C-A6E6-49F250A8FE45}" dt="2025-09-02T08:41:30.097" v="440" actId="20577"/>
        <pc:sldMkLst>
          <pc:docMk/>
          <pc:sldMk cId="789525006" sldId="319"/>
        </pc:sldMkLst>
        <pc:picChg chg="add del mod">
          <ac:chgData name="Lucy Hawksley" userId="f6a89a8e-ac0e-4741-8d0b-c5d70daaed70" providerId="ADAL" clId="{F3AFF70E-8236-488C-A6E6-49F250A8FE45}" dt="2025-09-02T08:41:24.675" v="439" actId="478"/>
          <ac:picMkLst>
            <pc:docMk/>
            <pc:sldMk cId="789525006" sldId="319"/>
            <ac:picMk id="10" creationId="{69115672-792A-4A20-93A9-1324F9353509}"/>
          </ac:picMkLst>
        </pc:picChg>
        <pc:picChg chg="add del mod">
          <ac:chgData name="Lucy Hawksley" userId="f6a89a8e-ac0e-4741-8d0b-c5d70daaed70" providerId="ADAL" clId="{F3AFF70E-8236-488C-A6E6-49F250A8FE45}" dt="2025-09-02T08:41:23.884" v="438" actId="478"/>
          <ac:picMkLst>
            <pc:docMk/>
            <pc:sldMk cId="789525006" sldId="319"/>
            <ac:picMk id="15" creationId="{D45A6EB6-A2B8-4EED-BFCD-F7C70787D533}"/>
          </ac:picMkLst>
        </pc:picChg>
      </pc:sldChg>
      <pc:sldChg chg="modSp mod">
        <pc:chgData name="Lucy Hawksley" userId="f6a89a8e-ac0e-4741-8d0b-c5d70daaed70" providerId="ADAL" clId="{F3AFF70E-8236-488C-A6E6-49F250A8FE45}" dt="2025-09-02T08:39:17.356" v="400" actId="20577"/>
        <pc:sldMkLst>
          <pc:docMk/>
          <pc:sldMk cId="3022416836" sldId="322"/>
        </pc:sldMkLst>
        <pc:spChg chg="mod">
          <ac:chgData name="Lucy Hawksley" userId="f6a89a8e-ac0e-4741-8d0b-c5d70daaed70" providerId="ADAL" clId="{F3AFF70E-8236-488C-A6E6-49F250A8FE45}" dt="2025-09-02T08:39:17.356" v="400" actId="20577"/>
          <ac:spMkLst>
            <pc:docMk/>
            <pc:sldMk cId="3022416836" sldId="322"/>
            <ac:spMk id="12" creationId="{B47AC07B-FE86-4408-B2B4-2F9243D082F3}"/>
          </ac:spMkLst>
        </pc:spChg>
      </pc:sldChg>
      <pc:sldChg chg="addSp delSp modSp mod delAnim modAnim modNotesTx">
        <pc:chgData name="Lucy Hawksley" userId="f6a89a8e-ac0e-4741-8d0b-c5d70daaed70" providerId="ADAL" clId="{F3AFF70E-8236-488C-A6E6-49F250A8FE45}" dt="2025-09-02T09:09:55.243" v="512"/>
        <pc:sldMkLst>
          <pc:docMk/>
          <pc:sldMk cId="2972316011" sldId="323"/>
        </pc:sldMkLst>
        <pc:picChg chg="del">
          <ac:chgData name="Lucy Hawksley" userId="f6a89a8e-ac0e-4741-8d0b-c5d70daaed70" providerId="ADAL" clId="{F3AFF70E-8236-488C-A6E6-49F250A8FE45}" dt="2025-09-02T09:07:16.411" v="473" actId="478"/>
          <ac:picMkLst>
            <pc:docMk/>
            <pc:sldMk cId="2972316011" sldId="323"/>
            <ac:picMk id="3" creationId="{F3CC3D50-7C74-48F2-BDF4-904DE8D39892}"/>
          </ac:picMkLst>
        </pc:picChg>
        <pc:picChg chg="add mod">
          <ac:chgData name="Lucy Hawksley" userId="f6a89a8e-ac0e-4741-8d0b-c5d70daaed70" providerId="ADAL" clId="{F3AFF70E-8236-488C-A6E6-49F250A8FE45}" dt="2025-09-02T09:07:28.348" v="475" actId="1076"/>
          <ac:picMkLst>
            <pc:docMk/>
            <pc:sldMk cId="2972316011" sldId="323"/>
            <ac:picMk id="8" creationId="{3A993864-D068-43C6-96F1-A98658E94DCC}"/>
          </ac:picMkLst>
        </pc:picChg>
      </pc:sldChg>
      <pc:sldChg chg="addSp delSp modSp mod delAnim modNotesTx">
        <pc:chgData name="Lucy Hawksley" userId="f6a89a8e-ac0e-4741-8d0b-c5d70daaed70" providerId="ADAL" clId="{F3AFF70E-8236-488C-A6E6-49F250A8FE45}" dt="2025-08-19T14:47:53.648" v="217" actId="20577"/>
        <pc:sldMkLst>
          <pc:docMk/>
          <pc:sldMk cId="2273557719" sldId="324"/>
        </pc:sldMkLst>
        <pc:spChg chg="mod">
          <ac:chgData name="Lucy Hawksley" userId="f6a89a8e-ac0e-4741-8d0b-c5d70daaed70" providerId="ADAL" clId="{F3AFF70E-8236-488C-A6E6-49F250A8FE45}" dt="2025-08-19T14:47:41.039" v="165" actId="1076"/>
          <ac:spMkLst>
            <pc:docMk/>
            <pc:sldMk cId="2273557719" sldId="324"/>
            <ac:spMk id="23" creationId="{B6E11C63-FF2B-465A-B0C4-D589DB7FF092}"/>
          </ac:spMkLst>
        </pc:spChg>
        <pc:picChg chg="del">
          <ac:chgData name="Lucy Hawksley" userId="f6a89a8e-ac0e-4741-8d0b-c5d70daaed70" providerId="ADAL" clId="{F3AFF70E-8236-488C-A6E6-49F250A8FE45}" dt="2025-08-19T14:47:17.107" v="156" actId="478"/>
          <ac:picMkLst>
            <pc:docMk/>
            <pc:sldMk cId="2273557719" sldId="324"/>
            <ac:picMk id="3" creationId="{F8E8F71F-980C-4560-A1E6-6F865315C074}"/>
          </ac:picMkLst>
        </pc:picChg>
        <pc:picChg chg="del">
          <ac:chgData name="Lucy Hawksley" userId="f6a89a8e-ac0e-4741-8d0b-c5d70daaed70" providerId="ADAL" clId="{F3AFF70E-8236-488C-A6E6-49F250A8FE45}" dt="2025-08-19T14:47:21.290" v="161" actId="478"/>
          <ac:picMkLst>
            <pc:docMk/>
            <pc:sldMk cId="2273557719" sldId="324"/>
            <ac:picMk id="4" creationId="{E527D3DC-4F4E-4595-8EAB-D9BC696C694C}"/>
          </ac:picMkLst>
        </pc:picChg>
        <pc:picChg chg="add mod">
          <ac:chgData name="Lucy Hawksley" userId="f6a89a8e-ac0e-4741-8d0b-c5d70daaed70" providerId="ADAL" clId="{F3AFF70E-8236-488C-A6E6-49F250A8FE45}" dt="2025-08-19T14:47:25.984" v="162"/>
          <ac:picMkLst>
            <pc:docMk/>
            <pc:sldMk cId="2273557719" sldId="324"/>
            <ac:picMk id="17" creationId="{371B926F-6DA8-4E88-A749-9F51F7649DF2}"/>
          </ac:picMkLst>
        </pc:picChg>
        <pc:picChg chg="add mod">
          <ac:chgData name="Lucy Hawksley" userId="f6a89a8e-ac0e-4741-8d0b-c5d70daaed70" providerId="ADAL" clId="{F3AFF70E-8236-488C-A6E6-49F250A8FE45}" dt="2025-08-19T14:47:31.336" v="163"/>
          <ac:picMkLst>
            <pc:docMk/>
            <pc:sldMk cId="2273557719" sldId="324"/>
            <ac:picMk id="19" creationId="{36AE856E-00FB-4189-B5DA-FD3753DAE313}"/>
          </ac:picMkLst>
        </pc:picChg>
        <pc:picChg chg="add mod">
          <ac:chgData name="Lucy Hawksley" userId="f6a89a8e-ac0e-4741-8d0b-c5d70daaed70" providerId="ADAL" clId="{F3AFF70E-8236-488C-A6E6-49F250A8FE45}" dt="2025-08-19T14:47:36.605" v="164"/>
          <ac:picMkLst>
            <pc:docMk/>
            <pc:sldMk cId="2273557719" sldId="324"/>
            <ac:picMk id="20" creationId="{1BFD0F98-94AA-4312-992A-5B543D822993}"/>
          </ac:picMkLst>
        </pc:picChg>
        <pc:cxnChg chg="del">
          <ac:chgData name="Lucy Hawksley" userId="f6a89a8e-ac0e-4741-8d0b-c5d70daaed70" providerId="ADAL" clId="{F3AFF70E-8236-488C-A6E6-49F250A8FE45}" dt="2025-08-19T14:47:18.715" v="158" actId="478"/>
          <ac:cxnSpMkLst>
            <pc:docMk/>
            <pc:sldMk cId="2273557719" sldId="324"/>
            <ac:cxnSpMk id="8" creationId="{AB0B5CAE-DD9A-4636-800F-A7EBD3018425}"/>
          </ac:cxnSpMkLst>
        </pc:cxnChg>
        <pc:cxnChg chg="del">
          <ac:chgData name="Lucy Hawksley" userId="f6a89a8e-ac0e-4741-8d0b-c5d70daaed70" providerId="ADAL" clId="{F3AFF70E-8236-488C-A6E6-49F250A8FE45}" dt="2025-08-19T14:47:18.133" v="157" actId="478"/>
          <ac:cxnSpMkLst>
            <pc:docMk/>
            <pc:sldMk cId="2273557719" sldId="324"/>
            <ac:cxnSpMk id="15" creationId="{B400971A-DF6C-43A1-92DB-FA7F29C336BA}"/>
          </ac:cxnSpMkLst>
        </pc:cxnChg>
        <pc:cxnChg chg="del">
          <ac:chgData name="Lucy Hawksley" userId="f6a89a8e-ac0e-4741-8d0b-c5d70daaed70" providerId="ADAL" clId="{F3AFF70E-8236-488C-A6E6-49F250A8FE45}" dt="2025-08-19T14:47:20.011" v="159" actId="478"/>
          <ac:cxnSpMkLst>
            <pc:docMk/>
            <pc:sldMk cId="2273557719" sldId="324"/>
            <ac:cxnSpMk id="16" creationId="{2DBB983C-E6C2-4481-B072-A66584BC1379}"/>
          </ac:cxnSpMkLst>
        </pc:cxnChg>
        <pc:cxnChg chg="del">
          <ac:chgData name="Lucy Hawksley" userId="f6a89a8e-ac0e-4741-8d0b-c5d70daaed70" providerId="ADAL" clId="{F3AFF70E-8236-488C-A6E6-49F250A8FE45}" dt="2025-08-19T14:47:20.551" v="160" actId="478"/>
          <ac:cxnSpMkLst>
            <pc:docMk/>
            <pc:sldMk cId="2273557719" sldId="324"/>
            <ac:cxnSpMk id="18" creationId="{06C54FAD-AB31-4960-A5A5-8105F8BC794B}"/>
          </ac:cxnSpMkLst>
        </pc:cxnChg>
      </pc:sldChg>
      <pc:sldChg chg="addSp delSp modSp mod modNotesTx">
        <pc:chgData name="Lucy Hawksley" userId="f6a89a8e-ac0e-4741-8d0b-c5d70daaed70" providerId="ADAL" clId="{F3AFF70E-8236-488C-A6E6-49F250A8FE45}" dt="2025-09-02T08:38:11.621" v="396" actId="478"/>
        <pc:sldMkLst>
          <pc:docMk/>
          <pc:sldMk cId="1813683479" sldId="325"/>
        </pc:sldMkLst>
        <pc:picChg chg="del">
          <ac:chgData name="Lucy Hawksley" userId="f6a89a8e-ac0e-4741-8d0b-c5d70daaed70" providerId="ADAL" clId="{F3AFF70E-8236-488C-A6E6-49F250A8FE45}" dt="2025-09-02T08:38:11.621" v="396" actId="478"/>
          <ac:picMkLst>
            <pc:docMk/>
            <pc:sldMk cId="1813683479" sldId="325"/>
            <ac:picMk id="12" creationId="{F117CB8A-BA8B-4A1F-BA16-350779685FFF}"/>
          </ac:picMkLst>
        </pc:picChg>
        <pc:picChg chg="add mod">
          <ac:chgData name="Lucy Hawksley" userId="f6a89a8e-ac0e-4741-8d0b-c5d70daaed70" providerId="ADAL" clId="{F3AFF70E-8236-488C-A6E6-49F250A8FE45}" dt="2025-08-19T14:45:58.493" v="57"/>
          <ac:picMkLst>
            <pc:docMk/>
            <pc:sldMk cId="1813683479" sldId="325"/>
            <ac:picMk id="13" creationId="{C04E2064-0B5E-4983-A9F8-AA26F710A492}"/>
          </ac:picMkLst>
        </pc:picChg>
        <pc:picChg chg="del">
          <ac:chgData name="Lucy Hawksley" userId="f6a89a8e-ac0e-4741-8d0b-c5d70daaed70" providerId="ADAL" clId="{F3AFF70E-8236-488C-A6E6-49F250A8FE45}" dt="2025-08-19T14:45:52.820" v="56" actId="478"/>
          <ac:picMkLst>
            <pc:docMk/>
            <pc:sldMk cId="1813683479" sldId="325"/>
            <ac:picMk id="3074" creationId="{721BE3E8-11D3-410D-8067-0F0E5F3574C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97B629-9E9D-4683-BE45-69BBBC2A9C33}" type="datetimeFigureOut">
              <a:rPr lang="en-GB" smtClean="0"/>
              <a:t>02/09/2025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BBD79-A804-45E9-B8E3-9A16A3218D6A}" type="slidenum">
              <a:rPr lang="en-GB" smtClean="0"/>
              <a:t>‹#›</a:t>
            </a:fld>
            <a:endParaRPr lang="en-GB"/>
          </a:p>
        </p:txBody>
      </p:sp>
    </p:spTree>
    <p:extLst>
      <p:ext uri="{BB962C8B-B14F-4D97-AF65-F5344CB8AC3E}">
        <p14:creationId xmlns:p14="http://schemas.microsoft.com/office/powerpoint/2010/main" val="198803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Title slide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fld id="{9D1BBD79-A804-45E9-B8E3-9A16A3218D6A}" type="slidenum">
              <a:rPr lang="en-GB" smtClean="0"/>
              <a:t>1</a:t>
            </a:fld>
            <a:endParaRPr lang="en-GB"/>
          </a:p>
        </p:txBody>
      </p:sp>
    </p:spTree>
    <p:extLst>
      <p:ext uri="{BB962C8B-B14F-4D97-AF65-F5344CB8AC3E}">
        <p14:creationId xmlns:p14="http://schemas.microsoft.com/office/powerpoint/2010/main" val="2800384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that Shinto is a religion indigenous to Japan. It is one of the country’s main religions, alongside Buddhism. Kami are sacred spirits/gods that take many different shapes and forms. </a:t>
            </a:r>
            <a:r>
              <a:rPr lang="en-GB" sz="1200" dirty="0">
                <a:solidFill>
                  <a:prstClr val="black"/>
                </a:solidFill>
                <a:latin typeface="Kozuka Gothic Pro B" pitchFamily="34" charset="-128"/>
                <a:ea typeface="Kozuka Gothic Pro B" pitchFamily="34" charset="-128"/>
              </a:rPr>
              <a:t>For example, they can take the form of </a:t>
            </a:r>
            <a:r>
              <a:rPr lang="en-GB" sz="1200" b="1" dirty="0">
                <a:solidFill>
                  <a:prstClr val="black"/>
                </a:solidFill>
                <a:latin typeface="Kozuka Gothic Pro B" pitchFamily="34" charset="-128"/>
                <a:ea typeface="Kozuka Gothic Pro B" pitchFamily="34" charset="-128"/>
              </a:rPr>
              <a:t>elements or the natural landscape</a:t>
            </a:r>
            <a:r>
              <a:rPr lang="en-GB" sz="1200" dirty="0">
                <a:solidFill>
                  <a:prstClr val="black"/>
                </a:solidFill>
                <a:latin typeface="Kozuka Gothic Pro B" pitchFamily="34" charset="-128"/>
                <a:ea typeface="Kozuka Gothic Pro B" pitchFamily="34" charset="-128"/>
              </a:rPr>
              <a:t>, like wind, rain, waterfalls, or mountains.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897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Initially, sumo began as a Shinto ritual offering, and matches would be performed to ask kami for things such as a bountiful harvest of crops when it came to harvest time. Many of the rituals and traditions we witness in sumo today are heavily influenced by Shinto.</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https://commons.wikimedia.org/wiki/File:Grand-Kanjin-Sumo-Tournament-by-Utagawa-Kunisada-1846.png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0843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Edo Period was a relatively peaceful time for Japan, after many years of fighting and war. Sumo grew in popularity as a sport for people to watch and enjoy.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Challenge pupils to think about the question on this slide. What was happening in Britain during this time of history? Or, link it to learning you may have done about history in other regions across the world.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69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Due to sumo’s past and links to Shinto, many of the traditions and rituals we see take place at sumo matches nowadays, are directly connected to the history and religious associations with the sport!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to think about how they would define the words tradition or ritual, and if they can think of any examples. You could link this to previous learning you may have done about a religion.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2053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Show pupils the images and see if they can notice the similarities between the two.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https://commons.wikimedia.org/wiki/File:Dohyo-iri_Mai_2023.jpg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569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Click on the slide again to reveal the image of the Shinto shrine underneath. Can pupils notice the similarities between the dohyo roof and the shrine roof?</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https://commons.wikimedia.org/wiki/File:Dohyo-iri_Mai_2023.jpg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https://commons.wikimedia.org/wiki/File:Sapporo_Suwa_shinto_shrine_-_Apr_23,_2022.jpg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395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 could show pupils a video of a ring-entering ceremony at a professional sumo match, to help them better understand what they are like.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to think of any other sports that have special traditions – they do not have to be religious!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of sumo wrestler by Aya </a:t>
            </a:r>
            <a:r>
              <a:rPr lang="en-GB" dirty="0" err="1"/>
              <a:t>Burbanks</a:t>
            </a:r>
            <a:r>
              <a:rPr lang="en-GB"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3983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section will provide pupils with more information about the sumo wrestlers (rikishi) themselves.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https://commons.wikimedia.org/wiki/File:Sumo_in_Okinawa_-_2017_-_43033101885.jpg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7940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to look at the image of the sumo wrestler on the slide. What features do they notice about him? What is so special or unique about his appearance?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https://commons.wikimedia.org/wiki/File:Yokozuna-close_up.jpg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9189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Historically, it’s believed that, if a sumo wrestler were to wear clothing whilst in a match, they could potentially conceal a weapon and thus fight unfairly.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https://commons.wikimedia.org/wiki/File:Sumo_in_Okinawa_-_2017_-_29000541487.jpg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of mawashi by Aya </a:t>
            </a:r>
            <a:r>
              <a:rPr lang="en-GB" dirty="0" err="1"/>
              <a:t>Burbanks</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8372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cs typeface="Calibri"/>
              </a:rPr>
              <a:t>Ask pupils to think about the questions on the slide. You could show them some images or a video to help prompt discussion if they are struggling to think of answers to the questions.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cs typeface="Calibri"/>
              </a:rPr>
              <a:t>Illustration of sumo wrestler by Aya </a:t>
            </a:r>
            <a:r>
              <a:rPr lang="en-US" b="0" dirty="0" err="1">
                <a:cs typeface="Calibri"/>
              </a:rPr>
              <a:t>Burbanks</a:t>
            </a:r>
            <a:r>
              <a:rPr lang="en-US" b="0" dirty="0">
                <a:cs typeface="Calibri"/>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cs typeface="Calibri"/>
            </a:endParaRPr>
          </a:p>
        </p:txBody>
      </p:sp>
      <p:sp>
        <p:nvSpPr>
          <p:cNvPr id="4" name="Slide Number Placeholder 3"/>
          <p:cNvSpPr>
            <a:spLocks noGrp="1"/>
          </p:cNvSpPr>
          <p:nvPr>
            <p:ph type="sldNum" sz="quarter" idx="10"/>
          </p:nvPr>
        </p:nvSpPr>
        <p:spPr/>
        <p:txBody>
          <a:bodyPr/>
          <a:lstStyle/>
          <a:p>
            <a:fld id="{9D1BBD79-A804-45E9-B8E3-9A16A3218D6A}" type="slidenum">
              <a:rPr lang="en-GB" smtClean="0"/>
              <a:t>2</a:t>
            </a:fld>
            <a:endParaRPr lang="en-GB"/>
          </a:p>
        </p:txBody>
      </p:sp>
    </p:spTree>
    <p:extLst>
      <p:ext uri="{BB962C8B-B14F-4D97-AF65-F5344CB8AC3E}">
        <p14:creationId xmlns:p14="http://schemas.microsoft.com/office/powerpoint/2010/main" val="3759214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Explain how the mage hairstyle is another example of how sumo can be considered to be a historical and traditional sport.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Higher ranked wrestlers may sometimes wear a slightly different style of mage instead, to indicate their rank.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image on the left is of a samurai warrior named Eiichi Shibusawa (1840-1931) with the mage hairstyle. On the right is an image of sumo wrestler </a:t>
            </a:r>
            <a:r>
              <a:rPr lang="en-GB" dirty="0" err="1"/>
              <a:t>Ikioi</a:t>
            </a:r>
            <a:r>
              <a:rPr lang="en-GB" dirty="0"/>
              <a:t> Shota in 2013, also wearing the mage hairstyle.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Tokoyama</a:t>
            </a:r>
            <a:r>
              <a:rPr lang="en-GB" dirty="0"/>
              <a:t> are specialist hairdressers who work in the traditional arts. They work usually with sumo wrestlers and kabuki actors, to help maintain and style their hair in the traditional way.</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https://commons.wikimedia.org/wiki/File:Eiichi_Shibusawa_samurai.jpg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https://commons.wikimedia.org/wiki/File:Ikioi_in_Harubasho_2013_IMG_1879-2_20130324.JPG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4956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Emphasise that there are no weight classes in professional sumo – there are weight classes in amateur sumo, and this will be explored further on slide 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Image from Wikimedia Commons: https://commons.wikimedia.org/wiki/File:Yokoduna_Keiko_Soken-62.jpg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9062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Historically, wrestlers were given shikona as a way to hide their identities.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https://commons.wikimedia.org/wiki/File:Hoshoryu_Tomokatsu20220115.jpg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7543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special accommodation that sumo wrestlers live and train in are called stables (</a:t>
            </a:r>
            <a:r>
              <a:rPr lang="en-GB" dirty="0" err="1"/>
              <a:t>heya</a:t>
            </a:r>
            <a:r>
              <a:rPr lang="en-GB" dirty="0"/>
              <a:t> in Japanese). Their whole lives revolve around sumo.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Illustration of sumo stable by Aya </a:t>
            </a:r>
            <a:r>
              <a:rPr lang="en-GB" dirty="0" err="1"/>
              <a:t>Burbanks</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9561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Pupils may ask why women are not able to participate in professional sumo – this is because of a traditional Shinto belief that prohibits them from entering the ring. However, there are many passionate women wrestlers out there who are fighting to be recognised as professionals and want to see a change to the rules of sumo, that will allow them to be able to compete.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There are many women sumo wrestlers that do have successful amateur careers and compete in tournaments all around the world!</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https://commons.wikimedia.org/wiki/File:%D0%94%D1%80%D0%B1%D0%BE%D1%8F%D0%BD_%D0%9C%D0%B0%D1%80%D0%B8%D1%8F_%D0%A7%D0%B5%D0%BC%D0%BF%D0%B8%D0%BE%D0%BD%D0%B0%D1%82_%D0%9C%D0%B8%D1%80%D0%B0.jpg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0613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Click on the slide to reveal the points in order.</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Kozuka Gothic Pro R"/>
                <a:cs typeface="Times New Roman" panose="02020603050405020304" pitchFamily="18" charset="0"/>
              </a:rPr>
              <a:t>Professional sumo wrestlers train every single day, live in stables, and get paid – it is a career for them. There is a bigger emphasis on following the Shinto traditions and rituals.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Kozuka Gothic Pro R"/>
                <a:cs typeface="Times New Roman" panose="02020603050405020304" pitchFamily="18" charset="0"/>
              </a:rPr>
              <a:t>In contrast, amateur sumo focuses more on the competition and is more accessible to people across the world. Amateur sumo tournaments happen across the world, and both men and women are able to participate.</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2717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section will cover what a typical day might be like for a professional sumo wrestler living in a stable.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https://commons.wikimedia.org/wiki/File:Kashiwai%EF%BC%BFHachiman-sha_Shrine_Sumo_training.jpg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1350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The above image is an example of what a dohyo would look like in a stable.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Image from Wikimedia Commons: https://commons.wikimedia.org/wiki/File:Neatly_arranging_the_ring_soil_after_Sumo_training_Arashio_Stable_Tokyo_Japan_(14841100431).jpg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611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Being flexible is important for a sumo wrestler because it can help them adapt to their opponents’ moves when in the ring; improve their balance; and prevent injuries.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https://commons.wikimedia.org/wiki/File:Sumo_squats_training_at_Arashio_Stable_Tokyo_Japan_(14657643137).jpg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3635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 could show pupils here a video of what a typical training routine looks like for a sumo wrestler, so they can see what some of the moves look like in actions. This is good if you are planning on doing the Sumo Wrestler Training activity as a part of this lesson.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https://upload.wikimedia.org/wikipedia/commons/8/80/Practice_at_Arashio_Stable_2014-08-05.jpg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8924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Introduce the Learning Objective for today’s lesson.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https://commons.wikimedia.org/wiki/File:Sumo_tournament_(15715079492).jpg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9D1BBD79-A804-45E9-B8E3-9A16A3218D6A}" type="slidenum">
              <a:rPr lang="en-GB" smtClean="0"/>
              <a:t>3</a:t>
            </a:fld>
            <a:endParaRPr lang="en-GB"/>
          </a:p>
        </p:txBody>
      </p:sp>
    </p:spTree>
    <p:extLst>
      <p:ext uri="{BB962C8B-B14F-4D97-AF65-F5344CB8AC3E}">
        <p14:creationId xmlns:p14="http://schemas.microsoft.com/office/powerpoint/2010/main" val="1049664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Chankonabe is an excellent meal for sumo wrestlers to eat, as they can eat it in vast quantities and helps them to gain weight and grow strong.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 from Wikimedia Commons: https://commons.wikimedia.org/wiki/File:Chankonabe.jpg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287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image on this slide is of a sumo wrestler sleeping whilst travelling on a train in Japan. Point out the kind of clothing he is wearing and his hairstyle – they stand out from other people travelling on public transport!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https://commons.wikimedia.org/wiki/File:Sleeping_Sumo_(4860096411).jpg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2931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Download and print this worksheet from the sumo resource page on The Japan Society website.</a:t>
            </a:r>
          </a:p>
        </p:txBody>
      </p:sp>
      <p:sp>
        <p:nvSpPr>
          <p:cNvPr id="4" name="Slide Number Placeholder 3"/>
          <p:cNvSpPr>
            <a:spLocks noGrp="1"/>
          </p:cNvSpPr>
          <p:nvPr>
            <p:ph type="sldNum" sz="quarter" idx="10"/>
          </p:nvPr>
        </p:nvSpPr>
        <p:spPr/>
        <p:txBody>
          <a:bodyPr/>
          <a:lstStyle/>
          <a:p>
            <a:fld id="{9D1BBD79-A804-45E9-B8E3-9A16A3218D6A}" type="slidenum">
              <a:rPr lang="en-GB" smtClean="0"/>
              <a:t>32</a:t>
            </a:fld>
            <a:endParaRPr lang="en-GB"/>
          </a:p>
        </p:txBody>
      </p:sp>
    </p:spTree>
    <p:extLst>
      <p:ext uri="{BB962C8B-B14F-4D97-AF65-F5344CB8AC3E}">
        <p14:creationId xmlns:p14="http://schemas.microsoft.com/office/powerpoint/2010/main" val="2369155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Download and print this worksheet from the sumo resource page on The Japan Society website.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8259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Download and print this worksheet from the sumo resource page on The Japan Society website.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9161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35</a:t>
            </a:fld>
            <a:endParaRPr lang="en-GB"/>
          </a:p>
        </p:txBody>
      </p:sp>
    </p:spTree>
    <p:extLst>
      <p:ext uri="{BB962C8B-B14F-4D97-AF65-F5344CB8AC3E}">
        <p14:creationId xmlns:p14="http://schemas.microsoft.com/office/powerpoint/2010/main" val="3472106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Introduce the key vocabulary. Do pupils recognise any of the key words that they see on this slide?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 could come back to this slide at the end of the lesson to see if pupils remember the meanings of each of the words.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of sumo wrestler by Aya </a:t>
            </a:r>
            <a:r>
              <a:rPr lang="en-GB" dirty="0" err="1"/>
              <a:t>Burbanks</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9198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following section will provide pupils with a general overview of what sumo is, its rules, and why it is so significant.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fld id="{9D1BBD79-A804-45E9-B8E3-9A16A3218D6A}" type="slidenum">
              <a:rPr lang="en-GB" smtClean="0"/>
              <a:t>5</a:t>
            </a:fld>
            <a:endParaRPr lang="en-GB"/>
          </a:p>
        </p:txBody>
      </p:sp>
    </p:spTree>
    <p:extLst>
      <p:ext uri="{BB962C8B-B14F-4D97-AF65-F5344CB8AC3E}">
        <p14:creationId xmlns:p14="http://schemas.microsoft.com/office/powerpoint/2010/main" val="3090047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sumo definition and explanation. Did these match the ideas that pupils suggested during the starter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13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could link this question to any other learning you may have down about other countries around the world – what is the national sport of that country? What is the national sport of England/Scotland/Wales/Northern Ireland?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https://commons.wikimedia.org/wiki/File:Sumo_wrestlers.jpg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2333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Emphasise that this is for professional tournaments only. The presentation will further explore the differences between amateur and professional sumo later in this presentation – see slide 25. Amateur sumo tournaments do occur all across the world.</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Challenge pupils here to think about why has professional sumo very rarely ever left Japan.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https://commons.wikimedia.org/wiki/File:Royal_Albert_Hall,_London_-_Nov_2012.jpg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7050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section will provide pupils with a brief overview of the origins of sumo. It will also cover some of the traditions and rituals that are important in professional sumo.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https://commons.wikimedia.org/wiki/File:97-Sumo-Wrestlers-Edo-period-Utagawa-Kuniteru-1867.png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3709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5E169F-3839-4658-AC0A-0FF04194B9FC}" type="datetime1">
              <a:rPr lang="en-GB" smtClean="0"/>
              <a:t>02/09/2025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0690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DAC46D-EC9F-49BA-86B3-A75F54C979E5}" type="datetime1">
              <a:rPr lang="en-GB" smtClean="0"/>
              <a:t>02/09/2025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89771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BD4C6CD-3DCE-4FB1-B8BB-635B285A0B7F}" type="datetime1">
              <a:rPr lang="en-GB" smtClean="0"/>
              <a:t>02/09/2025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62568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BB77508-A0E3-4009-9DC3-A2610D6CFE27}" type="datetime1">
              <a:rPr lang="en-GB" smtClean="0"/>
              <a:t>02/09/2025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8162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7486BC-2642-4467-899D-A8459E7941EB}" type="datetime1">
              <a:rPr lang="en-GB" smtClean="0"/>
              <a:t>02/09/2025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93117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5B7673A-C541-41BA-BBF9-7AFF5A8030F0}" type="datetime1">
              <a:rPr lang="en-GB" smtClean="0"/>
              <a:t>02/09/2025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58643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A054E87-B409-47C6-A894-1EAEF21F30E1}" type="datetime1">
              <a:rPr lang="en-GB" smtClean="0"/>
              <a:t>02/09/2025</a:t>
            </a:fld>
            <a:endParaRPr lang="en-GB"/>
          </a:p>
        </p:txBody>
      </p:sp>
      <p:sp>
        <p:nvSpPr>
          <p:cNvPr id="8" name="Footer Placeholder 7"/>
          <p:cNvSpPr>
            <a:spLocks noGrp="1"/>
          </p:cNvSpPr>
          <p:nvPr>
            <p:ph type="ftr" sz="quarter" idx="11"/>
          </p:nvPr>
        </p:nvSpPr>
        <p:spPr/>
        <p:txBody>
          <a:bodyPr/>
          <a:lstStyle/>
          <a:p>
            <a:r>
              <a:rPr lang="en-GB"/>
              <a:t>©AUTHOR in collaboration with The Japan Society</a:t>
            </a:r>
          </a:p>
        </p:txBody>
      </p:sp>
      <p:sp>
        <p:nvSpPr>
          <p:cNvPr id="9" name="Slide Number Placeholder 8"/>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922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8279040-582D-413C-958E-DB2174441A2C}" type="datetime1">
              <a:rPr lang="en-GB" smtClean="0"/>
              <a:t>02/09/2025</a:t>
            </a:fld>
            <a:endParaRPr lang="en-GB"/>
          </a:p>
        </p:txBody>
      </p:sp>
      <p:sp>
        <p:nvSpPr>
          <p:cNvPr id="4" name="Footer Placeholder 3"/>
          <p:cNvSpPr>
            <a:spLocks noGrp="1"/>
          </p:cNvSpPr>
          <p:nvPr>
            <p:ph type="ftr" sz="quarter" idx="11"/>
          </p:nvPr>
        </p:nvSpPr>
        <p:spPr/>
        <p:txBody>
          <a:bodyPr/>
          <a:lstStyle/>
          <a:p>
            <a:r>
              <a:rPr lang="en-GB"/>
              <a:t>©AUTHOR in collaboration with The Japan Society</a:t>
            </a:r>
          </a:p>
        </p:txBody>
      </p:sp>
      <p:sp>
        <p:nvSpPr>
          <p:cNvPr id="5" name="Slide Number Placeholder 4"/>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987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678EE-2BE8-4A0A-9338-C585C359B5CF}" type="datetime1">
              <a:rPr lang="en-GB" smtClean="0"/>
              <a:t>02/09/2025</a:t>
            </a:fld>
            <a:endParaRPr lang="en-GB"/>
          </a:p>
        </p:txBody>
      </p:sp>
      <p:sp>
        <p:nvSpPr>
          <p:cNvPr id="3" name="Footer Placeholder 2"/>
          <p:cNvSpPr>
            <a:spLocks noGrp="1"/>
          </p:cNvSpPr>
          <p:nvPr>
            <p:ph type="ftr" sz="quarter" idx="11"/>
          </p:nvPr>
        </p:nvSpPr>
        <p:spPr/>
        <p:txBody>
          <a:bodyPr/>
          <a:lstStyle/>
          <a:p>
            <a:r>
              <a:rPr lang="en-GB"/>
              <a:t>©AUTHOR in collaboration with The Japan Society</a:t>
            </a:r>
          </a:p>
        </p:txBody>
      </p:sp>
      <p:sp>
        <p:nvSpPr>
          <p:cNvPr id="4" name="Slide Number Placeholder 3"/>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405728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7710B8-CBDD-4FF9-9931-A987E3FB19C3}" type="datetime1">
              <a:rPr lang="en-GB" smtClean="0"/>
              <a:t>02/09/2025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46275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42B686-D078-46AA-BF53-5F9AB630EA9A}" type="datetime1">
              <a:rPr lang="en-GB" smtClean="0"/>
              <a:t>02/09/2025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7044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64717-8A59-4AD7-A22D-A834D31A7910}" type="datetime1">
              <a:rPr lang="en-GB" smtClean="0"/>
              <a:t>02/09/2025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©AUTHOR in collaboration with The Japan Society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D4DA-CA93-4100-9923-91CA0C97AC6D}" type="slidenum">
              <a:rPr lang="en-GB" smtClean="0"/>
              <a:t>‹#›</a:t>
            </a:fld>
            <a:endParaRPr lang="en-GB"/>
          </a:p>
        </p:txBody>
      </p:sp>
    </p:spTree>
    <p:extLst>
      <p:ext uri="{BB962C8B-B14F-4D97-AF65-F5344CB8AC3E}">
        <p14:creationId xmlns:p14="http://schemas.microsoft.com/office/powerpoint/2010/main" val="33351668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998231-A53A-4B8B-91E0-C562E6DA24F4}"/>
              </a:ext>
            </a:extLst>
          </p:cNvPr>
          <p:cNvPicPr>
            <a:picLocks noChangeAspect="1"/>
          </p:cNvPicPr>
          <p:nvPr/>
        </p:nvPicPr>
        <p:blipFill>
          <a:blip r:embed="rId3"/>
          <a:stretch>
            <a:fillRect/>
          </a:stretch>
        </p:blipFill>
        <p:spPr>
          <a:xfrm>
            <a:off x="-30304" y="-38223"/>
            <a:ext cx="9204607" cy="6249892"/>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1</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6B02E4F-7913-3ACD-AB8D-5AD00EB0B6EB}"/>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9" name="Picture 8">
            <a:extLst>
              <a:ext uri="{FF2B5EF4-FFF2-40B4-BE49-F238E27FC236}">
                <a16:creationId xmlns:a16="http://schemas.microsoft.com/office/drawing/2014/main" id="{0A0A9B00-372E-4133-A15F-27513067E2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1" name="TextBox 10">
            <a:extLst>
              <a:ext uri="{FF2B5EF4-FFF2-40B4-BE49-F238E27FC236}">
                <a16:creationId xmlns:a16="http://schemas.microsoft.com/office/drawing/2014/main" id="{16DEC4DC-3183-46E5-A18F-BAE29857EF38}"/>
              </a:ext>
            </a:extLst>
          </p:cNvPr>
          <p:cNvSpPr txBox="1"/>
          <p:nvPr/>
        </p:nvSpPr>
        <p:spPr>
          <a:xfrm>
            <a:off x="308719" y="161633"/>
            <a:ext cx="3771192" cy="923330"/>
          </a:xfrm>
          <a:prstGeom prst="rect">
            <a:avLst/>
          </a:prstGeom>
          <a:solidFill>
            <a:schemeClr val="bg1"/>
          </a:solidFill>
          <a:ln w="38100">
            <a:solidFill>
              <a:srgbClr val="FF0000"/>
            </a:solidFill>
          </a:ln>
        </p:spPr>
        <p:txBody>
          <a:bodyPr wrap="square" lIns="91440" tIns="45720" rIns="91440" bIns="45720" rtlCol="0" anchor="t">
            <a:spAutoFit/>
          </a:bodyPr>
          <a:lstStyle/>
          <a:p>
            <a:r>
              <a:rPr lang="en-GB" sz="5400" b="1" dirty="0">
                <a:solidFill>
                  <a:srgbClr val="FF0000"/>
                </a:solidFill>
                <a:latin typeface="Kristen ITC"/>
                <a:ea typeface="Kozuka Gothic Pro B"/>
              </a:rPr>
              <a:t>Sumo </a:t>
            </a:r>
            <a:r>
              <a:rPr lang="ja-JP" sz="5400" b="1" i="0" dirty="0">
                <a:solidFill>
                  <a:srgbClr val="FF0000"/>
                </a:solidFill>
                <a:effectLst/>
                <a:ea typeface="WordVisi_MSFontService"/>
              </a:rPr>
              <a:t>相撲</a:t>
            </a:r>
            <a:endParaRPr lang="en-GB" sz="5400" b="1" dirty="0">
              <a:solidFill>
                <a:srgbClr val="FF0000"/>
              </a:solidFill>
              <a:latin typeface="Kristen ITC"/>
              <a:ea typeface="Kozuka Gothic Pro B"/>
            </a:endParaRPr>
          </a:p>
        </p:txBody>
      </p:sp>
      <p:sp>
        <p:nvSpPr>
          <p:cNvPr id="12" name="TextBox 11">
            <a:extLst>
              <a:ext uri="{FF2B5EF4-FFF2-40B4-BE49-F238E27FC236}">
                <a16:creationId xmlns:a16="http://schemas.microsoft.com/office/drawing/2014/main" id="{6F91B645-1CB6-4A18-A1B6-9D05FF9DA64A}"/>
              </a:ext>
            </a:extLst>
          </p:cNvPr>
          <p:cNvSpPr txBox="1"/>
          <p:nvPr/>
        </p:nvSpPr>
        <p:spPr>
          <a:xfrm>
            <a:off x="7783286" y="5310412"/>
            <a:ext cx="903514" cy="523220"/>
          </a:xfrm>
          <a:prstGeom prst="rect">
            <a:avLst/>
          </a:prstGeom>
          <a:solidFill>
            <a:schemeClr val="bg1"/>
          </a:solidFill>
          <a:ln w="19050">
            <a:solidFill>
              <a:srgbClr val="FF0000"/>
            </a:solidFill>
          </a:ln>
        </p:spPr>
        <p:txBody>
          <a:bodyPr wrap="square" lIns="91440" tIns="45720" rIns="91440" bIns="45720" rtlCol="0" anchor="t">
            <a:spAutoFit/>
          </a:bodyPr>
          <a:lstStyle/>
          <a:p>
            <a:pPr algn="ctr"/>
            <a:r>
              <a:rPr lang="en-GB" sz="2800" b="1" dirty="0">
                <a:solidFill>
                  <a:srgbClr val="FF0000"/>
                </a:solidFill>
                <a:latin typeface="Kristen ITC"/>
                <a:ea typeface="Kozuka Gothic Pro B"/>
              </a:rPr>
              <a:t>KS3</a:t>
            </a:r>
          </a:p>
        </p:txBody>
      </p:sp>
    </p:spTree>
    <p:extLst>
      <p:ext uri="{BB962C8B-B14F-4D97-AF65-F5344CB8AC3E}">
        <p14:creationId xmlns:p14="http://schemas.microsoft.com/office/powerpoint/2010/main" val="961359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Sumo and Shinto</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79909"/>
            <a:ext cx="7848872" cy="28315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prstClr val="black"/>
                </a:solidFill>
                <a:latin typeface="Kozuka Gothic Pro B" pitchFamily="34" charset="-128"/>
                <a:ea typeface="Kozuka Gothic Pro B" pitchFamily="34" charset="-128"/>
              </a:rPr>
              <a:t>Sumo has existed for over </a:t>
            </a:r>
            <a:r>
              <a:rPr lang="en-GB" sz="2200" b="1" dirty="0">
                <a:solidFill>
                  <a:prstClr val="black"/>
                </a:solidFill>
                <a:latin typeface="Kozuka Gothic Pro B" pitchFamily="34" charset="-128"/>
                <a:ea typeface="Kozuka Gothic Pro B" pitchFamily="34" charset="-128"/>
              </a:rPr>
              <a:t>1,500 years</a:t>
            </a:r>
            <a:r>
              <a:rPr lang="en-GB" sz="2200" dirty="0">
                <a:solidFill>
                  <a:prstClr val="black"/>
                </a:solidFill>
                <a:latin typeface="Kozuka Gothic Pro B" pitchFamily="34" charset="-128"/>
                <a:ea typeface="Kozuka Gothic Pro B" pitchFamily="34" charset="-128"/>
              </a:rPr>
              <a:t>, and many aspects of sumo today can be linked to </a:t>
            </a:r>
            <a:r>
              <a:rPr lang="en-GB" sz="2200" b="1" dirty="0">
                <a:solidFill>
                  <a:prstClr val="black"/>
                </a:solidFill>
                <a:latin typeface="Kozuka Gothic Pro B" pitchFamily="34" charset="-128"/>
                <a:ea typeface="Kozuka Gothic Pro B" pitchFamily="34" charset="-128"/>
              </a:rPr>
              <a:t>Shinto</a:t>
            </a:r>
            <a:r>
              <a:rPr lang="en-GB" sz="2200" dirty="0">
                <a:solidFill>
                  <a:prstClr val="black"/>
                </a:solidFill>
                <a:latin typeface="Kozuka Gothic Pro B" pitchFamily="34" charset="-128"/>
                <a:ea typeface="Kozuka Gothic Pro B" pitchFamily="34" charset="-128"/>
              </a:rPr>
              <a:t> – one of Japan’s </a:t>
            </a:r>
            <a:r>
              <a:rPr lang="en-GB" sz="2200" b="1" dirty="0">
                <a:solidFill>
                  <a:prstClr val="black"/>
                </a:solidFill>
                <a:latin typeface="Kozuka Gothic Pro B" pitchFamily="34" charset="-128"/>
                <a:ea typeface="Kozuka Gothic Pro B" pitchFamily="34" charset="-128"/>
              </a:rPr>
              <a:t>main religions</a:t>
            </a:r>
            <a:r>
              <a:rPr lang="en-GB" sz="2200" dirty="0">
                <a:solidFill>
                  <a:prstClr val="black"/>
                </a:solidFill>
                <a:latin typeface="Kozuka Gothic Pro B" pitchFamily="34" charset="-128"/>
                <a:ea typeface="Kozuka Gothic Pro B"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prstClr val="black"/>
                </a:solidFill>
                <a:latin typeface="Kozuka Gothic Pro B" pitchFamily="34" charset="-128"/>
                <a:ea typeface="Kozuka Gothic Pro B" pitchFamily="34" charset="-128"/>
              </a:rPr>
              <a:t>Shinto as a religion centres around the </a:t>
            </a:r>
            <a:r>
              <a:rPr lang="en-GB" sz="2200" b="1" dirty="0">
                <a:solidFill>
                  <a:prstClr val="black"/>
                </a:solidFill>
                <a:latin typeface="Kozuka Gothic Pro B" pitchFamily="34" charset="-128"/>
                <a:ea typeface="Kozuka Gothic Pro B" pitchFamily="34" charset="-128"/>
              </a:rPr>
              <a:t>belief and worship of kami</a:t>
            </a:r>
            <a:r>
              <a:rPr lang="en-GB" sz="2200" dirty="0">
                <a:solidFill>
                  <a:prstClr val="black"/>
                </a:solidFill>
                <a:latin typeface="Kozuka Gothic Pro B" pitchFamily="34" charset="-128"/>
                <a:ea typeface="Kozuka Gothic Pro B" pitchFamily="34" charset="-128"/>
              </a:rPr>
              <a:t> – </a:t>
            </a:r>
            <a:r>
              <a:rPr lang="en-GB" sz="2200" b="1" dirty="0">
                <a:solidFill>
                  <a:prstClr val="black"/>
                </a:solidFill>
                <a:latin typeface="Kozuka Gothic Pro B" pitchFamily="34" charset="-128"/>
                <a:ea typeface="Kozuka Gothic Pro B" pitchFamily="34" charset="-128"/>
              </a:rPr>
              <a:t>sacred spirits </a:t>
            </a:r>
            <a:r>
              <a:rPr lang="en-GB" sz="2200" dirty="0">
                <a:solidFill>
                  <a:prstClr val="black"/>
                </a:solidFill>
                <a:latin typeface="Kozuka Gothic Pro B" pitchFamily="34" charset="-128"/>
                <a:ea typeface="Kozuka Gothic Pro B" pitchFamily="34" charset="-128"/>
              </a:rPr>
              <a:t>that take many </a:t>
            </a:r>
            <a:r>
              <a:rPr lang="en-GB" sz="2200" b="1" dirty="0">
                <a:solidFill>
                  <a:prstClr val="black"/>
                </a:solidFill>
                <a:latin typeface="Kozuka Gothic Pro B" pitchFamily="34" charset="-128"/>
                <a:ea typeface="Kozuka Gothic Pro B" pitchFamily="34" charset="-128"/>
              </a:rPr>
              <a:t>different shapes and forms</a:t>
            </a:r>
            <a:r>
              <a:rPr lang="en-GB" sz="2200" dirty="0">
                <a:solidFill>
                  <a:prstClr val="black"/>
                </a:solidFill>
                <a:latin typeface="Kozuka Gothic Pro B" pitchFamily="34" charset="-128"/>
                <a:ea typeface="Kozuka Gothic Pro B"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Kozuka Gothic Pro B" pitchFamily="34" charset="-128"/>
              <a:ea typeface="Kozuka Gothic Pro B" pitchFamily="34" charset="-128"/>
            </a:endParaRPr>
          </a:p>
        </p:txBody>
      </p:sp>
      <p:sp>
        <p:nvSpPr>
          <p:cNvPr id="11" name="TextBox 10">
            <a:extLst>
              <a:ext uri="{FF2B5EF4-FFF2-40B4-BE49-F238E27FC236}">
                <a16:creationId xmlns:a16="http://schemas.microsoft.com/office/drawing/2014/main" id="{D33EF0DB-0093-45D7-A55D-B758AD6F62D5}"/>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3" name="Picture 12" descr="An orange archway with black and white pillars&#10;&#10;Description automatically generated">
            <a:extLst>
              <a:ext uri="{FF2B5EF4-FFF2-40B4-BE49-F238E27FC236}">
                <a16:creationId xmlns:a16="http://schemas.microsoft.com/office/drawing/2014/main" id="{EA821092-23DE-450D-A174-BFF8832A97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16041" y="3687665"/>
            <a:ext cx="3511917" cy="2345418"/>
          </a:xfrm>
          <a:prstGeom prst="rect">
            <a:avLst/>
          </a:prstGeom>
        </p:spPr>
      </p:pic>
    </p:spTree>
    <p:extLst>
      <p:ext uri="{BB962C8B-B14F-4D97-AF65-F5344CB8AC3E}">
        <p14:creationId xmlns:p14="http://schemas.microsoft.com/office/powerpoint/2010/main" val="1444080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History</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303659" cy="467820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Initially, sumo </a:t>
            </a:r>
            <a:r>
              <a:rPr lang="en-GB" sz="2200" dirty="0">
                <a:solidFill>
                  <a:prstClr val="black"/>
                </a:solidFill>
                <a:latin typeface="Kozuka Gothic Pro B" pitchFamily="34" charset="-128"/>
                <a:ea typeface="Kozuka Gothic Pro B" pitchFamily="34" charset="-128"/>
              </a:rPr>
              <a:t>began as a </a:t>
            </a:r>
            <a:r>
              <a:rPr lang="en-GB" sz="2200" b="1" dirty="0">
                <a:solidFill>
                  <a:prstClr val="black"/>
                </a:solidFill>
                <a:latin typeface="Kozuka Gothic Pro B" pitchFamily="34" charset="-128"/>
                <a:ea typeface="Kozuka Gothic Pro B" pitchFamily="34" charset="-128"/>
              </a:rPr>
              <a:t>Shinto ritual offering </a:t>
            </a:r>
            <a:r>
              <a:rPr lang="en-GB" sz="2200" dirty="0">
                <a:solidFill>
                  <a:prstClr val="black"/>
                </a:solidFill>
                <a:latin typeface="Kozuka Gothic Pro B" pitchFamily="34" charset="-128"/>
                <a:ea typeface="Kozuka Gothic Pro B" pitchFamily="34" charset="-128"/>
              </a:rPr>
              <a:t>– a </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sport for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kami </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to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spectate </a:t>
            </a:r>
            <a:r>
              <a:rPr kumimoji="0" lang="en-GB" sz="22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and</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enjoy</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For example, matches would often be performed to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ask kami </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for a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bountiful harvest of crops</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br>
            <a:br>
              <a:rPr kumimoji="0" lang="en-GB" sz="1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br>
            <a:endPar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prstClr val="black"/>
                </a:solidFill>
                <a:latin typeface="Kozuka Gothic Pro B" pitchFamily="34" charset="-128"/>
                <a:ea typeface="Kozuka Gothic Pro B" pitchFamily="34" charset="-128"/>
              </a:rPr>
              <a:t>However,</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overtime, </a:t>
            </a:r>
            <a:r>
              <a:rPr lang="en-GB" sz="2200" dirty="0">
                <a:solidFill>
                  <a:prstClr val="black"/>
                </a:solidFill>
                <a:latin typeface="Kozuka Gothic Pro B" pitchFamily="34" charset="-128"/>
                <a:ea typeface="Kozuka Gothic Pro B" pitchFamily="34" charset="-128"/>
              </a:rPr>
              <a:t>sumo</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became a sport for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anyone</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to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watch and enjoy</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endParaRPr kumimoji="0" lang="en-GB" sz="2200" b="1" i="1"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E8459683-6709-4B5C-A735-5A1D8B26BCB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2" name="Picture 11">
            <a:extLst>
              <a:ext uri="{FF2B5EF4-FFF2-40B4-BE49-F238E27FC236}">
                <a16:creationId xmlns:a16="http://schemas.microsoft.com/office/drawing/2014/main" id="{41803ED3-02E5-4828-9DE2-98D86C6B3B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2046" y="2555471"/>
            <a:ext cx="5139908" cy="2519904"/>
          </a:xfrm>
          <a:prstGeom prst="rect">
            <a:avLst/>
          </a:prstGeom>
        </p:spPr>
      </p:pic>
    </p:spTree>
    <p:extLst>
      <p:ext uri="{BB962C8B-B14F-4D97-AF65-F5344CB8AC3E}">
        <p14:creationId xmlns:p14="http://schemas.microsoft.com/office/powerpoint/2010/main" val="1995408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Edo Period</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304698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Sumo as a sport has </a:t>
            </a:r>
            <a:r>
              <a:rPr lang="en-GB" sz="2400" b="1" dirty="0">
                <a:solidFill>
                  <a:prstClr val="black"/>
                </a:solidFill>
                <a:latin typeface="Kozuka Gothic Pro B" pitchFamily="34" charset="-128"/>
                <a:ea typeface="Kozuka Gothic Pro B" pitchFamily="34" charset="-128"/>
              </a:rPr>
              <a:t>evolved</a:t>
            </a:r>
            <a:r>
              <a:rPr lang="en-GB" sz="2400" dirty="0">
                <a:solidFill>
                  <a:prstClr val="black"/>
                </a:solidFill>
                <a:latin typeface="Kozuka Gothic Pro B" pitchFamily="34" charset="-128"/>
                <a:ea typeface="Kozuka Gothic Pro B" pitchFamily="34" charset="-128"/>
              </a:rPr>
              <a:t> and </a:t>
            </a:r>
            <a:r>
              <a:rPr lang="en-GB" sz="2400" b="1" dirty="0">
                <a:solidFill>
                  <a:prstClr val="black"/>
                </a:solidFill>
                <a:latin typeface="Kozuka Gothic Pro B" pitchFamily="34" charset="-128"/>
                <a:ea typeface="Kozuka Gothic Pro B" pitchFamily="34" charset="-128"/>
              </a:rPr>
              <a:t>changed</a:t>
            </a:r>
            <a:r>
              <a:rPr lang="en-GB" sz="2400" dirty="0">
                <a:solidFill>
                  <a:prstClr val="black"/>
                </a:solidFill>
                <a:latin typeface="Kozuka Gothic Pro B" pitchFamily="34" charset="-128"/>
                <a:ea typeface="Kozuka Gothic Pro B" pitchFamily="34" charset="-128"/>
              </a:rPr>
              <a:t> a lot throughout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The </a:t>
            </a:r>
            <a:r>
              <a:rPr lang="en-GB" sz="2400" b="1" dirty="0">
                <a:solidFill>
                  <a:prstClr val="black"/>
                </a:solidFill>
                <a:latin typeface="Kozuka Gothic Pro B" pitchFamily="34" charset="-128"/>
                <a:ea typeface="Kozuka Gothic Pro B" pitchFamily="34" charset="-128"/>
              </a:rPr>
              <a:t>current form of sumo </a:t>
            </a:r>
            <a:r>
              <a:rPr lang="en-GB" sz="2400" dirty="0">
                <a:solidFill>
                  <a:prstClr val="black"/>
                </a:solidFill>
                <a:latin typeface="Kozuka Gothic Pro B" pitchFamily="34" charset="-128"/>
                <a:ea typeface="Kozuka Gothic Pro B" pitchFamily="34" charset="-128"/>
              </a:rPr>
              <a:t>we see today was developed and established during the </a:t>
            </a:r>
            <a:r>
              <a:rPr lang="en-GB" sz="2400" b="1" dirty="0">
                <a:solidFill>
                  <a:prstClr val="black"/>
                </a:solidFill>
                <a:latin typeface="Kozuka Gothic Pro B" pitchFamily="34" charset="-128"/>
                <a:ea typeface="Kozuka Gothic Pro B" pitchFamily="34" charset="-128"/>
              </a:rPr>
              <a:t>Edo period </a:t>
            </a:r>
            <a:r>
              <a:rPr lang="en-GB" sz="2400" dirty="0">
                <a:solidFill>
                  <a:prstClr val="black"/>
                </a:solidFill>
                <a:latin typeface="Kozuka Gothic Pro B" pitchFamily="34" charset="-128"/>
                <a:ea typeface="Kozuka Gothic Pro B" pitchFamily="34" charset="-128"/>
              </a:rPr>
              <a:t>(1603 – 1868).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The Edo period was a </a:t>
            </a:r>
            <a:r>
              <a:rPr lang="en-GB" sz="2400" b="1" dirty="0">
                <a:solidFill>
                  <a:prstClr val="black"/>
                </a:solidFill>
                <a:latin typeface="Kozuka Gothic Pro B" pitchFamily="34" charset="-128"/>
                <a:ea typeface="Kozuka Gothic Pro B" pitchFamily="34" charset="-128"/>
              </a:rPr>
              <a:t>relatively peaceful time </a:t>
            </a:r>
            <a:r>
              <a:rPr lang="en-GB" sz="2400" dirty="0">
                <a:solidFill>
                  <a:prstClr val="black"/>
                </a:solidFill>
                <a:latin typeface="Kozuka Gothic Pro B" pitchFamily="34" charset="-128"/>
                <a:ea typeface="Kozuka Gothic Pro B" pitchFamily="34" charset="-128"/>
              </a:rPr>
              <a:t>within Japanese history, with little fighting or war.</a:t>
            </a:r>
            <a:endParaRPr kumimoji="0" lang="en-GB" sz="24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E8459683-6709-4B5C-A735-5A1D8B26BCB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47AC07B-FE86-4408-B2B4-2F9243D082F3}"/>
              </a:ext>
            </a:extLst>
          </p:cNvPr>
          <p:cNvSpPr txBox="1"/>
          <p:nvPr/>
        </p:nvSpPr>
        <p:spPr>
          <a:xfrm>
            <a:off x="1498885" y="4737381"/>
            <a:ext cx="6146230" cy="1200329"/>
          </a:xfrm>
          <a:prstGeom prst="rect">
            <a:avLst/>
          </a:prstGeom>
          <a:noFill/>
          <a:ln w="38100">
            <a:solidFill>
              <a:srgbClr val="FF0000"/>
            </a:solidFill>
            <a:prstDash val="dash"/>
          </a:ln>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lang="en-GB" sz="2400" b="1" dirty="0">
                <a:solidFill>
                  <a:prstClr val="black"/>
                </a:solidFill>
                <a:latin typeface="Kozuka Gothic Pro B" pitchFamily="34" charset="-128"/>
                <a:ea typeface="Kozuka Gothic Pro B" pitchFamily="34" charset="-128"/>
              </a:rPr>
              <a:t>The Edo period was from 1603 – 1868. </a:t>
            </a:r>
          </a:p>
          <a:p>
            <a:pPr marR="0" lvl="0" algn="ctr" defTabSz="914400" rtl="0" eaLnBrk="1" fontAlgn="auto" latinLnBrk="0" hangingPunct="1">
              <a:lnSpc>
                <a:spcPct val="100000"/>
              </a:lnSpc>
              <a:spcBef>
                <a:spcPts val="0"/>
              </a:spcBef>
              <a:spcAft>
                <a:spcPts val="0"/>
              </a:spcAft>
              <a:buClrTx/>
              <a:buSzTx/>
              <a:tabLst/>
              <a:defRPr/>
            </a:pPr>
            <a:r>
              <a:rPr lang="en-GB" sz="2400" b="1" dirty="0">
                <a:solidFill>
                  <a:prstClr val="black"/>
                </a:solidFill>
                <a:latin typeface="Kozuka Gothic Pro B" pitchFamily="34" charset="-128"/>
                <a:ea typeface="Kozuka Gothic Pro B" pitchFamily="34" charset="-128"/>
              </a:rPr>
              <a:t>What</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was happening in Britain during this time?</a:t>
            </a:r>
          </a:p>
        </p:txBody>
      </p:sp>
    </p:spTree>
    <p:extLst>
      <p:ext uri="{BB962C8B-B14F-4D97-AF65-F5344CB8AC3E}">
        <p14:creationId xmlns:p14="http://schemas.microsoft.com/office/powerpoint/2010/main" val="3022416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solidFill>
                  <a:srgbClr val="FF0000"/>
                </a:solidFill>
                <a:latin typeface="Kristen ITC"/>
                <a:ea typeface="Kozuka Gothic Pro B"/>
              </a:rPr>
              <a:t>Traditions</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3" y="1327994"/>
            <a:ext cx="3406805" cy="41549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Because of sumo’s </a:t>
            </a:r>
            <a:r>
              <a:rPr lang="en-GB" sz="2400" b="1" dirty="0">
                <a:solidFill>
                  <a:prstClr val="black"/>
                </a:solidFill>
                <a:latin typeface="Kozuka Gothic Pro B" pitchFamily="34" charset="-128"/>
                <a:ea typeface="Kozuka Gothic Pro B" pitchFamily="34" charset="-128"/>
              </a:rPr>
              <a:t>deep-rooted connection to religion</a:t>
            </a:r>
            <a:r>
              <a:rPr lang="en-GB" sz="2400" dirty="0">
                <a:solidFill>
                  <a:prstClr val="black"/>
                </a:solidFill>
                <a:latin typeface="Kozuka Gothic Pro B" pitchFamily="34" charset="-128"/>
                <a:ea typeface="Kozuka Gothic Pro B" pitchFamily="34" charset="-128"/>
              </a:rPr>
              <a:t>, many of the </a:t>
            </a:r>
            <a:r>
              <a:rPr lang="en-GB" sz="2400" b="1" dirty="0">
                <a:solidFill>
                  <a:prstClr val="black"/>
                </a:solidFill>
                <a:latin typeface="Kozuka Gothic Pro B" pitchFamily="34" charset="-128"/>
                <a:ea typeface="Kozuka Gothic Pro B" pitchFamily="34" charset="-128"/>
              </a:rPr>
              <a:t>traditions and rituals </a:t>
            </a:r>
            <a:r>
              <a:rPr lang="en-GB" sz="2400" dirty="0">
                <a:solidFill>
                  <a:prstClr val="black"/>
                </a:solidFill>
                <a:latin typeface="Kozuka Gothic Pro B" pitchFamily="34" charset="-128"/>
                <a:ea typeface="Kozuka Gothic Pro B" pitchFamily="34" charset="-128"/>
              </a:rPr>
              <a:t>that take place in the sport have been </a:t>
            </a:r>
            <a:r>
              <a:rPr lang="en-GB" sz="2400" b="1" dirty="0">
                <a:solidFill>
                  <a:prstClr val="black"/>
                </a:solidFill>
                <a:latin typeface="Kozuka Gothic Pro B" pitchFamily="34" charset="-128"/>
                <a:ea typeface="Kozuka Gothic Pro B" pitchFamily="34" charset="-128"/>
              </a:rPr>
              <a:t>heavily influenced </a:t>
            </a:r>
            <a:r>
              <a:rPr lang="en-GB" sz="2400" dirty="0">
                <a:solidFill>
                  <a:prstClr val="black"/>
                </a:solidFill>
                <a:latin typeface="Kozuka Gothic Pro B" pitchFamily="34" charset="-128"/>
                <a:ea typeface="Kozuka Gothic Pro B" pitchFamily="34" charset="-128"/>
              </a:rPr>
              <a:t>by </a:t>
            </a:r>
            <a:r>
              <a:rPr lang="en-GB" sz="2400" b="1" dirty="0">
                <a:solidFill>
                  <a:prstClr val="black"/>
                </a:solidFill>
                <a:latin typeface="Kozuka Gothic Pro B" pitchFamily="34" charset="-128"/>
                <a:ea typeface="Kozuka Gothic Pro B" pitchFamily="34" charset="-128"/>
              </a:rPr>
              <a:t>Shinto traditions and beliefs</a:t>
            </a:r>
            <a:r>
              <a:rPr lang="en-GB" sz="2400" dirty="0">
                <a:solidFill>
                  <a:prstClr val="black"/>
                </a:solidFill>
                <a:latin typeface="Kozuka Gothic Pro B" pitchFamily="34" charset="-128"/>
                <a:ea typeface="Kozuka Gothic Pro B" pitchFamily="34" charset="-128"/>
              </a:rPr>
              <a:t>.</a:t>
            </a:r>
            <a:endParaRPr kumimoji="0" lang="en-GB" sz="24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7353A833-0AC7-4ACF-8D55-A6A1718A11F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DB68A873-91BD-4E13-A5CB-99A9C6234735}"/>
              </a:ext>
            </a:extLst>
          </p:cNvPr>
          <p:cNvSpPr txBox="1"/>
          <p:nvPr/>
        </p:nvSpPr>
        <p:spPr>
          <a:xfrm>
            <a:off x="2071361" y="5106713"/>
            <a:ext cx="5001277" cy="830997"/>
          </a:xfrm>
          <a:prstGeom prst="rect">
            <a:avLst/>
          </a:prstGeom>
          <a:noFill/>
          <a:ln w="38100">
            <a:solidFill>
              <a:srgbClr val="FF0000"/>
            </a:solidFill>
            <a:prstDash val="dash"/>
          </a:ln>
        </p:spPr>
        <p:txBody>
          <a:bodyPr wrap="square" lIns="91440" tIns="45720" rIns="91440" bIns="45720" rtlCol="0" anchor="t">
            <a:spAutoFit/>
          </a:bodyPr>
          <a:lstStyle/>
          <a:p>
            <a:pPr marR="0" lvl="0" defTabSz="914400" rtl="0" eaLnBrk="1" fontAlgn="auto" latinLnBrk="0" hangingPunct="1">
              <a:lnSpc>
                <a:spcPct val="100000"/>
              </a:lnSpc>
              <a:spcBef>
                <a:spcPts val="0"/>
              </a:spcBef>
              <a:spcAft>
                <a:spcPts val="0"/>
              </a:spcAft>
              <a:buClrTx/>
              <a:buSzTx/>
              <a:tabLst/>
              <a:defRPr/>
            </a:pPr>
            <a:r>
              <a:rPr lang="en-GB" sz="2400" b="1" dirty="0">
                <a:solidFill>
                  <a:prstClr val="black"/>
                </a:solidFill>
                <a:latin typeface="Kozuka Gothic Pro B" pitchFamily="34" charset="-128"/>
                <a:ea typeface="Kozuka Gothic Pro B" pitchFamily="34" charset="-128"/>
              </a:rPr>
              <a:t>What is a tradition or a ritual?</a:t>
            </a:r>
          </a:p>
          <a:p>
            <a:pPr marR="0" lvl="0"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Ca</a:t>
            </a:r>
            <a:r>
              <a:rPr lang="en-GB" sz="2400" b="1" dirty="0">
                <a:solidFill>
                  <a:prstClr val="black"/>
                </a:solidFill>
                <a:latin typeface="Kozuka Gothic Pro B" pitchFamily="34" charset="-128"/>
                <a:ea typeface="Kozuka Gothic Pro B" pitchFamily="34" charset="-128"/>
              </a:rPr>
              <a:t>n you think of any examples?</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13" name="Picture 12" descr="A statue of a person with arms outstretched&#10;&#10;Description automatically generated">
            <a:extLst>
              <a:ext uri="{FF2B5EF4-FFF2-40B4-BE49-F238E27FC236}">
                <a16:creationId xmlns:a16="http://schemas.microsoft.com/office/drawing/2014/main" id="{BF39BE79-E54A-48D4-86F3-48E6C0BFC6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36633" y="1472675"/>
            <a:ext cx="4783838" cy="3223656"/>
          </a:xfrm>
          <a:prstGeom prst="rect">
            <a:avLst/>
          </a:prstGeom>
        </p:spPr>
      </p:pic>
    </p:spTree>
    <p:extLst>
      <p:ext uri="{BB962C8B-B14F-4D97-AF65-F5344CB8AC3E}">
        <p14:creationId xmlns:p14="http://schemas.microsoft.com/office/powerpoint/2010/main" val="580158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Traditions</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The </a:t>
            </a:r>
            <a:r>
              <a:rPr lang="en-GB" sz="2400" b="1" dirty="0">
                <a:solidFill>
                  <a:prstClr val="black"/>
                </a:solidFill>
                <a:latin typeface="Kozuka Gothic Pro B" pitchFamily="34" charset="-128"/>
                <a:ea typeface="Kozuka Gothic Pro B" pitchFamily="34" charset="-128"/>
              </a:rPr>
              <a:t>dohyo</a:t>
            </a:r>
            <a:r>
              <a:rPr lang="en-GB" sz="2400" dirty="0">
                <a:solidFill>
                  <a:prstClr val="black"/>
                </a:solidFill>
                <a:latin typeface="Kozuka Gothic Pro B" pitchFamily="34" charset="-128"/>
                <a:ea typeface="Kozuka Gothic Pro B" pitchFamily="34" charset="-128"/>
              </a:rPr>
              <a:t> itself is considered to be a </a:t>
            </a:r>
            <a:r>
              <a:rPr lang="en-GB" sz="2400" b="1" dirty="0">
                <a:solidFill>
                  <a:prstClr val="black"/>
                </a:solidFill>
                <a:latin typeface="Kozuka Gothic Pro B" pitchFamily="34" charset="-128"/>
                <a:ea typeface="Kozuka Gothic Pro B" pitchFamily="34" charset="-128"/>
              </a:rPr>
              <a:t>sacred place</a:t>
            </a:r>
            <a:r>
              <a:rPr lang="en-GB" sz="2400" dirty="0">
                <a:solidFill>
                  <a:prstClr val="black"/>
                </a:solidFill>
                <a:latin typeface="Kozuka Gothic Pro B" pitchFamily="34" charset="-128"/>
                <a:ea typeface="Kozuka Gothic Pro B"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Above the ring, there is a roof that looks similar to the roof of a </a:t>
            </a:r>
            <a:r>
              <a:rPr lang="en-GB" sz="2400" b="1" dirty="0">
                <a:solidFill>
                  <a:prstClr val="black"/>
                </a:solidFill>
                <a:latin typeface="Kozuka Gothic Pro B" pitchFamily="34" charset="-128"/>
                <a:ea typeface="Kozuka Gothic Pro B" pitchFamily="34" charset="-128"/>
              </a:rPr>
              <a:t>Shinto shrine</a:t>
            </a:r>
            <a:r>
              <a:rPr lang="en-GB" sz="2400" dirty="0">
                <a:solidFill>
                  <a:prstClr val="black"/>
                </a:solidFill>
                <a:latin typeface="Kozuka Gothic Pro B" pitchFamily="34" charset="-128"/>
                <a:ea typeface="Kozuka Gothic Pro B" pitchFamily="34" charset="-128"/>
              </a:rPr>
              <a:t>.</a:t>
            </a:r>
          </a:p>
        </p:txBody>
      </p:sp>
      <p:sp>
        <p:nvSpPr>
          <p:cNvPr id="11" name="TextBox 10">
            <a:extLst>
              <a:ext uri="{FF2B5EF4-FFF2-40B4-BE49-F238E27FC236}">
                <a16:creationId xmlns:a16="http://schemas.microsoft.com/office/drawing/2014/main" id="{2CBB01D9-B7A2-4863-BFE4-8F4655E0D414}"/>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2" name="Picture 11">
            <a:extLst>
              <a:ext uri="{FF2B5EF4-FFF2-40B4-BE49-F238E27FC236}">
                <a16:creationId xmlns:a16="http://schemas.microsoft.com/office/drawing/2014/main" id="{1B3B670F-A90D-477A-985B-CE8BEB1F36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98388" y="2927701"/>
            <a:ext cx="4891488" cy="3105382"/>
          </a:xfrm>
          <a:prstGeom prst="rect">
            <a:avLst/>
          </a:prstGeom>
        </p:spPr>
      </p:pic>
    </p:spTree>
    <p:extLst>
      <p:ext uri="{BB962C8B-B14F-4D97-AF65-F5344CB8AC3E}">
        <p14:creationId xmlns:p14="http://schemas.microsoft.com/office/powerpoint/2010/main" val="4230406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4EA1D9-C189-4C42-8F2D-E2715CE611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294475"/>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1" name="TextBox 10">
            <a:extLst>
              <a:ext uri="{FF2B5EF4-FFF2-40B4-BE49-F238E27FC236}">
                <a16:creationId xmlns:a16="http://schemas.microsoft.com/office/drawing/2014/main" id="{2CBB01D9-B7A2-4863-BFE4-8F4655E0D414}"/>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A993864-D068-43C6-96F1-A98658E94D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284"/>
            <a:ext cx="9144000" cy="6224016"/>
          </a:xfrm>
          <a:prstGeom prst="rect">
            <a:avLst/>
          </a:prstGeom>
        </p:spPr>
      </p:pic>
    </p:spTree>
    <p:extLst>
      <p:ext uri="{BB962C8B-B14F-4D97-AF65-F5344CB8AC3E}">
        <p14:creationId xmlns:p14="http://schemas.microsoft.com/office/powerpoint/2010/main" val="297231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9418"/>
            <a:ext cx="8311840" cy="830997"/>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4800" b="1" i="0" u="none" strike="noStrike" kern="1200" cap="none" spc="0" normalizeH="0" baseline="0" noProof="0" dirty="0">
                <a:ln>
                  <a:noFill/>
                </a:ln>
                <a:solidFill>
                  <a:srgbClr val="FF0000"/>
                </a:solidFill>
                <a:effectLst/>
                <a:uLnTx/>
                <a:uFillTx/>
                <a:latin typeface="Kristen ITC"/>
                <a:ea typeface="Kozuka Gothic Pro B"/>
                <a:cs typeface="+mn-cs"/>
              </a:rPr>
              <a:t>Dohyo-iri </a:t>
            </a:r>
            <a:r>
              <a:rPr kumimoji="0" lang="ja-JP" altLang="en-US" sz="4800" b="1" i="0" u="none" strike="noStrike" kern="1200" cap="none" spc="0" normalizeH="0" baseline="0" noProof="0" dirty="0">
                <a:ln>
                  <a:noFill/>
                </a:ln>
                <a:solidFill>
                  <a:srgbClr val="FF0000"/>
                </a:solidFill>
                <a:effectLst/>
                <a:uLnTx/>
                <a:uFillTx/>
                <a:latin typeface="Kristen ITC"/>
                <a:ea typeface="Kozuka Gothic Pro B"/>
                <a:cs typeface="+mn-cs"/>
              </a:rPr>
              <a:t>土俵入り</a:t>
            </a:r>
            <a:endParaRPr kumimoji="0" lang="en-GB" sz="48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37856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Before matches, there is a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ring entering ceremony</a:t>
            </a:r>
            <a:r>
              <a:rPr lang="en-GB" sz="2400" dirty="0">
                <a:solidFill>
                  <a:prstClr val="black"/>
                </a:solidFill>
                <a:latin typeface="Kozuka Gothic Pro B" pitchFamily="34" charset="-128"/>
                <a:ea typeface="Kozuka Gothic Pro B" pitchFamily="34" charset="-128"/>
              </a:rPr>
              <a:t>, where the wrestlers will perform a series of moves...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Kozuka Gothic Pro B" pitchFamily="34" charset="-128"/>
                <a:ea typeface="Kozuka Gothic Pro B" pitchFamily="34" charset="-128"/>
              </a:rPr>
              <a:t>Clapping their hands to attract the </a:t>
            </a:r>
            <a:br>
              <a:rPr lang="en-GB" sz="2400" dirty="0">
                <a:solidFill>
                  <a:prstClr val="black"/>
                </a:solidFill>
                <a:latin typeface="Kozuka Gothic Pro B" pitchFamily="34" charset="-128"/>
                <a:ea typeface="Kozuka Gothic Pro B" pitchFamily="34" charset="-128"/>
              </a:rPr>
            </a:br>
            <a:r>
              <a:rPr lang="en-GB" sz="2400" dirty="0">
                <a:solidFill>
                  <a:prstClr val="black"/>
                </a:solidFill>
                <a:latin typeface="Kozuka Gothic Pro B" pitchFamily="34" charset="-128"/>
                <a:ea typeface="Kozuka Gothic Pro B" pitchFamily="34" charset="-128"/>
              </a:rPr>
              <a:t>attention of the gods</a:t>
            </a:r>
            <a:br>
              <a:rPr lang="en-GB" sz="2400" dirty="0">
                <a:solidFill>
                  <a:prstClr val="black"/>
                </a:solidFill>
                <a:latin typeface="Kozuka Gothic Pro B" pitchFamily="34" charset="-128"/>
                <a:ea typeface="Kozuka Gothic Pro B" pitchFamily="34" charset="-128"/>
              </a:rPr>
            </a:br>
            <a:endParaRPr lang="en-GB" sz="24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Kozuka Gothic Pro B" pitchFamily="34" charset="-128"/>
                <a:ea typeface="Kozuka Gothic Pro B" pitchFamily="34" charset="-128"/>
              </a:rPr>
              <a:t>Stomping their feet to help drive away </a:t>
            </a:r>
            <a:br>
              <a:rPr lang="en-GB" sz="2400" dirty="0">
                <a:solidFill>
                  <a:prstClr val="black"/>
                </a:solidFill>
                <a:latin typeface="Kozuka Gothic Pro B" pitchFamily="34" charset="-128"/>
                <a:ea typeface="Kozuka Gothic Pro B" pitchFamily="34" charset="-128"/>
              </a:rPr>
            </a:br>
            <a:r>
              <a:rPr lang="en-GB" sz="2400" dirty="0">
                <a:solidFill>
                  <a:prstClr val="black"/>
                </a:solidFill>
                <a:latin typeface="Kozuka Gothic Pro B" pitchFamily="34" charset="-128"/>
                <a:ea typeface="Kozuka Gothic Pro B" pitchFamily="34" charset="-128"/>
              </a:rPr>
              <a:t>evil spirits</a:t>
            </a:r>
            <a:br>
              <a:rPr lang="en-GB" sz="2400" dirty="0">
                <a:solidFill>
                  <a:prstClr val="black"/>
                </a:solidFill>
                <a:latin typeface="Kozuka Gothic Pro B" pitchFamily="34" charset="-128"/>
                <a:ea typeface="Kozuka Gothic Pro B" pitchFamily="34" charset="-128"/>
              </a:rPr>
            </a:br>
            <a:endParaRPr lang="en-GB" sz="24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Kozuka Gothic Pro B" pitchFamily="34" charset="-128"/>
                <a:ea typeface="Kozuka Gothic Pro B" pitchFamily="34" charset="-128"/>
              </a:rPr>
              <a:t>Throwing salt in the ring to purify it</a:t>
            </a:r>
          </a:p>
        </p:txBody>
      </p:sp>
      <p:sp>
        <p:nvSpPr>
          <p:cNvPr id="11" name="TextBox 10">
            <a:extLst>
              <a:ext uri="{FF2B5EF4-FFF2-40B4-BE49-F238E27FC236}">
                <a16:creationId xmlns:a16="http://schemas.microsoft.com/office/drawing/2014/main" id="{E9A6EE58-8B5A-4B1B-8D30-542496D4B4D2}"/>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C2B6594F-F9EC-49DD-B39D-E6FD3686AFD6}"/>
              </a:ext>
            </a:extLst>
          </p:cNvPr>
          <p:cNvSpPr txBox="1"/>
          <p:nvPr/>
        </p:nvSpPr>
        <p:spPr>
          <a:xfrm>
            <a:off x="539552" y="5202086"/>
            <a:ext cx="8064895" cy="830997"/>
          </a:xfrm>
          <a:prstGeom prst="rect">
            <a:avLst/>
          </a:prstGeom>
          <a:noFill/>
          <a:ln w="38100">
            <a:solidFill>
              <a:srgbClr val="FF0000"/>
            </a:solidFill>
            <a:prstDash val="dash"/>
          </a:ln>
        </p:spPr>
        <p:txBody>
          <a:bodyPr wrap="square" lIns="91440" tIns="45720" rIns="91440" bIns="45720" rtlCol="0" anchor="t">
            <a:spAutoFit/>
          </a:bodyPr>
          <a:lstStyle/>
          <a:p>
            <a:pPr marR="0" lvl="0" defTabSz="914400" rtl="0" eaLnBrk="1" fontAlgn="auto" latinLnBrk="0" hangingPunct="1">
              <a:lnSpc>
                <a:spcPct val="100000"/>
              </a:lnSpc>
              <a:spcBef>
                <a:spcPts val="0"/>
              </a:spcBef>
              <a:spcAft>
                <a:spcPts val="0"/>
              </a:spcAft>
              <a:buClrTx/>
              <a:buSzTx/>
              <a:tabLst/>
              <a:defRPr/>
            </a:pPr>
            <a:r>
              <a:rPr lang="en-GB" sz="2400" b="1" dirty="0">
                <a:solidFill>
                  <a:prstClr val="black"/>
                </a:solidFill>
                <a:latin typeface="Kozuka Gothic Pro B" pitchFamily="34" charset="-128"/>
                <a:ea typeface="Kozuka Gothic Pro B" pitchFamily="34" charset="-128"/>
              </a:rPr>
              <a:t>Can you think of any other sports that have special traditions or rituals?</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15" name="Picture 14" descr="A screenshot of a video game&#10;&#10;Description automatically generated">
            <a:extLst>
              <a:ext uri="{FF2B5EF4-FFF2-40B4-BE49-F238E27FC236}">
                <a16:creationId xmlns:a16="http://schemas.microsoft.com/office/drawing/2014/main" id="{3938D280-2169-4D27-BAF7-EB2C9AF48923}"/>
              </a:ext>
            </a:extLst>
          </p:cNvPr>
          <p:cNvPicPr>
            <a:picLocks noChangeAspect="1"/>
          </p:cNvPicPr>
          <p:nvPr/>
        </p:nvPicPr>
        <p:blipFill rotWithShape="1">
          <a:blip r:embed="rId4">
            <a:extLst>
              <a:ext uri="{28A0092B-C50C-407E-A947-70E740481C1C}">
                <a14:useLocalDpi xmlns:a14="http://schemas.microsoft.com/office/drawing/2010/main" val="0"/>
              </a:ext>
            </a:extLst>
          </a:blip>
          <a:srcRect l="45476" t="24745" r="31190" b="32658"/>
          <a:stretch/>
        </p:blipFill>
        <p:spPr>
          <a:xfrm>
            <a:off x="6473258" y="2132515"/>
            <a:ext cx="2293484" cy="2960466"/>
          </a:xfrm>
          <a:prstGeom prst="rect">
            <a:avLst/>
          </a:prstGeom>
        </p:spPr>
      </p:pic>
    </p:spTree>
    <p:extLst>
      <p:ext uri="{BB962C8B-B14F-4D97-AF65-F5344CB8AC3E}">
        <p14:creationId xmlns:p14="http://schemas.microsoft.com/office/powerpoint/2010/main" val="3585693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D4E01861-12B2-4DEF-82D4-D94320C781D2}"/>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3" name="Picture 12" descr="A group of men wearing robes&#10;&#10;Description automatically generated">
            <a:extLst>
              <a:ext uri="{FF2B5EF4-FFF2-40B4-BE49-F238E27FC236}">
                <a16:creationId xmlns:a16="http://schemas.microsoft.com/office/drawing/2014/main" id="{E5BE64E7-308C-4582-8B66-64193DE05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15"/>
            <a:ext cx="9144000" cy="6272784"/>
          </a:xfrm>
          <a:prstGeom prst="rect">
            <a:avLst/>
          </a:prstGeom>
        </p:spPr>
      </p:pic>
      <p:sp>
        <p:nvSpPr>
          <p:cNvPr id="12" name="TextBox 11">
            <a:extLst>
              <a:ext uri="{FF2B5EF4-FFF2-40B4-BE49-F238E27FC236}">
                <a16:creationId xmlns:a16="http://schemas.microsoft.com/office/drawing/2014/main" id="{93CDF149-A733-4847-9AAC-B51B844EAC7F}"/>
              </a:ext>
            </a:extLst>
          </p:cNvPr>
          <p:cNvSpPr txBox="1"/>
          <p:nvPr/>
        </p:nvSpPr>
        <p:spPr>
          <a:xfrm>
            <a:off x="2875808" y="273959"/>
            <a:ext cx="3392384" cy="923330"/>
          </a:xfrm>
          <a:prstGeom prst="rect">
            <a:avLst/>
          </a:prstGeom>
          <a:solidFill>
            <a:schemeClr val="bg1"/>
          </a:solidFill>
          <a:ln w="38100">
            <a:solidFill>
              <a:srgbClr val="FF000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Wrestlers</a:t>
            </a:r>
          </a:p>
        </p:txBody>
      </p:sp>
    </p:spTree>
    <p:extLst>
      <p:ext uri="{BB962C8B-B14F-4D97-AF65-F5344CB8AC3E}">
        <p14:creationId xmlns:p14="http://schemas.microsoft.com/office/powerpoint/2010/main" val="3438358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Rikishi </a:t>
            </a:r>
            <a:r>
              <a:rPr kumimoji="0" lang="ja-JP" altLang="en-US" sz="5400" b="1" i="0" u="none" strike="noStrike" kern="1200" cap="none" spc="0" normalizeH="0" baseline="0" noProof="0" dirty="0">
                <a:ln>
                  <a:noFill/>
                </a:ln>
                <a:solidFill>
                  <a:srgbClr val="FF0000"/>
                </a:solidFill>
                <a:effectLst/>
                <a:uLnTx/>
                <a:uFillTx/>
                <a:latin typeface="Kristen ITC"/>
                <a:ea typeface="Kozuka Gothic Pro B"/>
                <a:cs typeface="+mn-cs"/>
              </a:rPr>
              <a:t>力士</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 </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The word for sumo wrestler in Japanese is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rikishi </a:t>
            </a:r>
            <a:r>
              <a:rPr kumimoji="0" lang="ja-JP" altLang="en-US"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力士</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lang="en-GB" altLang="ja-JP" sz="2400" dirty="0">
                <a:solidFill>
                  <a:prstClr val="black"/>
                </a:solidFill>
                <a:latin typeface="Kozuka Gothic Pro B" pitchFamily="34" charset="-128"/>
                <a:ea typeface="Kozuka Gothic Pro B" pitchFamily="34" charset="-128"/>
              </a:rPr>
              <a:t>Sumo wrestlers have an </a:t>
            </a:r>
            <a:r>
              <a:rPr lang="en-GB" altLang="ja-JP" sz="2400" b="1" dirty="0">
                <a:solidFill>
                  <a:prstClr val="black"/>
                </a:solidFill>
                <a:latin typeface="Kozuka Gothic Pro B" pitchFamily="34" charset="-128"/>
                <a:ea typeface="Kozuka Gothic Pro B" pitchFamily="34" charset="-128"/>
              </a:rPr>
              <a:t>iconic</a:t>
            </a:r>
            <a:r>
              <a:rPr lang="en-GB" altLang="ja-JP" sz="2400" dirty="0">
                <a:solidFill>
                  <a:prstClr val="black"/>
                </a:solidFill>
                <a:latin typeface="Kozuka Gothic Pro B" pitchFamily="34" charset="-128"/>
                <a:ea typeface="Kozuka Gothic Pro B" pitchFamily="34" charset="-128"/>
              </a:rPr>
              <a:t> and </a:t>
            </a:r>
            <a:r>
              <a:rPr lang="en-GB" altLang="ja-JP" sz="2400" b="1" dirty="0">
                <a:solidFill>
                  <a:prstClr val="black"/>
                </a:solidFill>
                <a:latin typeface="Kozuka Gothic Pro B" pitchFamily="34" charset="-128"/>
                <a:ea typeface="Kozuka Gothic Pro B" pitchFamily="34" charset="-128"/>
              </a:rPr>
              <a:t>unique appearance</a:t>
            </a:r>
            <a:r>
              <a:rPr lang="en-GB" altLang="ja-JP" sz="2400" dirty="0">
                <a:solidFill>
                  <a:prstClr val="black"/>
                </a:solidFill>
                <a:latin typeface="Kozuka Gothic Pro B" pitchFamily="34" charset="-128"/>
                <a:ea typeface="Kozuka Gothic Pro B" pitchFamily="34" charset="-128"/>
              </a:rPr>
              <a:t>.</a:t>
            </a:r>
          </a:p>
        </p:txBody>
      </p:sp>
      <p:sp>
        <p:nvSpPr>
          <p:cNvPr id="11" name="TextBox 10">
            <a:extLst>
              <a:ext uri="{FF2B5EF4-FFF2-40B4-BE49-F238E27FC236}">
                <a16:creationId xmlns:a16="http://schemas.microsoft.com/office/drawing/2014/main" id="{65F7ACAE-CD60-4FE6-85B3-397A06EC09B3}"/>
              </a:ext>
            </a:extLst>
          </p:cNvPr>
          <p:cNvSpPr txBox="1"/>
          <p:nvPr/>
        </p:nvSpPr>
        <p:spPr>
          <a:xfrm>
            <a:off x="5613606" y="3331295"/>
            <a:ext cx="2894590" cy="1569660"/>
          </a:xfrm>
          <a:prstGeom prst="rect">
            <a:avLst/>
          </a:prstGeom>
          <a:noFill/>
          <a:ln w="38100">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What do you notice about this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sumo wrestler’s appearance?</a:t>
            </a:r>
            <a:r>
              <a:rPr lang="ja-JP" altLang="en-US" sz="2400" b="1" dirty="0">
                <a:solidFill>
                  <a:prstClr val="black"/>
                </a:solidFill>
                <a:latin typeface="Kozuka Gothic Pro B" pitchFamily="34" charset="-128"/>
                <a:ea typeface="Kozuka Gothic Pro B" pitchFamily="34" charset="-128"/>
              </a:rPr>
              <a:t> </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2" name="TextBox 11">
            <a:extLst>
              <a:ext uri="{FF2B5EF4-FFF2-40B4-BE49-F238E27FC236}">
                <a16:creationId xmlns:a16="http://schemas.microsoft.com/office/drawing/2014/main" id="{B7ECD0C7-566B-4AD1-99F7-96FF88D810E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3" name="Picture 12">
            <a:extLst>
              <a:ext uri="{FF2B5EF4-FFF2-40B4-BE49-F238E27FC236}">
                <a16:creationId xmlns:a16="http://schemas.microsoft.com/office/drawing/2014/main" id="{5579A992-7DAB-4F73-99DD-943548C4C3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3356" y="2159082"/>
            <a:ext cx="3914087" cy="3914087"/>
          </a:xfrm>
          <a:prstGeom prst="rect">
            <a:avLst/>
          </a:prstGeom>
        </p:spPr>
      </p:pic>
    </p:spTree>
    <p:extLst>
      <p:ext uri="{BB962C8B-B14F-4D97-AF65-F5344CB8AC3E}">
        <p14:creationId xmlns:p14="http://schemas.microsoft.com/office/powerpoint/2010/main" val="334737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Mawashi </a:t>
            </a:r>
            <a:r>
              <a:rPr kumimoji="0" lang="ja-JP" altLang="en-US" sz="5400" b="1" i="0" u="none" strike="noStrike" kern="1200" cap="none" spc="0" normalizeH="0" baseline="0" noProof="0" dirty="0">
                <a:ln>
                  <a:noFill/>
                </a:ln>
                <a:solidFill>
                  <a:srgbClr val="FF0000"/>
                </a:solidFill>
                <a:effectLst/>
                <a:uLnTx/>
                <a:uFillTx/>
                <a:latin typeface="Kozuka Gothic Pro B" pitchFamily="34" charset="-128"/>
                <a:ea typeface="Kozuka Gothic Pro B" pitchFamily="34" charset="-128"/>
                <a:cs typeface="+mn-cs"/>
              </a:rPr>
              <a:t>廻し</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75431" y="1281539"/>
            <a:ext cx="8209161"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When competing, all wrestlers wear a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loincloth</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known as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mawashi </a:t>
            </a:r>
            <a:r>
              <a:rPr kumimoji="0" lang="ja-JP" altLang="en-US"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廻し</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in Japanese.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3DE751D0-862E-4D60-8915-B9AAFFF6EB3F}"/>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B6E11C63-FF2B-465A-B0C4-D589DB7FF092}"/>
              </a:ext>
            </a:extLst>
          </p:cNvPr>
          <p:cNvSpPr txBox="1"/>
          <p:nvPr/>
        </p:nvSpPr>
        <p:spPr>
          <a:xfrm>
            <a:off x="602960" y="4993099"/>
            <a:ext cx="4658043" cy="923330"/>
          </a:xfrm>
          <a:prstGeom prst="rect">
            <a:avLst/>
          </a:prstGeom>
          <a:solidFill>
            <a:schemeClr val="bg1"/>
          </a:solidFill>
          <a:ln w="28575">
            <a:solidFill>
              <a:srgbClr val="FF0000"/>
            </a:solidFill>
            <a:prstDash val="dash"/>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18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By wearing as little clothing as possible, wrestlers can show they are not cheating, and display their true strength.</a:t>
            </a:r>
          </a:p>
        </p:txBody>
      </p:sp>
      <p:pic>
        <p:nvPicPr>
          <p:cNvPr id="17" name="Picture 16">
            <a:extLst>
              <a:ext uri="{FF2B5EF4-FFF2-40B4-BE49-F238E27FC236}">
                <a16:creationId xmlns:a16="http://schemas.microsoft.com/office/drawing/2014/main" id="{371B926F-6DA8-4E88-A749-9F51F7649D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2456" r="15535"/>
          <a:stretch/>
        </p:blipFill>
        <p:spPr>
          <a:xfrm>
            <a:off x="5477026" y="2070259"/>
            <a:ext cx="3091543" cy="3962824"/>
          </a:xfrm>
          <a:prstGeom prst="rect">
            <a:avLst/>
          </a:prstGeom>
        </p:spPr>
      </p:pic>
      <p:pic>
        <p:nvPicPr>
          <p:cNvPr id="19" name="Picture 18" descr="A screenshot of a video game&#10;&#10;Description automatically generated">
            <a:extLst>
              <a:ext uri="{FF2B5EF4-FFF2-40B4-BE49-F238E27FC236}">
                <a16:creationId xmlns:a16="http://schemas.microsoft.com/office/drawing/2014/main" id="{36AE856E-00FB-4189-B5DA-FD3753DAE313}"/>
              </a:ext>
            </a:extLst>
          </p:cNvPr>
          <p:cNvPicPr>
            <a:picLocks noChangeAspect="1"/>
          </p:cNvPicPr>
          <p:nvPr/>
        </p:nvPicPr>
        <p:blipFill rotWithShape="1">
          <a:blip r:embed="rId5">
            <a:extLst>
              <a:ext uri="{28A0092B-C50C-407E-A947-70E740481C1C}">
                <a14:useLocalDpi xmlns:a14="http://schemas.microsoft.com/office/drawing/2010/main" val="0"/>
              </a:ext>
            </a:extLst>
          </a:blip>
          <a:srcRect l="33181" t="38088" r="44855" b="33500"/>
          <a:stretch/>
        </p:blipFill>
        <p:spPr>
          <a:xfrm>
            <a:off x="2289958" y="2689853"/>
            <a:ext cx="2665236" cy="2437756"/>
          </a:xfrm>
          <a:prstGeom prst="rect">
            <a:avLst/>
          </a:prstGeom>
        </p:spPr>
      </p:pic>
      <p:pic>
        <p:nvPicPr>
          <p:cNvPr id="20" name="Picture 19" descr="A screenshot of a video game&#10;&#10;Description automatically generated">
            <a:extLst>
              <a:ext uri="{FF2B5EF4-FFF2-40B4-BE49-F238E27FC236}">
                <a16:creationId xmlns:a16="http://schemas.microsoft.com/office/drawing/2014/main" id="{1BFD0F98-94AA-4312-992A-5B543D822993}"/>
              </a:ext>
            </a:extLst>
          </p:cNvPr>
          <p:cNvPicPr>
            <a:picLocks noChangeAspect="1"/>
          </p:cNvPicPr>
          <p:nvPr/>
        </p:nvPicPr>
        <p:blipFill rotWithShape="1">
          <a:blip r:embed="rId5">
            <a:extLst>
              <a:ext uri="{28A0092B-C50C-407E-A947-70E740481C1C}">
                <a14:useLocalDpi xmlns:a14="http://schemas.microsoft.com/office/drawing/2010/main" val="0"/>
              </a:ext>
            </a:extLst>
          </a:blip>
          <a:srcRect l="11217" t="37194" r="66820" b="33500"/>
          <a:stretch/>
        </p:blipFill>
        <p:spPr>
          <a:xfrm>
            <a:off x="491332" y="1966474"/>
            <a:ext cx="2624969" cy="2476489"/>
          </a:xfrm>
          <a:prstGeom prst="rect">
            <a:avLst/>
          </a:prstGeom>
        </p:spPr>
      </p:pic>
    </p:spTree>
    <p:extLst>
      <p:ext uri="{BB962C8B-B14F-4D97-AF65-F5344CB8AC3E}">
        <p14:creationId xmlns:p14="http://schemas.microsoft.com/office/powerpoint/2010/main" val="227355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2B52E0A2-05AC-4EF7-82E7-2F7B4080236C}"/>
              </a:ext>
            </a:extLst>
          </p:cNvPr>
          <p:cNvSpPr>
            <a:spLocks noGrp="1"/>
          </p:cNvSpPr>
          <p:nvPr>
            <p:ph type="ftr" sz="quarter" idx="11"/>
          </p:nvPr>
        </p:nvSpPr>
        <p:spPr>
          <a:xfrm flipV="1">
            <a:off x="0" y="6212483"/>
            <a:ext cx="9143999" cy="54570"/>
          </a:xfrm>
        </p:spPr>
        <p:txBody>
          <a:bodyPr/>
          <a:lstStyle/>
          <a:p>
            <a:br>
              <a:rPr lang="en-GB">
                <a:solidFill>
                  <a:schemeClr val="bg1"/>
                </a:solidFill>
              </a:rPr>
            </a:br>
            <a:endParaRPr lang="en-GB">
              <a:solidFill>
                <a:schemeClr val="bg1"/>
              </a:solidFill>
            </a:endParaRPr>
          </a:p>
        </p:txBody>
      </p:sp>
      <p:pic>
        <p:nvPicPr>
          <p:cNvPr id="9" name="Picture 8">
            <a:extLst>
              <a:ext uri="{FF2B5EF4-FFF2-40B4-BE49-F238E27FC236}">
                <a16:creationId xmlns:a16="http://schemas.microsoft.com/office/drawing/2014/main" id="{0A02EA50-584D-432E-A77B-F639AF23EF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7" name="TextBox 6">
            <a:extLst>
              <a:ext uri="{FF2B5EF4-FFF2-40B4-BE49-F238E27FC236}">
                <a16:creationId xmlns:a16="http://schemas.microsoft.com/office/drawing/2014/main" id="{8752251D-D9FD-4519-9174-94219735CD9C}"/>
              </a:ext>
            </a:extLst>
          </p:cNvPr>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Starter</a:t>
            </a:r>
          </a:p>
        </p:txBody>
      </p:sp>
      <p:sp>
        <p:nvSpPr>
          <p:cNvPr id="10" name="TextBox 9">
            <a:extLst>
              <a:ext uri="{FF2B5EF4-FFF2-40B4-BE49-F238E27FC236}">
                <a16:creationId xmlns:a16="http://schemas.microsoft.com/office/drawing/2014/main" id="{7C1702FC-CFBC-4BFC-B86F-0B8CBF969381}"/>
              </a:ext>
            </a:extLst>
          </p:cNvPr>
          <p:cNvSpPr txBox="1"/>
          <p:nvPr/>
        </p:nvSpPr>
        <p:spPr>
          <a:xfrm>
            <a:off x="539552" y="1327994"/>
            <a:ext cx="7665664" cy="3754874"/>
          </a:xfrm>
          <a:prstGeom prst="rect">
            <a:avLst/>
          </a:prstGeom>
          <a:noFill/>
        </p:spPr>
        <p:txBody>
          <a:bodyPr wrap="square" lIns="91440" tIns="45720" rIns="91440" bIns="45720" rtlCol="0" anchor="t">
            <a:spAutoFit/>
          </a:bodyPr>
          <a:lstStyle/>
          <a:p>
            <a:r>
              <a:rPr lang="en-GB" sz="3000" b="1" dirty="0">
                <a:latin typeface="Kozuka Gothic Pro B" pitchFamily="34" charset="-128"/>
                <a:ea typeface="Kozuka Gothic Pro B"/>
              </a:rPr>
              <a:t>What do you already know about </a:t>
            </a:r>
            <a:r>
              <a:rPr lang="en-GB" sz="3000" b="1" dirty="0">
                <a:solidFill>
                  <a:srgbClr val="FF0000"/>
                </a:solidFill>
                <a:latin typeface="Kozuka Gothic Pro B" pitchFamily="34" charset="-128"/>
                <a:ea typeface="Kozuka Gothic Pro B"/>
              </a:rPr>
              <a:t>sumo</a:t>
            </a:r>
            <a:r>
              <a:rPr lang="en-GB" sz="3000" b="1" dirty="0">
                <a:latin typeface="Kozuka Gothic Pro B" pitchFamily="34" charset="-128"/>
                <a:ea typeface="Kozuka Gothic Pro B"/>
              </a:rPr>
              <a:t>?</a:t>
            </a:r>
            <a:endParaRPr lang="en-GB" sz="3000" b="1" dirty="0">
              <a:latin typeface="Kozuka Gothic Pro B" pitchFamily="34" charset="-128"/>
              <a:ea typeface="Kozuka Gothic Pro B" pitchFamily="34" charset="-128"/>
            </a:endParaRPr>
          </a:p>
          <a:p>
            <a:endParaRPr lang="en-GB" sz="1600" b="1"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400" b="1" dirty="0">
                <a:latin typeface="Kozuka Gothic Pro B" pitchFamily="34" charset="-128"/>
                <a:ea typeface="Kozuka Gothic Pro B" pitchFamily="34" charset="-128"/>
              </a:rPr>
              <a:t>What</a:t>
            </a:r>
            <a:r>
              <a:rPr lang="en-GB" sz="2400" dirty="0">
                <a:latin typeface="Kozuka Gothic Pro B" pitchFamily="34" charset="-128"/>
                <a:ea typeface="Kozuka Gothic Pro B" pitchFamily="34" charset="-128"/>
              </a:rPr>
              <a:t> is sumo?</a:t>
            </a:r>
          </a:p>
          <a:p>
            <a:pPr marL="342900" indent="-342900">
              <a:buFont typeface="Arial" panose="020B0604020202020204" pitchFamily="34" charset="0"/>
              <a:buChar char="•"/>
            </a:pPr>
            <a:endParaRPr lang="en-GB" sz="2400"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400" b="1" dirty="0">
                <a:latin typeface="Kozuka Gothic Pro B" pitchFamily="34" charset="-128"/>
                <a:ea typeface="Kozuka Gothic Pro B" pitchFamily="34" charset="-128"/>
              </a:rPr>
              <a:t>Where</a:t>
            </a:r>
            <a:r>
              <a:rPr lang="en-GB" sz="2400" dirty="0">
                <a:latin typeface="Kozuka Gothic Pro B" pitchFamily="34" charset="-128"/>
                <a:ea typeface="Kozuka Gothic Pro B" pitchFamily="34" charset="-128"/>
              </a:rPr>
              <a:t> is it from?</a:t>
            </a:r>
          </a:p>
          <a:p>
            <a:pPr marL="342900" indent="-342900">
              <a:buFont typeface="Arial" panose="020B0604020202020204" pitchFamily="34" charset="0"/>
              <a:buChar char="•"/>
            </a:pPr>
            <a:endParaRPr lang="en-GB" sz="2400"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400" dirty="0">
                <a:latin typeface="Kozuka Gothic Pro B" pitchFamily="34" charset="-128"/>
                <a:ea typeface="Kozuka Gothic Pro B" pitchFamily="34" charset="-128"/>
              </a:rPr>
              <a:t>What other </a:t>
            </a:r>
            <a:r>
              <a:rPr lang="en-GB" sz="2400" b="1" dirty="0">
                <a:latin typeface="Kozuka Gothic Pro B" pitchFamily="34" charset="-128"/>
                <a:ea typeface="Kozuka Gothic Pro B" pitchFamily="34" charset="-128"/>
              </a:rPr>
              <a:t>sports</a:t>
            </a:r>
            <a:r>
              <a:rPr lang="en-GB" sz="2400" dirty="0">
                <a:latin typeface="Kozuka Gothic Pro B" pitchFamily="34" charset="-128"/>
                <a:ea typeface="Kozuka Gothic Pro B" pitchFamily="34" charset="-128"/>
              </a:rPr>
              <a:t> could you compare </a:t>
            </a:r>
            <a:br>
              <a:rPr lang="en-GB" sz="2400" dirty="0">
                <a:latin typeface="Kozuka Gothic Pro B" pitchFamily="34" charset="-128"/>
                <a:ea typeface="Kozuka Gothic Pro B" pitchFamily="34" charset="-128"/>
              </a:rPr>
            </a:br>
            <a:r>
              <a:rPr lang="en-GB" sz="2400" dirty="0">
                <a:latin typeface="Kozuka Gothic Pro B" pitchFamily="34" charset="-128"/>
                <a:ea typeface="Kozuka Gothic Pro B" pitchFamily="34" charset="-128"/>
              </a:rPr>
              <a:t>sumo to?</a:t>
            </a:r>
          </a:p>
          <a:p>
            <a:pPr marL="342900" indent="-342900">
              <a:buFont typeface="Arial" panose="020B0604020202020204" pitchFamily="34" charset="0"/>
              <a:buChar char="•"/>
            </a:pPr>
            <a:endParaRPr lang="en-GB" sz="2400"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400" dirty="0">
                <a:latin typeface="Kozuka Gothic Pro B" pitchFamily="34" charset="-128"/>
                <a:ea typeface="Kozuka Gothic Pro B" pitchFamily="34" charset="-128"/>
              </a:rPr>
              <a:t>Anything else you can think of!</a:t>
            </a:r>
            <a:endParaRPr lang="en-GB" sz="2400" dirty="0">
              <a:latin typeface="Kozuka Gothic Pro B" pitchFamily="34" charset="-128"/>
              <a:ea typeface="Kozuka Gothic Pro B"/>
            </a:endParaRPr>
          </a:p>
        </p:txBody>
      </p:sp>
      <p:sp>
        <p:nvSpPr>
          <p:cNvPr id="12" name="TextBox 11">
            <a:extLst>
              <a:ext uri="{FF2B5EF4-FFF2-40B4-BE49-F238E27FC236}">
                <a16:creationId xmlns:a16="http://schemas.microsoft.com/office/drawing/2014/main" id="{FD4CBE3D-075F-4478-A4D2-FEF3660C1086}"/>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4" name="Picture 13" descr="A screenshot of a video game&#10;&#10;Description automatically generated">
            <a:extLst>
              <a:ext uri="{FF2B5EF4-FFF2-40B4-BE49-F238E27FC236}">
                <a16:creationId xmlns:a16="http://schemas.microsoft.com/office/drawing/2014/main" id="{F7D5E5B5-7B3B-45FF-98B7-5F64E8CDB2E1}"/>
              </a:ext>
            </a:extLst>
          </p:cNvPr>
          <p:cNvPicPr>
            <a:picLocks noChangeAspect="1"/>
          </p:cNvPicPr>
          <p:nvPr/>
        </p:nvPicPr>
        <p:blipFill rotWithShape="1">
          <a:blip r:embed="rId4">
            <a:extLst>
              <a:ext uri="{28A0092B-C50C-407E-A947-70E740481C1C}">
                <a14:useLocalDpi xmlns:a14="http://schemas.microsoft.com/office/drawing/2010/main" val="0"/>
              </a:ext>
            </a:extLst>
          </a:blip>
          <a:srcRect l="7262" t="28771" r="70714" b="30667"/>
          <a:stretch/>
        </p:blipFill>
        <p:spPr>
          <a:xfrm>
            <a:off x="6745379" y="3116088"/>
            <a:ext cx="2398621" cy="3123680"/>
          </a:xfrm>
          <a:prstGeom prst="rect">
            <a:avLst/>
          </a:prstGeom>
        </p:spPr>
      </p:pic>
    </p:spTree>
    <p:extLst>
      <p:ext uri="{BB962C8B-B14F-4D97-AF65-F5344CB8AC3E}">
        <p14:creationId xmlns:p14="http://schemas.microsoft.com/office/powerpoint/2010/main" val="532778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7970464"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solidFill>
                  <a:srgbClr val="FF0000"/>
                </a:solidFill>
                <a:latin typeface="Kristen ITC"/>
                <a:ea typeface="Kozuka Gothic Pro B"/>
              </a:rPr>
              <a:t>M</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age </a:t>
            </a:r>
            <a:r>
              <a:rPr lang="ja-JP" sz="5400" b="1" i="0" dirty="0">
                <a:solidFill>
                  <a:srgbClr val="FF0000"/>
                </a:solidFill>
                <a:effectLst/>
                <a:ea typeface="WordVisi_MSFontService"/>
              </a:rPr>
              <a:t>髷</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84DEA52F-35F5-47D6-B319-3A530DB92430}"/>
              </a:ext>
            </a:extLst>
          </p:cNvPr>
          <p:cNvSpPr txBox="1"/>
          <p:nvPr/>
        </p:nvSpPr>
        <p:spPr>
          <a:xfrm>
            <a:off x="539552" y="1235661"/>
            <a:ext cx="8209161"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Mage </a:t>
            </a:r>
            <a:r>
              <a:rPr lang="en-GB" altLang="ja-JP" sz="2400" dirty="0">
                <a:solidFill>
                  <a:prstClr val="black"/>
                </a:solidFill>
                <a:latin typeface="Kozuka Gothic Pro B" pitchFamily="34" charset="-128"/>
                <a:ea typeface="Kozuka Gothic Pro B" pitchFamily="34" charset="-128"/>
              </a:rPr>
              <a:t>is the name for the </a:t>
            </a:r>
            <a:r>
              <a:rPr lang="en-GB" altLang="ja-JP" sz="2400" b="1" dirty="0">
                <a:solidFill>
                  <a:prstClr val="black"/>
                </a:solidFill>
                <a:latin typeface="Kozuka Gothic Pro B" pitchFamily="34" charset="-128"/>
                <a:ea typeface="Kozuka Gothic Pro B" pitchFamily="34" charset="-128"/>
              </a:rPr>
              <a:t>topknot hairstyle</a:t>
            </a:r>
            <a:r>
              <a:rPr lang="en-GB" altLang="ja-JP" sz="2400" dirty="0">
                <a:solidFill>
                  <a:prstClr val="black"/>
                </a:solidFill>
                <a:latin typeface="Kozuka Gothic Pro B" pitchFamily="34" charset="-128"/>
                <a:ea typeface="Kozuka Gothic Pro B" pitchFamily="34" charset="-128"/>
              </a:rPr>
              <a:t> that sumo wrestlers wear. This hairstyle was actually </a:t>
            </a:r>
            <a:r>
              <a:rPr lang="en-GB" altLang="ja-JP" sz="2400" b="1" dirty="0">
                <a:solidFill>
                  <a:prstClr val="black"/>
                </a:solidFill>
                <a:latin typeface="Kozuka Gothic Pro B" pitchFamily="34" charset="-128"/>
                <a:ea typeface="Kozuka Gothic Pro B" pitchFamily="34" charset="-128"/>
              </a:rPr>
              <a:t>popular </a:t>
            </a:r>
            <a:r>
              <a:rPr lang="en-GB" altLang="ja-JP" sz="2400" dirty="0">
                <a:solidFill>
                  <a:prstClr val="black"/>
                </a:solidFill>
                <a:latin typeface="Kozuka Gothic Pro B" pitchFamily="34" charset="-128"/>
                <a:ea typeface="Kozuka Gothic Pro B" pitchFamily="34" charset="-128"/>
              </a:rPr>
              <a:t>for </a:t>
            </a:r>
            <a:r>
              <a:rPr lang="en-GB" altLang="ja-JP" sz="2400" b="1" dirty="0">
                <a:solidFill>
                  <a:prstClr val="black"/>
                </a:solidFill>
                <a:latin typeface="Kozuka Gothic Pro B" pitchFamily="34" charset="-128"/>
                <a:ea typeface="Kozuka Gothic Pro B" pitchFamily="34" charset="-128"/>
              </a:rPr>
              <a:t>men</a:t>
            </a:r>
            <a:r>
              <a:rPr lang="en-GB" altLang="ja-JP" sz="2400" dirty="0">
                <a:solidFill>
                  <a:prstClr val="black"/>
                </a:solidFill>
                <a:latin typeface="Kozuka Gothic Pro B" pitchFamily="34" charset="-128"/>
                <a:ea typeface="Kozuka Gothic Pro B" pitchFamily="34" charset="-128"/>
              </a:rPr>
              <a:t> and </a:t>
            </a:r>
            <a:r>
              <a:rPr lang="en-GB" altLang="ja-JP" sz="2400" b="1" dirty="0">
                <a:solidFill>
                  <a:prstClr val="black"/>
                </a:solidFill>
                <a:latin typeface="Kozuka Gothic Pro B" pitchFamily="34" charset="-128"/>
                <a:ea typeface="Kozuka Gothic Pro B" pitchFamily="34" charset="-128"/>
              </a:rPr>
              <a:t>samurai</a:t>
            </a:r>
            <a:r>
              <a:rPr lang="en-GB" altLang="ja-JP" sz="2400" dirty="0">
                <a:solidFill>
                  <a:prstClr val="black"/>
                </a:solidFill>
                <a:latin typeface="Kozuka Gothic Pro B" pitchFamily="34" charset="-128"/>
                <a:ea typeface="Kozuka Gothic Pro B" pitchFamily="34" charset="-128"/>
              </a:rPr>
              <a:t> during the </a:t>
            </a:r>
            <a:r>
              <a:rPr lang="en-GB" altLang="ja-JP" sz="2400" b="1" dirty="0">
                <a:solidFill>
                  <a:prstClr val="black"/>
                </a:solidFill>
                <a:latin typeface="Kozuka Gothic Pro B" pitchFamily="34" charset="-128"/>
                <a:ea typeface="Kozuka Gothic Pro B" pitchFamily="34" charset="-128"/>
              </a:rPr>
              <a:t>Edo period </a:t>
            </a:r>
            <a:r>
              <a:rPr lang="en-GB" altLang="ja-JP" sz="2400" dirty="0">
                <a:solidFill>
                  <a:prstClr val="black"/>
                </a:solidFill>
                <a:latin typeface="Kozuka Gothic Pro B" pitchFamily="34" charset="-128"/>
                <a:ea typeface="Kozuka Gothic Pro B" pitchFamily="34" charset="-128"/>
              </a:rPr>
              <a:t>(</a:t>
            </a:r>
            <a:r>
              <a:rPr lang="en-GB" altLang="ja-JP" sz="2400" b="1" dirty="0">
                <a:solidFill>
                  <a:prstClr val="black"/>
                </a:solidFill>
                <a:latin typeface="Kozuka Gothic Pro B" pitchFamily="34" charset="-128"/>
                <a:ea typeface="Kozuka Gothic Pro B" pitchFamily="34" charset="-128"/>
              </a:rPr>
              <a:t>1603-1868</a:t>
            </a:r>
            <a:r>
              <a:rPr lang="en-GB" altLang="ja-JP" sz="2400" dirty="0">
                <a:solidFill>
                  <a:prstClr val="black"/>
                </a:solidFill>
                <a:latin typeface="Kozuka Gothic Pro B" pitchFamily="34" charset="-128"/>
                <a:ea typeface="Kozuka Gothic Pro B" pitchFamily="34" charset="-128"/>
              </a:rPr>
              <a:t>).</a:t>
            </a:r>
            <a:endPar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18" name="Picture 2">
            <a:extLst>
              <a:ext uri="{FF2B5EF4-FFF2-40B4-BE49-F238E27FC236}">
                <a16:creationId xmlns:a16="http://schemas.microsoft.com/office/drawing/2014/main" id="{C40A2231-9C7A-4470-89D0-D51D99A8545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5581" y="2666822"/>
            <a:ext cx="2151433" cy="31537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F1C26854-7DC4-43FF-8888-B0F4138F88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4294" y="2666822"/>
            <a:ext cx="2365335" cy="3153780"/>
          </a:xfrm>
          <a:prstGeom prst="rect">
            <a:avLst/>
          </a:prstGeom>
        </p:spPr>
      </p:pic>
      <p:sp>
        <p:nvSpPr>
          <p:cNvPr id="11" name="TextBox 10">
            <a:extLst>
              <a:ext uri="{FF2B5EF4-FFF2-40B4-BE49-F238E27FC236}">
                <a16:creationId xmlns:a16="http://schemas.microsoft.com/office/drawing/2014/main" id="{401679AC-DECC-4C4F-AE07-FF80081A29EB}"/>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000AF176-C3F5-4AA5-9B0E-D5C0EEF0EDA2}"/>
              </a:ext>
            </a:extLst>
          </p:cNvPr>
          <p:cNvSpPr txBox="1"/>
          <p:nvPr/>
        </p:nvSpPr>
        <p:spPr>
          <a:xfrm>
            <a:off x="539552" y="5080418"/>
            <a:ext cx="4561837" cy="923330"/>
          </a:xfrm>
          <a:prstGeom prst="rect">
            <a:avLst/>
          </a:prstGeom>
          <a:solidFill>
            <a:schemeClr val="bg1"/>
          </a:solidFill>
          <a:ln w="38100">
            <a:solidFill>
              <a:srgbClr val="FF0000"/>
            </a:solidFill>
            <a:prstDash val="dash"/>
          </a:ln>
        </p:spPr>
        <p:txBody>
          <a:bodyPr wrap="square">
            <a:spAutoFit/>
          </a:bodyPr>
          <a:lstStyle/>
          <a:p>
            <a:pPr>
              <a:defRPr/>
            </a:pPr>
            <a:r>
              <a:rPr lang="en-GB" altLang="ja-JP" sz="1800" dirty="0">
                <a:solidFill>
                  <a:prstClr val="black"/>
                </a:solidFill>
                <a:latin typeface="Kozuka Gothic Pro B" pitchFamily="34" charset="-128"/>
                <a:ea typeface="Kozuka Gothic Pro B" pitchFamily="34" charset="-128"/>
              </a:rPr>
              <a:t>Did you know that samurai have their </a:t>
            </a:r>
            <a:r>
              <a:rPr lang="en-GB" altLang="ja-JP" dirty="0">
                <a:solidFill>
                  <a:prstClr val="black"/>
                </a:solidFill>
                <a:latin typeface="Kozuka Gothic Pro B" pitchFamily="34" charset="-128"/>
                <a:ea typeface="Kozuka Gothic Pro B" pitchFamily="34" charset="-128"/>
              </a:rPr>
              <a:t>hair styled by </a:t>
            </a:r>
            <a:r>
              <a:rPr lang="en-GB" altLang="ja-JP" b="1" dirty="0">
                <a:solidFill>
                  <a:prstClr val="black"/>
                </a:solidFill>
                <a:latin typeface="Kozuka Gothic Pro B" pitchFamily="34" charset="-128"/>
                <a:ea typeface="Kozuka Gothic Pro B" pitchFamily="34" charset="-128"/>
              </a:rPr>
              <a:t>professional specialist hairdressers</a:t>
            </a:r>
            <a:r>
              <a:rPr lang="en-GB" altLang="ja-JP" dirty="0">
                <a:solidFill>
                  <a:prstClr val="black"/>
                </a:solidFill>
                <a:latin typeface="Kozuka Gothic Pro B" pitchFamily="34" charset="-128"/>
                <a:ea typeface="Kozuka Gothic Pro B" pitchFamily="34" charset="-128"/>
              </a:rPr>
              <a:t>, known as </a:t>
            </a:r>
            <a:r>
              <a:rPr lang="en-GB" altLang="ja-JP" b="1" dirty="0" err="1">
                <a:solidFill>
                  <a:prstClr val="black"/>
                </a:solidFill>
                <a:latin typeface="Kozuka Gothic Pro B" pitchFamily="34" charset="-128"/>
                <a:ea typeface="Kozuka Gothic Pro B" pitchFamily="34" charset="-128"/>
              </a:rPr>
              <a:t>tokoyama</a:t>
            </a:r>
            <a:r>
              <a:rPr lang="en-GB" altLang="ja-JP" b="1" dirty="0">
                <a:solidFill>
                  <a:prstClr val="black"/>
                </a:solidFill>
                <a:latin typeface="Kozuka Gothic Pro B" pitchFamily="34" charset="-128"/>
                <a:ea typeface="Kozuka Gothic Pro B" pitchFamily="34" charset="-128"/>
              </a:rPr>
              <a:t> </a:t>
            </a:r>
            <a:r>
              <a:rPr lang="ja-JP" altLang="en-US" b="1" dirty="0">
                <a:solidFill>
                  <a:srgbClr val="000000"/>
                </a:solidFill>
                <a:ea typeface="WordVisi_MSFontService"/>
              </a:rPr>
              <a:t>床山</a:t>
            </a:r>
            <a:r>
              <a:rPr lang="en-GB" altLang="ja-JP" b="1" dirty="0">
                <a:solidFill>
                  <a:prstClr val="black"/>
                </a:solidFill>
                <a:latin typeface="Kozuka Gothic Pro B" pitchFamily="34" charset="-128"/>
                <a:ea typeface="Kozuka Gothic Pro B" pitchFamily="34" charset="-128"/>
              </a:rPr>
              <a:t>.</a:t>
            </a:r>
          </a:p>
        </p:txBody>
      </p:sp>
    </p:spTree>
    <p:extLst>
      <p:ext uri="{BB962C8B-B14F-4D97-AF65-F5344CB8AC3E}">
        <p14:creationId xmlns:p14="http://schemas.microsoft.com/office/powerpoint/2010/main" val="237531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Weight </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Gaining weight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is </a:t>
            </a:r>
            <a:r>
              <a:rPr lang="en-GB" altLang="ja-JP" sz="2400" dirty="0">
                <a:solidFill>
                  <a:prstClr val="black"/>
                </a:solidFill>
                <a:latin typeface="Kozuka Gothic Pro B" pitchFamily="34" charset="-128"/>
                <a:ea typeface="Kozuka Gothic Pro B" pitchFamily="34" charset="-128"/>
              </a:rPr>
              <a:t>important for a wrestler, to help them </a:t>
            </a:r>
            <a:r>
              <a:rPr lang="en-GB" altLang="ja-JP" sz="2400" b="1" dirty="0">
                <a:solidFill>
                  <a:prstClr val="black"/>
                </a:solidFill>
                <a:latin typeface="Kozuka Gothic Pro B" pitchFamily="34" charset="-128"/>
                <a:ea typeface="Kozuka Gothic Pro B" pitchFamily="34" charset="-128"/>
              </a:rPr>
              <a:t>build</a:t>
            </a:r>
            <a:r>
              <a:rPr lang="en-GB" altLang="ja-JP" sz="2400" dirty="0">
                <a:solidFill>
                  <a:prstClr val="black"/>
                </a:solidFill>
                <a:latin typeface="Kozuka Gothic Pro B" pitchFamily="34" charset="-128"/>
                <a:ea typeface="Kozuka Gothic Pro B" pitchFamily="34" charset="-128"/>
              </a:rPr>
              <a:t> </a:t>
            </a:r>
            <a:r>
              <a:rPr lang="en-GB" altLang="ja-JP" sz="2400" b="1" dirty="0">
                <a:solidFill>
                  <a:prstClr val="black"/>
                </a:solidFill>
                <a:latin typeface="Kozuka Gothic Pro B" pitchFamily="34" charset="-128"/>
                <a:ea typeface="Kozuka Gothic Pro B" pitchFamily="34" charset="-128"/>
              </a:rPr>
              <a:t>strength and muscle</a:t>
            </a:r>
            <a:r>
              <a:rPr lang="en-GB" altLang="ja-JP" sz="2400" dirty="0">
                <a:solidFill>
                  <a:prstClr val="black"/>
                </a:solidFill>
                <a:latin typeface="Kozuka Gothic Pro B" pitchFamily="34" charset="-128"/>
                <a:ea typeface="Kozuka Gothic Pro B" pitchFamily="34" charset="-128"/>
              </a:rPr>
              <a:t>. </a:t>
            </a:r>
          </a:p>
        </p:txBody>
      </p:sp>
      <p:sp>
        <p:nvSpPr>
          <p:cNvPr id="11" name="TextBox 10">
            <a:extLst>
              <a:ext uri="{FF2B5EF4-FFF2-40B4-BE49-F238E27FC236}">
                <a16:creationId xmlns:a16="http://schemas.microsoft.com/office/drawing/2014/main" id="{3B8B7959-2AAB-4621-9A92-56EB018E817D}"/>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2" name="Picture 11">
            <a:extLst>
              <a:ext uri="{FF2B5EF4-FFF2-40B4-BE49-F238E27FC236}">
                <a16:creationId xmlns:a16="http://schemas.microsoft.com/office/drawing/2014/main" id="{A9DE944F-8628-432A-B05B-694CEEF925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0671" y="2251323"/>
            <a:ext cx="5462658" cy="3628183"/>
          </a:xfrm>
          <a:prstGeom prst="rect">
            <a:avLst/>
          </a:prstGeom>
        </p:spPr>
      </p:pic>
      <p:sp>
        <p:nvSpPr>
          <p:cNvPr id="13" name="TextBox 12">
            <a:extLst>
              <a:ext uri="{FF2B5EF4-FFF2-40B4-BE49-F238E27FC236}">
                <a16:creationId xmlns:a16="http://schemas.microsoft.com/office/drawing/2014/main" id="{AE77013C-6BB5-4F01-92CB-DD800593EB60}"/>
              </a:ext>
            </a:extLst>
          </p:cNvPr>
          <p:cNvSpPr txBox="1"/>
          <p:nvPr/>
        </p:nvSpPr>
        <p:spPr>
          <a:xfrm>
            <a:off x="308718" y="4775249"/>
            <a:ext cx="4426567" cy="1200329"/>
          </a:xfrm>
          <a:prstGeom prst="rect">
            <a:avLst/>
          </a:prstGeom>
          <a:solidFill>
            <a:schemeClr val="bg1"/>
          </a:solidFill>
          <a:ln w="28575">
            <a:solidFill>
              <a:srgbClr val="FF0000"/>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1800" dirty="0">
                <a:solidFill>
                  <a:prstClr val="black"/>
                </a:solidFill>
                <a:latin typeface="Kozuka Gothic Pro B" pitchFamily="34" charset="-128"/>
                <a:ea typeface="Kozuka Gothic Pro B" pitchFamily="34" charset="-128"/>
              </a:rPr>
              <a:t>In </a:t>
            </a:r>
            <a:r>
              <a:rPr lang="en-GB" altLang="ja-JP" sz="1800" b="1" dirty="0">
                <a:solidFill>
                  <a:prstClr val="black"/>
                </a:solidFill>
                <a:latin typeface="Kozuka Gothic Pro B" pitchFamily="34" charset="-128"/>
                <a:ea typeface="Kozuka Gothic Pro B" pitchFamily="34" charset="-128"/>
              </a:rPr>
              <a:t>professional sumo</a:t>
            </a:r>
            <a:r>
              <a:rPr lang="en-GB" altLang="ja-JP" sz="1800" dirty="0">
                <a:solidFill>
                  <a:prstClr val="black"/>
                </a:solidFill>
                <a:latin typeface="Kozuka Gothic Pro B" pitchFamily="34" charset="-128"/>
                <a:ea typeface="Kozuka Gothic Pro B" pitchFamily="34" charset="-128"/>
              </a:rPr>
              <a:t>, there are </a:t>
            </a:r>
            <a:r>
              <a:rPr lang="en-GB" altLang="ja-JP" sz="1800" b="1" dirty="0">
                <a:solidFill>
                  <a:prstClr val="black"/>
                </a:solidFill>
                <a:latin typeface="Kozuka Gothic Pro B" pitchFamily="34" charset="-128"/>
                <a:ea typeface="Kozuka Gothic Pro B" pitchFamily="34" charset="-128"/>
              </a:rPr>
              <a:t>no weight classes</a:t>
            </a:r>
            <a:r>
              <a:rPr lang="en-GB" altLang="ja-JP" sz="1800" dirty="0">
                <a:solidFill>
                  <a:prstClr val="black"/>
                </a:solidFill>
                <a:latin typeface="Kozuka Gothic Pro B" pitchFamily="34" charset="-128"/>
                <a:ea typeface="Kozuka Gothic Pro B" pitchFamily="34" charset="-128"/>
              </a:rPr>
              <a:t>, meaning that wrestlers could be matched against someone who is </a:t>
            </a:r>
            <a:r>
              <a:rPr lang="en-GB" altLang="ja-JP" sz="1800" b="1" dirty="0">
                <a:solidFill>
                  <a:prstClr val="black"/>
                </a:solidFill>
                <a:latin typeface="Kozuka Gothic Pro B" pitchFamily="34" charset="-128"/>
                <a:ea typeface="Kozuka Gothic Pro B" pitchFamily="34" charset="-128"/>
              </a:rPr>
              <a:t>double or triple their size!</a:t>
            </a:r>
            <a:endParaRPr kumimoji="0" lang="en-GB" altLang="ja-JP" sz="18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Tree>
    <p:extLst>
      <p:ext uri="{BB962C8B-B14F-4D97-AF65-F5344CB8AC3E}">
        <p14:creationId xmlns:p14="http://schemas.microsoft.com/office/powerpoint/2010/main" val="24417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5400" b="1" i="0" u="none" strike="noStrike" kern="1200" cap="none" spc="0" normalizeH="0" baseline="0" noProof="0" dirty="0">
                <a:ln>
                  <a:noFill/>
                </a:ln>
                <a:solidFill>
                  <a:srgbClr val="FF0000"/>
                </a:solidFill>
                <a:effectLst/>
                <a:uLnTx/>
                <a:uFillTx/>
                <a:latin typeface="Kristen ITC"/>
                <a:ea typeface="Kozuka Gothic Pro B"/>
                <a:cs typeface="+mn-cs"/>
              </a:rPr>
              <a:t>Shikona </a:t>
            </a:r>
            <a:r>
              <a:rPr kumimoji="0" lang="ja-JP" altLang="en-US" sz="5400" b="1" i="0" u="none" strike="noStrike" kern="1200" cap="none" spc="0" normalizeH="0" baseline="0" noProof="0" dirty="0">
                <a:ln>
                  <a:noFill/>
                </a:ln>
                <a:solidFill>
                  <a:srgbClr val="FF0000"/>
                </a:solidFill>
                <a:effectLst/>
                <a:uLnTx/>
                <a:uFillTx/>
                <a:latin typeface="Kristen ITC"/>
                <a:ea typeface="Kozuka Gothic Pro B"/>
                <a:cs typeface="+mn-cs"/>
              </a:rPr>
              <a:t>四股名</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Did you know that wrestlers also have </a:t>
            </a:r>
            <a:r>
              <a:rPr lang="en-GB" altLang="ja-JP" sz="2400" b="1" dirty="0">
                <a:solidFill>
                  <a:prstClr val="black"/>
                </a:solidFill>
                <a:latin typeface="Kozuka Gothic Pro B" pitchFamily="34" charset="-128"/>
                <a:ea typeface="Kozuka Gothic Pro B" pitchFamily="34" charset="-128"/>
              </a:rPr>
              <a:t>wrestler names </a:t>
            </a:r>
            <a:r>
              <a:rPr lang="en-GB" altLang="ja-JP" sz="2400" dirty="0">
                <a:solidFill>
                  <a:prstClr val="black"/>
                </a:solidFill>
                <a:latin typeface="Kozuka Gothic Pro B" pitchFamily="34" charset="-128"/>
                <a:ea typeface="Kozuka Gothic Pro B" pitchFamily="34" charset="-128"/>
              </a:rPr>
              <a:t>(</a:t>
            </a:r>
            <a:r>
              <a:rPr lang="en-GB" altLang="ja-JP" sz="2400" b="1" dirty="0">
                <a:solidFill>
                  <a:prstClr val="black"/>
                </a:solidFill>
                <a:latin typeface="Kozuka Gothic Pro B" pitchFamily="34" charset="-128"/>
                <a:ea typeface="Kozuka Gothic Pro B" pitchFamily="34" charset="-128"/>
              </a:rPr>
              <a:t>shikona</a:t>
            </a:r>
            <a:r>
              <a:rPr lang="en-GB" altLang="ja-JP" sz="2400" dirty="0">
                <a:solidFill>
                  <a:prstClr val="black"/>
                </a:solidFill>
                <a:latin typeface="Kozuka Gothic Pro B" pitchFamily="34" charset="-128"/>
                <a:ea typeface="Kozuka Gothic Pro B" pitchFamily="34" charset="-128"/>
              </a:rPr>
              <a:t> in Japanese) – different to their birth names – that they are referred to when competing!</a:t>
            </a:r>
          </a:p>
        </p:txBody>
      </p:sp>
      <p:sp>
        <p:nvSpPr>
          <p:cNvPr id="11" name="TextBox 10">
            <a:extLst>
              <a:ext uri="{FF2B5EF4-FFF2-40B4-BE49-F238E27FC236}">
                <a16:creationId xmlns:a16="http://schemas.microsoft.com/office/drawing/2014/main" id="{AF5A5609-857F-4461-B124-1742448A493D}"/>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2" name="Picture 11">
            <a:extLst>
              <a:ext uri="{FF2B5EF4-FFF2-40B4-BE49-F238E27FC236}">
                <a16:creationId xmlns:a16="http://schemas.microsoft.com/office/drawing/2014/main" id="{91ADA2BF-4042-44AD-BE4E-814561A249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576" y="2703627"/>
            <a:ext cx="4130419" cy="3329456"/>
          </a:xfrm>
          <a:prstGeom prst="rect">
            <a:avLst/>
          </a:prstGeom>
        </p:spPr>
      </p:pic>
      <p:sp>
        <p:nvSpPr>
          <p:cNvPr id="13" name="TextBox 12">
            <a:extLst>
              <a:ext uri="{FF2B5EF4-FFF2-40B4-BE49-F238E27FC236}">
                <a16:creationId xmlns:a16="http://schemas.microsoft.com/office/drawing/2014/main" id="{AA44F828-441A-47E2-9780-C41BF1094733}"/>
              </a:ext>
            </a:extLst>
          </p:cNvPr>
          <p:cNvSpPr txBox="1"/>
          <p:nvPr/>
        </p:nvSpPr>
        <p:spPr>
          <a:xfrm>
            <a:off x="5093670" y="2752223"/>
            <a:ext cx="3510778" cy="2246769"/>
          </a:xfrm>
          <a:prstGeom prst="rect">
            <a:avLst/>
          </a:prstGeom>
          <a:solidFill>
            <a:schemeClr val="bg1"/>
          </a:solidFill>
          <a:ln w="28575">
            <a:solidFill>
              <a:srgbClr val="FF0000"/>
            </a:solidFill>
            <a:prstDash val="dash"/>
          </a:ln>
        </p:spPr>
        <p:txBody>
          <a:bodyPr wrap="square">
            <a:spAutoFit/>
          </a:bodyPr>
          <a:lstStyle/>
          <a:p>
            <a:pPr lvl="0">
              <a:defRPr/>
            </a:pPr>
            <a:r>
              <a:rPr lang="en-GB" altLang="ja-JP" sz="2000" noProof="0" dirty="0">
                <a:solidFill>
                  <a:prstClr val="black"/>
                </a:solidFill>
                <a:latin typeface="Kozuka Gothic Pro B" pitchFamily="34" charset="-128"/>
                <a:ea typeface="Kozuka Gothic Pro B" pitchFamily="34" charset="-128"/>
              </a:rPr>
              <a:t>This is </a:t>
            </a:r>
            <a:r>
              <a:rPr lang="en-GB" altLang="ja-JP" sz="2000" b="1" noProof="0" dirty="0" err="1">
                <a:solidFill>
                  <a:prstClr val="black"/>
                </a:solidFill>
                <a:latin typeface="Kozuka Gothic Pro B" pitchFamily="34" charset="-128"/>
                <a:ea typeface="Kozuka Gothic Pro B" pitchFamily="34" charset="-128"/>
              </a:rPr>
              <a:t>Sugarragchaagiin</a:t>
            </a:r>
            <a:r>
              <a:rPr lang="en-GB" altLang="ja-JP" sz="2000" b="1" dirty="0">
                <a:solidFill>
                  <a:prstClr val="black"/>
                </a:solidFill>
                <a:latin typeface="Kozuka Gothic Pro B" pitchFamily="34" charset="-128"/>
                <a:ea typeface="Kozuka Gothic Pro B" pitchFamily="34" charset="-128"/>
              </a:rPr>
              <a:t> </a:t>
            </a:r>
            <a:r>
              <a:rPr lang="en-GB" altLang="ja-JP" sz="2000" b="1" dirty="0" err="1">
                <a:solidFill>
                  <a:prstClr val="black"/>
                </a:solidFill>
                <a:latin typeface="Kozuka Gothic Pro B" pitchFamily="34" charset="-128"/>
                <a:ea typeface="Kozuka Gothic Pro B" pitchFamily="34" charset="-128"/>
              </a:rPr>
              <a:t>Byambasüren</a:t>
            </a:r>
            <a:r>
              <a:rPr lang="en-GB" altLang="ja-JP" sz="2000" dirty="0">
                <a:solidFill>
                  <a:prstClr val="black"/>
                </a:solidFill>
                <a:latin typeface="Kozuka Gothic Pro B" pitchFamily="34" charset="-128"/>
                <a:ea typeface="Kozuka Gothic Pro B" pitchFamily="34" charset="-128"/>
              </a:rPr>
              <a:t>, a sumo wrestler from </a:t>
            </a:r>
            <a:r>
              <a:rPr lang="en-GB" altLang="ja-JP" sz="2000" b="1" dirty="0">
                <a:solidFill>
                  <a:prstClr val="black"/>
                </a:solidFill>
                <a:latin typeface="Kozuka Gothic Pro B" pitchFamily="34" charset="-128"/>
                <a:ea typeface="Kozuka Gothic Pro B" pitchFamily="34" charset="-128"/>
              </a:rPr>
              <a:t>Mongolia</a:t>
            </a:r>
            <a:r>
              <a:rPr lang="en-GB" altLang="ja-JP" sz="2000" dirty="0">
                <a:solidFill>
                  <a:prstClr val="black"/>
                </a:solidFill>
                <a:latin typeface="Kozuka Gothic Pro B" pitchFamily="34" charset="-128"/>
                <a:ea typeface="Kozuka Gothic Pro B" pitchFamily="34" charset="-128"/>
              </a:rPr>
              <a:t>.</a:t>
            </a:r>
          </a:p>
          <a:p>
            <a:pPr lvl="0">
              <a:defRPr/>
            </a:pPr>
            <a:endParaRPr kumimoji="0" lang="en-GB" altLang="ja-JP" sz="20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endParaRPr>
          </a:p>
          <a:p>
            <a:pPr lvl="0">
              <a:defRPr/>
            </a:pPr>
            <a:r>
              <a:rPr lang="en-GB" altLang="ja-JP" sz="2000" dirty="0">
                <a:solidFill>
                  <a:prstClr val="black"/>
                </a:solidFill>
                <a:latin typeface="Kozuka Gothic Pro B" pitchFamily="34" charset="-128"/>
                <a:ea typeface="Kozuka Gothic Pro B" pitchFamily="34" charset="-128"/>
              </a:rPr>
              <a:t>His </a:t>
            </a:r>
            <a:r>
              <a:rPr lang="en-GB" altLang="ja-JP" sz="2000" b="1" dirty="0">
                <a:solidFill>
                  <a:prstClr val="black"/>
                </a:solidFill>
                <a:latin typeface="Kozuka Gothic Pro B" pitchFamily="34" charset="-128"/>
                <a:ea typeface="Kozuka Gothic Pro B" pitchFamily="34" charset="-128"/>
              </a:rPr>
              <a:t>shikona</a:t>
            </a:r>
            <a:r>
              <a:rPr lang="en-GB" altLang="ja-JP" sz="2000" dirty="0">
                <a:solidFill>
                  <a:prstClr val="black"/>
                </a:solidFill>
                <a:latin typeface="Kozuka Gothic Pro B" pitchFamily="34" charset="-128"/>
                <a:ea typeface="Kozuka Gothic Pro B" pitchFamily="34" charset="-128"/>
              </a:rPr>
              <a:t> (wrestler name) is </a:t>
            </a:r>
            <a:r>
              <a:rPr lang="en-GB" altLang="ja-JP" sz="2000" b="1" dirty="0" err="1">
                <a:solidFill>
                  <a:prstClr val="black"/>
                </a:solidFill>
                <a:latin typeface="Kozuka Gothic Pro B" pitchFamily="34" charset="-128"/>
                <a:ea typeface="Kozuka Gothic Pro B" pitchFamily="34" charset="-128"/>
              </a:rPr>
              <a:t>Hoshoryu</a:t>
            </a:r>
            <a:r>
              <a:rPr lang="en-GB" altLang="ja-JP" sz="2000" b="1" dirty="0">
                <a:solidFill>
                  <a:prstClr val="black"/>
                </a:solidFill>
                <a:latin typeface="Kozuka Gothic Pro B" pitchFamily="34" charset="-128"/>
                <a:ea typeface="Kozuka Gothic Pro B" pitchFamily="34" charset="-128"/>
              </a:rPr>
              <a:t> </a:t>
            </a:r>
            <a:r>
              <a:rPr lang="en-GB" altLang="ja-JP" sz="2000" b="1" dirty="0" err="1">
                <a:solidFill>
                  <a:prstClr val="black"/>
                </a:solidFill>
                <a:latin typeface="Kozuka Gothic Pro B" pitchFamily="34" charset="-128"/>
                <a:ea typeface="Kozuka Gothic Pro B" pitchFamily="34" charset="-128"/>
              </a:rPr>
              <a:t>Tomokatsu</a:t>
            </a:r>
            <a:r>
              <a:rPr lang="en-GB" altLang="ja-JP" sz="2000" dirty="0">
                <a:solidFill>
                  <a:prstClr val="black"/>
                </a:solidFill>
                <a:latin typeface="Kozuka Gothic Pro B" pitchFamily="34" charset="-128"/>
                <a:ea typeface="Kozuka Gothic Pro B" pitchFamily="34" charset="-128"/>
              </a:rPr>
              <a:t>.</a:t>
            </a:r>
            <a:endParaRPr kumimoji="0" lang="en-GB" altLang="ja-JP" sz="20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endParaRPr>
          </a:p>
        </p:txBody>
      </p:sp>
    </p:spTree>
    <p:extLst>
      <p:ext uri="{BB962C8B-B14F-4D97-AF65-F5344CB8AC3E}">
        <p14:creationId xmlns:p14="http://schemas.microsoft.com/office/powerpoint/2010/main" val="324048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5400" b="1" i="0" u="none" strike="noStrike" kern="1200" cap="none" spc="0" normalizeH="0" baseline="0" noProof="0" dirty="0" err="1">
                <a:ln>
                  <a:noFill/>
                </a:ln>
                <a:solidFill>
                  <a:srgbClr val="FF0000"/>
                </a:solidFill>
                <a:effectLst/>
                <a:uLnTx/>
                <a:uFillTx/>
                <a:latin typeface="Kristen ITC"/>
                <a:ea typeface="Kozuka Gothic Pro B"/>
                <a:cs typeface="+mn-cs"/>
              </a:rPr>
              <a:t>Heya</a:t>
            </a:r>
            <a:r>
              <a:rPr kumimoji="0" lang="en-GB" altLang="ja-JP" sz="5400" b="1" i="0" u="none" strike="noStrike" kern="1200" cap="none" spc="0" normalizeH="0" baseline="0" noProof="0" dirty="0">
                <a:ln>
                  <a:noFill/>
                </a:ln>
                <a:solidFill>
                  <a:srgbClr val="FF0000"/>
                </a:solidFill>
                <a:effectLst/>
                <a:uLnTx/>
                <a:uFillTx/>
                <a:latin typeface="Kristen ITC"/>
                <a:ea typeface="Kozuka Gothic Pro B"/>
                <a:cs typeface="+mn-cs"/>
              </a:rPr>
              <a:t> </a:t>
            </a:r>
            <a:r>
              <a:rPr lang="ja-JP" sz="5400" b="1" i="0" dirty="0">
                <a:solidFill>
                  <a:srgbClr val="FF0000"/>
                </a:solidFill>
                <a:effectLst/>
                <a:ea typeface="WordVisi_MSFontService"/>
              </a:rPr>
              <a:t>部屋</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1" name="TextBox 10">
            <a:extLst>
              <a:ext uri="{FF2B5EF4-FFF2-40B4-BE49-F238E27FC236}">
                <a16:creationId xmlns:a16="http://schemas.microsoft.com/office/drawing/2014/main" id="{8EBF72D6-6971-4529-9D78-43FB2E274F87}"/>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C110D25A-E329-4A36-83CD-E055EF26D3B9}"/>
              </a:ext>
            </a:extLst>
          </p:cNvPr>
          <p:cNvSpPr txBox="1"/>
          <p:nvPr/>
        </p:nvSpPr>
        <p:spPr>
          <a:xfrm>
            <a:off x="433061" y="1364188"/>
            <a:ext cx="8277877" cy="41549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Professional sumo wrestlers </a:t>
            </a:r>
            <a:r>
              <a:rPr lang="en-GB" altLang="ja-JP" sz="2400" b="1" dirty="0">
                <a:solidFill>
                  <a:prstClr val="black"/>
                </a:solidFill>
                <a:latin typeface="Kozuka Gothic Pro B" pitchFamily="34" charset="-128"/>
                <a:ea typeface="Kozuka Gothic Pro B" pitchFamily="34" charset="-128"/>
              </a:rPr>
              <a:t>live</a:t>
            </a:r>
            <a:r>
              <a:rPr lang="en-GB" altLang="ja-JP" sz="2400" dirty="0">
                <a:solidFill>
                  <a:prstClr val="black"/>
                </a:solidFill>
                <a:latin typeface="Kozuka Gothic Pro B" pitchFamily="34" charset="-128"/>
                <a:ea typeface="Kozuka Gothic Pro B" pitchFamily="34" charset="-128"/>
              </a:rPr>
              <a:t> and </a:t>
            </a:r>
            <a:r>
              <a:rPr lang="en-GB" altLang="ja-JP" sz="2400" b="1" dirty="0">
                <a:solidFill>
                  <a:prstClr val="black"/>
                </a:solidFill>
                <a:latin typeface="Kozuka Gothic Pro B" pitchFamily="34" charset="-128"/>
                <a:ea typeface="Kozuka Gothic Pro B" pitchFamily="34" charset="-128"/>
              </a:rPr>
              <a:t>train</a:t>
            </a:r>
            <a:r>
              <a:rPr lang="en-GB" altLang="ja-JP" sz="2400" dirty="0">
                <a:solidFill>
                  <a:prstClr val="black"/>
                </a:solidFill>
                <a:latin typeface="Kozuka Gothic Pro B" pitchFamily="34" charset="-128"/>
                <a:ea typeface="Kozuka Gothic Pro B" pitchFamily="34" charset="-128"/>
              </a:rPr>
              <a:t> in </a:t>
            </a:r>
            <a:r>
              <a:rPr lang="en-GB" altLang="ja-JP" sz="2400" b="1" dirty="0">
                <a:solidFill>
                  <a:prstClr val="black"/>
                </a:solidFill>
                <a:latin typeface="Kozuka Gothic Pro B" pitchFamily="34" charset="-128"/>
                <a:ea typeface="Kozuka Gothic Pro B" pitchFamily="34" charset="-128"/>
              </a:rPr>
              <a:t>special accommodations</a:t>
            </a:r>
            <a:r>
              <a:rPr lang="en-GB" altLang="ja-JP" sz="2400" dirty="0">
                <a:solidFill>
                  <a:prstClr val="black"/>
                </a:solidFill>
                <a:latin typeface="Kozuka Gothic Pro B" pitchFamily="34" charset="-128"/>
                <a:ea typeface="Kozuka Gothic Pro B" pitchFamily="34" charset="-128"/>
              </a:rPr>
              <a:t>, called </a:t>
            </a:r>
            <a:r>
              <a:rPr lang="en-GB" altLang="ja-JP" sz="2400" b="1" dirty="0">
                <a:solidFill>
                  <a:prstClr val="black"/>
                </a:solidFill>
                <a:latin typeface="Kozuka Gothic Pro B" pitchFamily="34" charset="-128"/>
                <a:ea typeface="Kozuka Gothic Pro B" pitchFamily="34" charset="-128"/>
              </a:rPr>
              <a:t>stables</a:t>
            </a:r>
            <a:r>
              <a:rPr lang="en-GB" altLang="ja-JP" sz="2400" dirty="0">
                <a:solidFill>
                  <a:prstClr val="black"/>
                </a:solidFill>
                <a:latin typeface="Kozuka Gothic Pro B" pitchFamily="34" charset="-128"/>
                <a:ea typeface="Kozuka Gothic Pro B" pitchFamily="34" charset="-128"/>
              </a:rPr>
              <a:t> (</a:t>
            </a:r>
            <a:r>
              <a:rPr lang="en-GB" altLang="ja-JP" sz="2400" b="1" dirty="0" err="1">
                <a:solidFill>
                  <a:prstClr val="black"/>
                </a:solidFill>
                <a:latin typeface="Kozuka Gothic Pro B" pitchFamily="34" charset="-128"/>
                <a:ea typeface="Kozuka Gothic Pro B" pitchFamily="34" charset="-128"/>
              </a:rPr>
              <a:t>heya</a:t>
            </a:r>
            <a:r>
              <a:rPr lang="en-GB" altLang="ja-JP" sz="2400" dirty="0">
                <a:solidFill>
                  <a:prstClr val="black"/>
                </a:solidFill>
                <a:latin typeface="Kozuka Gothic Pro B" pitchFamily="34" charset="-128"/>
                <a:ea typeface="Kozuka Gothic Pro B" pitchFamily="34" charset="-128"/>
              </a:rPr>
              <a:t> in Japanese).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1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The stables are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manage</a:t>
            </a:r>
            <a:r>
              <a:rPr lang="en-GB" altLang="ja-JP" sz="2400" b="1" dirty="0">
                <a:solidFill>
                  <a:prstClr val="black"/>
                </a:solidFill>
                <a:latin typeface="Kozuka Gothic Pro B" pitchFamily="34" charset="-128"/>
                <a:ea typeface="Kozuka Gothic Pro B" pitchFamily="34" charset="-128"/>
              </a:rPr>
              <a:t>d</a:t>
            </a:r>
            <a:r>
              <a:rPr lang="en-GB" altLang="ja-JP" sz="2400" dirty="0">
                <a:solidFill>
                  <a:prstClr val="black"/>
                </a:solidFill>
                <a:latin typeface="Kozuka Gothic Pro B" pitchFamily="34" charset="-128"/>
                <a:ea typeface="Kozuka Gothic Pro B" pitchFamily="34" charset="-128"/>
              </a:rPr>
              <a:t> by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stablemaster</a:t>
            </a:r>
            <a:r>
              <a:rPr lang="en-GB" altLang="ja-JP" sz="2400" dirty="0">
                <a:solidFill>
                  <a:prstClr val="black"/>
                </a:solidFill>
                <a:latin typeface="Kozuka Gothic Pro B" pitchFamily="34" charset="-128"/>
                <a:ea typeface="Kozuka Gothic Pro B"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The stablemaster is usually 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retired sumo wrestler </a:t>
            </a:r>
            <a:r>
              <a:rPr lang="en-GB" altLang="ja-JP" sz="2400" dirty="0">
                <a:solidFill>
                  <a:prstClr val="black"/>
                </a:solidFill>
                <a:latin typeface="Kozuka Gothic Pro B" pitchFamily="34" charset="-128"/>
                <a:ea typeface="Kozuka Gothic Pro B" pitchFamily="34" charset="-128"/>
              </a:rPr>
              <a:t>who has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had a successful professional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career.</a:t>
            </a: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10" name="Picture 9" descr="A screenshot of a video game&#10;&#10;Description automatically generated">
            <a:extLst>
              <a:ext uri="{FF2B5EF4-FFF2-40B4-BE49-F238E27FC236}">
                <a16:creationId xmlns:a16="http://schemas.microsoft.com/office/drawing/2014/main" id="{9109052B-1672-4F58-9F91-8696058D3D35}"/>
              </a:ext>
            </a:extLst>
          </p:cNvPr>
          <p:cNvPicPr>
            <a:picLocks noChangeAspect="1"/>
          </p:cNvPicPr>
          <p:nvPr/>
        </p:nvPicPr>
        <p:blipFill rotWithShape="1">
          <a:blip r:embed="rId4">
            <a:extLst>
              <a:ext uri="{28A0092B-C50C-407E-A947-70E740481C1C}">
                <a14:useLocalDpi xmlns:a14="http://schemas.microsoft.com/office/drawing/2010/main" val="0"/>
              </a:ext>
            </a:extLst>
          </a:blip>
          <a:srcRect l="31905" t="31226" r="39109" b="29628"/>
          <a:stretch/>
        </p:blipFill>
        <p:spPr>
          <a:xfrm>
            <a:off x="5187868" y="2524101"/>
            <a:ext cx="3498932" cy="3341319"/>
          </a:xfrm>
          <a:prstGeom prst="rect">
            <a:avLst/>
          </a:prstGeom>
        </p:spPr>
      </p:pic>
    </p:spTree>
    <p:extLst>
      <p:ext uri="{BB962C8B-B14F-4D97-AF65-F5344CB8AC3E}">
        <p14:creationId xmlns:p14="http://schemas.microsoft.com/office/powerpoint/2010/main" val="1301693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5400" b="1" i="0" u="none" strike="noStrike" kern="1200" cap="none" spc="0" normalizeH="0" baseline="0" noProof="0" dirty="0">
                <a:ln>
                  <a:noFill/>
                </a:ln>
                <a:solidFill>
                  <a:srgbClr val="FF0000"/>
                </a:solidFill>
                <a:effectLst/>
                <a:uLnTx/>
                <a:uFillTx/>
                <a:latin typeface="Kristen ITC"/>
                <a:ea typeface="Kozuka Gothic Pro B"/>
                <a:cs typeface="+mn-cs"/>
              </a:rPr>
              <a:t>Women in Sumo</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1" name="TextBox 10">
            <a:extLst>
              <a:ext uri="{FF2B5EF4-FFF2-40B4-BE49-F238E27FC236}">
                <a16:creationId xmlns:a16="http://schemas.microsoft.com/office/drawing/2014/main" id="{D5A43F56-9592-4D5D-BDA0-50F0083CC194}"/>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A86F910E-A3B9-4434-A364-EFBCE54C0C7D}"/>
              </a:ext>
            </a:extLst>
          </p:cNvPr>
          <p:cNvSpPr txBox="1"/>
          <p:nvPr/>
        </p:nvSpPr>
        <p:spPr>
          <a:xfrm>
            <a:off x="575431" y="1284406"/>
            <a:ext cx="8209161" cy="504753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200" dirty="0">
                <a:solidFill>
                  <a:prstClr val="black"/>
                </a:solidFill>
                <a:latin typeface="Kozuka Gothic Pro B" pitchFamily="34" charset="-128"/>
                <a:ea typeface="Kozuka Gothic Pro B" pitchFamily="34" charset="-128"/>
              </a:rPr>
              <a:t>There are </a:t>
            </a:r>
            <a:r>
              <a:rPr lang="en-GB" altLang="ja-JP" sz="2200" b="1" dirty="0">
                <a:solidFill>
                  <a:prstClr val="black"/>
                </a:solidFill>
                <a:latin typeface="Kozuka Gothic Pro B" pitchFamily="34" charset="-128"/>
                <a:ea typeface="Kozuka Gothic Pro B" pitchFamily="34" charset="-128"/>
              </a:rPr>
              <a:t>many women wrestlers</a:t>
            </a:r>
            <a:r>
              <a:rPr lang="en-GB" altLang="ja-JP" sz="2200" dirty="0">
                <a:solidFill>
                  <a:prstClr val="black"/>
                </a:solidFill>
                <a:latin typeface="Kozuka Gothic Pro B" pitchFamily="34" charset="-128"/>
                <a:ea typeface="Kozuka Gothic Pro B" pitchFamily="34" charset="-128"/>
              </a:rPr>
              <a:t> that compete in sumo tournaments </a:t>
            </a:r>
            <a:r>
              <a:rPr lang="en-GB" altLang="ja-JP" sz="2200" b="1" dirty="0">
                <a:solidFill>
                  <a:prstClr val="black"/>
                </a:solidFill>
                <a:latin typeface="Kozuka Gothic Pro B" pitchFamily="34" charset="-128"/>
                <a:ea typeface="Kozuka Gothic Pro B" pitchFamily="34" charset="-128"/>
              </a:rPr>
              <a:t>all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10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200" dirty="0">
                <a:solidFill>
                  <a:prstClr val="black"/>
                </a:solidFill>
                <a:latin typeface="Kozuka Gothic Pro B" pitchFamily="34" charset="-128"/>
                <a:ea typeface="Kozuka Gothic Pro B" pitchFamily="34" charset="-128"/>
              </a:rPr>
              <a:t>However, currently, </a:t>
            </a:r>
            <a:r>
              <a:rPr lang="en-GB" altLang="ja-JP" sz="2200" b="1" dirty="0">
                <a:solidFill>
                  <a:prstClr val="black"/>
                </a:solidFill>
                <a:latin typeface="Kozuka Gothic Pro B" pitchFamily="34" charset="-128"/>
                <a:ea typeface="Kozuka Gothic Pro B" pitchFamily="34" charset="-128"/>
              </a:rPr>
              <a:t>women</a:t>
            </a:r>
            <a:r>
              <a:rPr lang="en-GB" altLang="ja-JP" sz="2200" dirty="0">
                <a:solidFill>
                  <a:prstClr val="black"/>
                </a:solidFill>
                <a:latin typeface="Kozuka Gothic Pro B" pitchFamily="34" charset="-128"/>
                <a:ea typeface="Kozuka Gothic Pro B" pitchFamily="34" charset="-128"/>
              </a:rPr>
              <a:t> are </a:t>
            </a:r>
            <a:r>
              <a:rPr lang="en-GB" altLang="ja-JP" sz="2200" b="1" dirty="0">
                <a:solidFill>
                  <a:prstClr val="black"/>
                </a:solidFill>
                <a:latin typeface="Kozuka Gothic Pro B" pitchFamily="34" charset="-128"/>
                <a:ea typeface="Kozuka Gothic Pro B" pitchFamily="34" charset="-128"/>
              </a:rPr>
              <a:t>only</a:t>
            </a:r>
            <a:r>
              <a:rPr lang="en-GB" altLang="ja-JP" sz="2200" dirty="0">
                <a:solidFill>
                  <a:prstClr val="black"/>
                </a:solidFill>
                <a:latin typeface="Kozuka Gothic Pro B" pitchFamily="34" charset="-128"/>
                <a:ea typeface="Kozuka Gothic Pro B" pitchFamily="34" charset="-128"/>
              </a:rPr>
              <a:t> able to compete in </a:t>
            </a:r>
            <a:r>
              <a:rPr lang="en-GB" altLang="ja-JP" sz="2200" b="1" dirty="0">
                <a:solidFill>
                  <a:prstClr val="black"/>
                </a:solidFill>
                <a:latin typeface="Kozuka Gothic Pro B" pitchFamily="34" charset="-128"/>
                <a:ea typeface="Kozuka Gothic Pro B" pitchFamily="34" charset="-128"/>
              </a:rPr>
              <a:t>amateur sumo tournaments, not professional ones.</a:t>
            </a:r>
            <a:endParaRPr kumimoji="0" lang="en-GB" altLang="ja-JP"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13" name="Picture 12">
            <a:extLst>
              <a:ext uri="{FF2B5EF4-FFF2-40B4-BE49-F238E27FC236}">
                <a16:creationId xmlns:a16="http://schemas.microsoft.com/office/drawing/2014/main" id="{788AE026-D2F8-49E8-B992-C096ADDC661A}"/>
              </a:ext>
            </a:extLst>
          </p:cNvPr>
          <p:cNvPicPr>
            <a:picLocks noChangeAspect="1"/>
          </p:cNvPicPr>
          <p:nvPr/>
        </p:nvPicPr>
        <p:blipFill>
          <a:blip r:embed="rId4"/>
          <a:stretch>
            <a:fillRect/>
          </a:stretch>
        </p:blipFill>
        <p:spPr>
          <a:xfrm>
            <a:off x="2209800" y="2115864"/>
            <a:ext cx="4724400" cy="3152061"/>
          </a:xfrm>
          <a:prstGeom prst="rect">
            <a:avLst/>
          </a:prstGeom>
        </p:spPr>
      </p:pic>
    </p:spTree>
    <p:extLst>
      <p:ext uri="{BB962C8B-B14F-4D97-AF65-F5344CB8AC3E}">
        <p14:creationId xmlns:p14="http://schemas.microsoft.com/office/powerpoint/2010/main" val="789525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861774"/>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5000" b="1" i="0" u="none" strike="noStrike" kern="1200" cap="none" spc="0" normalizeH="0" baseline="0" noProof="0" dirty="0">
                <a:ln>
                  <a:noFill/>
                </a:ln>
                <a:solidFill>
                  <a:srgbClr val="FF0000"/>
                </a:solidFill>
                <a:effectLst/>
                <a:uLnTx/>
                <a:uFillTx/>
                <a:latin typeface="Kristen ITC"/>
                <a:ea typeface="Kozuka Gothic Pro B"/>
                <a:cs typeface="+mn-cs"/>
              </a:rPr>
              <a:t>Amateur vs Professional</a:t>
            </a:r>
            <a:endParaRPr kumimoji="0" lang="en-GB" sz="50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What’s the difference between amateur and professional sumo tournaments?</a:t>
            </a:r>
            <a:endPar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6A799329-870E-4EB1-B1A3-3963DAE2A828}"/>
              </a:ext>
            </a:extLst>
          </p:cNvPr>
          <p:cNvSpPr txBox="1"/>
          <p:nvPr/>
        </p:nvSpPr>
        <p:spPr>
          <a:xfrm>
            <a:off x="354259" y="2303672"/>
            <a:ext cx="4325753"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srgbClr val="FF0000"/>
                </a:solidFill>
                <a:latin typeface="Kozuka Gothic Pro B" pitchFamily="34" charset="-128"/>
                <a:ea typeface="Kozuka Gothic Pro B" pitchFamily="34" charset="-128"/>
              </a:rPr>
              <a:t>Amateur: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Divided by weight classes</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Men and women can compete</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Less focus on traditions and rituals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Tournaments</a:t>
            </a:r>
            <a:r>
              <a:rPr kumimoji="0" lang="en-GB" altLang="ja-JP" sz="2400" i="0" u="none" strike="noStrike" kern="1200" cap="none" spc="0" normalizeH="0" noProof="0" dirty="0">
                <a:ln>
                  <a:noFill/>
                </a:ln>
                <a:solidFill>
                  <a:prstClr val="black"/>
                </a:solidFill>
                <a:effectLst/>
                <a:uLnTx/>
                <a:uFillTx/>
                <a:latin typeface="Kozuka Gothic Pro B" pitchFamily="34" charset="-128"/>
                <a:ea typeface="Kozuka Gothic Pro B" pitchFamily="34" charset="-128"/>
                <a:cs typeface="+mn-cs"/>
              </a:rPr>
              <a:t> happen across the world</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2" name="TextBox 11">
            <a:extLst>
              <a:ext uri="{FF2B5EF4-FFF2-40B4-BE49-F238E27FC236}">
                <a16:creationId xmlns:a16="http://schemas.microsoft.com/office/drawing/2014/main" id="{D5F4381F-6ABD-4D1D-B855-E78EBF5FDC58}"/>
              </a:ext>
            </a:extLst>
          </p:cNvPr>
          <p:cNvSpPr txBox="1"/>
          <p:nvPr/>
        </p:nvSpPr>
        <p:spPr>
          <a:xfrm>
            <a:off x="4571999" y="2303672"/>
            <a:ext cx="4325753"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srgbClr val="FF0000"/>
                </a:solidFill>
                <a:latin typeface="Kozuka Gothic Pro B" pitchFamily="34" charset="-128"/>
                <a:ea typeface="Kozuka Gothic Pro B" pitchFamily="34" charset="-128"/>
              </a:rPr>
              <a:t>Professional: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No weight classes</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Only men can compete professionally</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Emphasis on following traditions and rituals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Tournaments are almost always in Japan</a:t>
            </a:r>
          </a:p>
        </p:txBody>
      </p:sp>
      <p:sp>
        <p:nvSpPr>
          <p:cNvPr id="13" name="TextBox 12">
            <a:extLst>
              <a:ext uri="{FF2B5EF4-FFF2-40B4-BE49-F238E27FC236}">
                <a16:creationId xmlns:a16="http://schemas.microsoft.com/office/drawing/2014/main" id="{C6AF0D1D-F41D-4C5A-A697-B8C9EACD245C}"/>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Tree>
    <p:extLst>
      <p:ext uri="{BB962C8B-B14F-4D97-AF65-F5344CB8AC3E}">
        <p14:creationId xmlns:p14="http://schemas.microsoft.com/office/powerpoint/2010/main" val="394402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fade">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500"/>
                                        <p:tgtEl>
                                          <p:spTgt spid="1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Effect transition="in" filter="fade">
                                      <p:cBhvr>
                                        <p:cTn id="4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15BBAE-5876-43CA-A2CE-4CA45668E6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624E388F-9161-495C-A059-0D16ABFE421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1" name="TextBox 10">
            <a:extLst>
              <a:ext uri="{FF2B5EF4-FFF2-40B4-BE49-F238E27FC236}">
                <a16:creationId xmlns:a16="http://schemas.microsoft.com/office/drawing/2014/main" id="{055FE086-D90E-46B7-8B39-854DC85309A7}"/>
              </a:ext>
            </a:extLst>
          </p:cNvPr>
          <p:cNvSpPr txBox="1"/>
          <p:nvPr/>
        </p:nvSpPr>
        <p:spPr>
          <a:xfrm>
            <a:off x="1771010" y="2248525"/>
            <a:ext cx="5601979" cy="1446550"/>
          </a:xfrm>
          <a:prstGeom prst="rect">
            <a:avLst/>
          </a:prstGeom>
          <a:solidFill>
            <a:schemeClr val="bg1"/>
          </a:solidFill>
          <a:ln w="38100">
            <a:solidFill>
              <a:srgbClr val="FF00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FF0000"/>
                </a:solidFill>
                <a:latin typeface="Kristen ITC"/>
                <a:ea typeface="Kozuka Gothic Pro B"/>
              </a:rPr>
              <a:t>Day in the Life of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FF0000"/>
                </a:solidFill>
                <a:latin typeface="Kristen ITC"/>
                <a:ea typeface="Kozuka Gothic Pro B"/>
              </a:rPr>
              <a:t>Sumo Wrestler</a:t>
            </a:r>
            <a:endParaRPr kumimoji="0" lang="en-GB" sz="4400" b="1" i="0" u="none" strike="noStrike" kern="1200" cap="none" spc="0" normalizeH="0" baseline="0" noProof="0" dirty="0">
              <a:ln>
                <a:noFill/>
              </a:ln>
              <a:solidFill>
                <a:srgbClr val="FF0000"/>
              </a:solidFill>
              <a:effectLst/>
              <a:uLnTx/>
              <a:uFillTx/>
              <a:latin typeface="Kristen ITC"/>
              <a:ea typeface="Kozuka Gothic Pro B"/>
              <a:cs typeface="+mn-cs"/>
            </a:endParaRPr>
          </a:p>
        </p:txBody>
      </p:sp>
    </p:spTree>
    <p:extLst>
      <p:ext uri="{BB962C8B-B14F-4D97-AF65-F5344CB8AC3E}">
        <p14:creationId xmlns:p14="http://schemas.microsoft.com/office/powerpoint/2010/main" val="3826974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761503"/>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Morning:</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530671"/>
            <a:ext cx="7848872"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typical day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for a sumo wrestler starts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early</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around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5am or 6am</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294CBD98-E20F-4385-91A4-30DE2465F68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9146C08-6E73-4F3B-BECD-54B6177D1B6A}"/>
              </a:ext>
            </a:extLst>
          </p:cNvPr>
          <p:cNvSpPr txBox="1"/>
          <p:nvPr/>
        </p:nvSpPr>
        <p:spPr>
          <a:xfrm>
            <a:off x="539552" y="2647192"/>
            <a:ext cx="3292219"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Skipping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breakfast,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they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head straight to the dohyo,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where they start sweeping and preparing the area for a busy morning of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training</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p:txBody>
      </p:sp>
      <p:pic>
        <p:nvPicPr>
          <p:cNvPr id="7" name="Picture 6">
            <a:extLst>
              <a:ext uri="{FF2B5EF4-FFF2-40B4-BE49-F238E27FC236}">
                <a16:creationId xmlns:a16="http://schemas.microsoft.com/office/drawing/2014/main" id="{818AFF40-E7CB-4F5B-B27C-CDBAC37886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7135" y="2354482"/>
            <a:ext cx="4637313" cy="3477985"/>
          </a:xfrm>
          <a:prstGeom prst="rect">
            <a:avLst/>
          </a:prstGeom>
        </p:spPr>
      </p:pic>
    </p:spTree>
    <p:extLst>
      <p:ext uri="{BB962C8B-B14F-4D97-AF65-F5344CB8AC3E}">
        <p14:creationId xmlns:p14="http://schemas.microsoft.com/office/powerpoint/2010/main" val="536906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Morning:</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First, it’s time to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warm-up and stretch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being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flexible</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is important for a sumo wrestler!</a:t>
            </a:r>
          </a:p>
        </p:txBody>
      </p:sp>
      <p:sp>
        <p:nvSpPr>
          <p:cNvPr id="11" name="TextBox 10">
            <a:extLst>
              <a:ext uri="{FF2B5EF4-FFF2-40B4-BE49-F238E27FC236}">
                <a16:creationId xmlns:a16="http://schemas.microsoft.com/office/drawing/2014/main" id="{146E32A5-3244-40F4-99EB-DD383F23B2E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BD9BC3B-8D43-4EA0-BAA2-46E1ED7568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5451" y="2251323"/>
            <a:ext cx="5013097" cy="3759823"/>
          </a:xfrm>
          <a:prstGeom prst="rect">
            <a:avLst/>
          </a:prstGeom>
        </p:spPr>
      </p:pic>
      <p:sp>
        <p:nvSpPr>
          <p:cNvPr id="12" name="TextBox 11">
            <a:extLst>
              <a:ext uri="{FF2B5EF4-FFF2-40B4-BE49-F238E27FC236}">
                <a16:creationId xmlns:a16="http://schemas.microsoft.com/office/drawing/2014/main" id="{4CAEA81C-3888-43EE-AA02-70C919E64264}"/>
              </a:ext>
            </a:extLst>
          </p:cNvPr>
          <p:cNvSpPr txBox="1"/>
          <p:nvPr/>
        </p:nvSpPr>
        <p:spPr>
          <a:xfrm>
            <a:off x="4300044" y="5341966"/>
            <a:ext cx="4448669" cy="769441"/>
          </a:xfrm>
          <a:prstGeom prst="rect">
            <a:avLst/>
          </a:prstGeom>
          <a:solidFill>
            <a:schemeClr val="bg1"/>
          </a:solidFill>
          <a:ln w="38100">
            <a:solidFill>
              <a:srgbClr val="FF0000"/>
            </a:solidFill>
            <a:prstDash val="dash"/>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Why do you think it’s important for a wrestler to be flexible?</a:t>
            </a:r>
          </a:p>
        </p:txBody>
      </p:sp>
    </p:spTree>
    <p:extLst>
      <p:ext uri="{BB962C8B-B14F-4D97-AF65-F5344CB8AC3E}">
        <p14:creationId xmlns:p14="http://schemas.microsoft.com/office/powerpoint/2010/main" val="169211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372828"/>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Morning:</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275237"/>
            <a:ext cx="8209161"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After some warming up, it’s time to move straight onto some </a:t>
            </a:r>
            <a:r>
              <a:rPr kumimoji="0" lang="en-GB" altLang="ja-JP"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practice matches</a:t>
            </a: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The </a:t>
            </a:r>
            <a:r>
              <a:rPr kumimoji="0" lang="en-GB" altLang="ja-JP"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stablemaster</a:t>
            </a: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watches </a:t>
            </a:r>
            <a:r>
              <a:rPr kumimoji="0" lang="en-GB" altLang="ja-JP" sz="22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th</a:t>
            </a: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e sumo wrestlers training, and offers his </a:t>
            </a:r>
            <a:r>
              <a:rPr kumimoji="0" lang="en-GB" altLang="ja-JP"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advice </a:t>
            </a: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and</a:t>
            </a:r>
            <a:r>
              <a:rPr kumimoji="0" lang="en-GB" altLang="ja-JP"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guidance</a:t>
            </a: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p:txBody>
      </p:sp>
      <p:sp>
        <p:nvSpPr>
          <p:cNvPr id="11" name="TextBox 10">
            <a:extLst>
              <a:ext uri="{FF2B5EF4-FFF2-40B4-BE49-F238E27FC236}">
                <a16:creationId xmlns:a16="http://schemas.microsoft.com/office/drawing/2014/main" id="{CDB2C729-7CEC-45B3-9B99-747BE252D81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1ED4ECC-499F-4F83-805C-4F2CBEE35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9864" y="2444879"/>
            <a:ext cx="4784272" cy="3588204"/>
          </a:xfrm>
          <a:prstGeom prst="rect">
            <a:avLst/>
          </a:prstGeom>
        </p:spPr>
      </p:pic>
    </p:spTree>
    <p:extLst>
      <p:ext uri="{BB962C8B-B14F-4D97-AF65-F5344CB8AC3E}">
        <p14:creationId xmlns:p14="http://schemas.microsoft.com/office/powerpoint/2010/main" val="4230110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539551" y="404664"/>
            <a:ext cx="6936183"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Learning Objective</a:t>
            </a: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E3BB50F-EEEA-419D-85FC-98DA188F1EE8}"/>
              </a:ext>
            </a:extLst>
          </p:cNvPr>
          <p:cNvSpPr txBox="1"/>
          <p:nvPr/>
        </p:nvSpPr>
        <p:spPr>
          <a:xfrm>
            <a:off x="539551" y="1463051"/>
            <a:ext cx="8209161" cy="1077218"/>
          </a:xfrm>
          <a:prstGeom prst="rect">
            <a:avLst/>
          </a:prstGeom>
          <a:noFill/>
        </p:spPr>
        <p:txBody>
          <a:bodyPr wrap="square" lIns="91440" tIns="45720" rIns="91440" bIns="45720" rtlCol="0" anchor="t">
            <a:spAutoFit/>
          </a:bodyPr>
          <a:lstStyle/>
          <a:p>
            <a:endParaRPr lang="en-GB" sz="1600" b="1"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400" b="1" dirty="0">
                <a:latin typeface="Kozuka Gothic Pro B" pitchFamily="34" charset="-128"/>
                <a:ea typeface="Kozuka Gothic Pro B" pitchFamily="34" charset="-128"/>
              </a:rPr>
              <a:t>To be able to understand and recognise the significance of sumo, its history, and its traditions.</a:t>
            </a:r>
          </a:p>
        </p:txBody>
      </p:sp>
      <p:sp>
        <p:nvSpPr>
          <p:cNvPr id="9" name="TextBox 8">
            <a:extLst>
              <a:ext uri="{FF2B5EF4-FFF2-40B4-BE49-F238E27FC236}">
                <a16:creationId xmlns:a16="http://schemas.microsoft.com/office/drawing/2014/main" id="{2145C8C3-0443-4DC9-B3CB-63780FC06675}"/>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1" name="Picture 10">
            <a:extLst>
              <a:ext uri="{FF2B5EF4-FFF2-40B4-BE49-F238E27FC236}">
                <a16:creationId xmlns:a16="http://schemas.microsoft.com/office/drawing/2014/main" id="{D78E1711-9578-447F-ACA9-B5994233EE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pic>
        <p:nvPicPr>
          <p:cNvPr id="15" name="Picture 14">
            <a:extLst>
              <a:ext uri="{FF2B5EF4-FFF2-40B4-BE49-F238E27FC236}">
                <a16:creationId xmlns:a16="http://schemas.microsoft.com/office/drawing/2014/main" id="{B584385E-10D1-4200-933E-348D2BCFE7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5686" y="2994138"/>
            <a:ext cx="4041320" cy="2694213"/>
          </a:xfrm>
          <a:prstGeom prst="rect">
            <a:avLst/>
          </a:prstGeom>
        </p:spPr>
      </p:pic>
    </p:spTree>
    <p:extLst>
      <p:ext uri="{BB962C8B-B14F-4D97-AF65-F5344CB8AC3E}">
        <p14:creationId xmlns:p14="http://schemas.microsoft.com/office/powerpoint/2010/main" val="458265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Lunch:</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147247"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After a long morning of training, it’s finally lunch time. One meal that is particularly popular is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chankonabe</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p:txBody>
      </p:sp>
      <p:sp>
        <p:nvSpPr>
          <p:cNvPr id="11" name="TextBox 10">
            <a:extLst>
              <a:ext uri="{FF2B5EF4-FFF2-40B4-BE49-F238E27FC236}">
                <a16:creationId xmlns:a16="http://schemas.microsoft.com/office/drawing/2014/main" id="{90DBEE19-6F06-4F7E-8EA2-DEDD0D91657F}"/>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F9617A2-870E-47D0-A007-6B321B02A06C}"/>
              </a:ext>
            </a:extLst>
          </p:cNvPr>
          <p:cNvSpPr txBox="1"/>
          <p:nvPr/>
        </p:nvSpPr>
        <p:spPr>
          <a:xfrm>
            <a:off x="630827" y="5446831"/>
            <a:ext cx="5871296" cy="461665"/>
          </a:xfrm>
          <a:prstGeom prst="rect">
            <a:avLst/>
          </a:prstGeom>
          <a:noFill/>
          <a:ln w="38100">
            <a:solidFill>
              <a:srgbClr val="FF0000"/>
            </a:solidFill>
            <a:prstDash val="dash"/>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Would you like to try chankonabe?</a:t>
            </a:r>
          </a:p>
        </p:txBody>
      </p:sp>
      <p:pic>
        <p:nvPicPr>
          <p:cNvPr id="4" name="Picture 3">
            <a:extLst>
              <a:ext uri="{FF2B5EF4-FFF2-40B4-BE49-F238E27FC236}">
                <a16:creationId xmlns:a16="http://schemas.microsoft.com/office/drawing/2014/main" id="{5E6FC237-76A7-4907-94A3-6C9ED2B519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7132" y="2199855"/>
            <a:ext cx="4489667" cy="2993111"/>
          </a:xfrm>
          <a:prstGeom prst="rect">
            <a:avLst/>
          </a:prstGeom>
        </p:spPr>
      </p:pic>
      <p:sp>
        <p:nvSpPr>
          <p:cNvPr id="13" name="TextBox 12">
            <a:extLst>
              <a:ext uri="{FF2B5EF4-FFF2-40B4-BE49-F238E27FC236}">
                <a16:creationId xmlns:a16="http://schemas.microsoft.com/office/drawing/2014/main" id="{AD15B3D9-438D-4EA5-B953-DB29EB3D5D10}"/>
              </a:ext>
            </a:extLst>
          </p:cNvPr>
          <p:cNvSpPr txBox="1"/>
          <p:nvPr/>
        </p:nvSpPr>
        <p:spPr>
          <a:xfrm>
            <a:off x="539552" y="2199855"/>
            <a:ext cx="3575248"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Chankonabe contains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meat and vegetables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such as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chicken, seafood, tofu, </a:t>
            </a:r>
            <a:r>
              <a:rPr kumimoji="0" lang="en-GB" altLang="ja-JP" sz="2400" b="1"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bok</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choy,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and</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mushrooms</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that help wrestlers to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gain weight</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and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grow strong.</a:t>
            </a:r>
          </a:p>
        </p:txBody>
      </p:sp>
    </p:spTree>
    <p:extLst>
      <p:ext uri="{BB962C8B-B14F-4D97-AF65-F5344CB8AC3E}">
        <p14:creationId xmlns:p14="http://schemas.microsoft.com/office/powerpoint/2010/main" val="248243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Afternoon:</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3" y="1327994"/>
            <a:ext cx="4501680" cy="41549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After lunch, the wrestlers have </a:t>
            </a:r>
            <a:r>
              <a:rPr lang="en-GB" altLang="ja-JP" sz="2400" b="1" dirty="0">
                <a:solidFill>
                  <a:prstClr val="black"/>
                </a:solidFill>
                <a:latin typeface="Kozuka Gothic Pro B" pitchFamily="34" charset="-128"/>
                <a:ea typeface="Kozuka Gothic Pro B" pitchFamily="34" charset="-128"/>
              </a:rPr>
              <a:t>free time</a:t>
            </a:r>
            <a:r>
              <a:rPr lang="en-GB" altLang="ja-JP" sz="2400" dirty="0">
                <a:solidFill>
                  <a:prstClr val="black"/>
                </a:solidFill>
                <a:latin typeface="Kozuka Gothic Pro B" pitchFamily="34" charset="-128"/>
                <a:ea typeface="Kozuka Gothic Pro B"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Some may have </a:t>
            </a:r>
            <a:r>
              <a:rPr lang="en-GB" altLang="ja-JP" sz="2400" b="1" dirty="0">
                <a:solidFill>
                  <a:prstClr val="black"/>
                </a:solidFill>
                <a:latin typeface="Kozuka Gothic Pro B" pitchFamily="34" charset="-128"/>
                <a:ea typeface="Kozuka Gothic Pro B" pitchFamily="34" charset="-128"/>
              </a:rPr>
              <a:t>extra duties </a:t>
            </a:r>
            <a:r>
              <a:rPr lang="en-GB" altLang="ja-JP" sz="2400" dirty="0">
                <a:solidFill>
                  <a:prstClr val="black"/>
                </a:solidFill>
                <a:latin typeface="Kozuka Gothic Pro B" pitchFamily="34" charset="-128"/>
                <a:ea typeface="Kozuka Gothic Pro B" pitchFamily="34" charset="-128"/>
              </a:rPr>
              <a:t>and </a:t>
            </a:r>
            <a:r>
              <a:rPr lang="en-GB" altLang="ja-JP" sz="2400" b="1" dirty="0">
                <a:solidFill>
                  <a:prstClr val="black"/>
                </a:solidFill>
                <a:latin typeface="Kozuka Gothic Pro B" pitchFamily="34" charset="-128"/>
                <a:ea typeface="Kozuka Gothic Pro B" pitchFamily="34" charset="-128"/>
              </a:rPr>
              <a:t>chores</a:t>
            </a:r>
            <a:r>
              <a:rPr lang="en-GB" altLang="ja-JP" sz="2400" dirty="0">
                <a:solidFill>
                  <a:prstClr val="black"/>
                </a:solidFill>
                <a:latin typeface="Kozuka Gothic Pro B" pitchFamily="34" charset="-128"/>
                <a:ea typeface="Kozuka Gothic Pro B" pitchFamily="34" charset="-128"/>
              </a:rPr>
              <a:t> to help out around the stables.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However, many wrestlers like to </a:t>
            </a:r>
            <a:r>
              <a:rPr lang="en-GB" altLang="ja-JP" sz="2400" b="1" dirty="0">
                <a:solidFill>
                  <a:prstClr val="black"/>
                </a:solidFill>
                <a:latin typeface="Kozuka Gothic Pro B" pitchFamily="34" charset="-128"/>
                <a:ea typeface="Kozuka Gothic Pro B" pitchFamily="34" charset="-128"/>
              </a:rPr>
              <a:t>take naps after eating</a:t>
            </a:r>
            <a:r>
              <a:rPr lang="en-GB" altLang="ja-JP" sz="2400" dirty="0">
                <a:solidFill>
                  <a:prstClr val="black"/>
                </a:solidFill>
                <a:latin typeface="Kozuka Gothic Pro B" pitchFamily="34" charset="-128"/>
                <a:ea typeface="Kozuka Gothic Pro B" pitchFamily="34" charset="-128"/>
              </a:rPr>
              <a:t>, as this also helps them to </a:t>
            </a:r>
            <a:r>
              <a:rPr lang="en-GB" altLang="ja-JP" sz="2400" b="1" dirty="0">
                <a:solidFill>
                  <a:prstClr val="black"/>
                </a:solidFill>
                <a:latin typeface="Kozuka Gothic Pro B" pitchFamily="34" charset="-128"/>
                <a:ea typeface="Kozuka Gothic Pro B" pitchFamily="34" charset="-128"/>
              </a:rPr>
              <a:t>gain weight</a:t>
            </a:r>
            <a:r>
              <a:rPr lang="en-GB" altLang="ja-JP" sz="2400" dirty="0">
                <a:solidFill>
                  <a:prstClr val="black"/>
                </a:solidFill>
                <a:latin typeface="Kozuka Gothic Pro B" pitchFamily="34" charset="-128"/>
                <a:ea typeface="Kozuka Gothic Pro B" pitchFamily="34" charset="-128"/>
              </a:rPr>
              <a:t>.</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A7BCE0F8-418E-470E-BFA5-AC76FCD74C3C}"/>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2" name="Picture 11">
            <a:extLst>
              <a:ext uri="{FF2B5EF4-FFF2-40B4-BE49-F238E27FC236}">
                <a16:creationId xmlns:a16="http://schemas.microsoft.com/office/drawing/2014/main" id="{51EC04C4-0061-472E-903E-882AF4BDCA61}"/>
              </a:ext>
            </a:extLst>
          </p:cNvPr>
          <p:cNvPicPr>
            <a:picLocks noChangeAspect="1"/>
          </p:cNvPicPr>
          <p:nvPr/>
        </p:nvPicPr>
        <p:blipFill>
          <a:blip r:embed="rId4"/>
          <a:stretch>
            <a:fillRect/>
          </a:stretch>
        </p:blipFill>
        <p:spPr>
          <a:xfrm>
            <a:off x="5153784" y="483757"/>
            <a:ext cx="3654681" cy="5482978"/>
          </a:xfrm>
          <a:prstGeom prst="rect">
            <a:avLst/>
          </a:prstGeom>
        </p:spPr>
      </p:pic>
    </p:spTree>
    <p:extLst>
      <p:ext uri="{BB962C8B-B14F-4D97-AF65-F5344CB8AC3E}">
        <p14:creationId xmlns:p14="http://schemas.microsoft.com/office/powerpoint/2010/main" val="4256246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32</a:t>
            </a:fld>
            <a:endParaRPr lang="en-GB"/>
          </a:p>
        </p:txBody>
      </p:sp>
      <p:sp>
        <p:nvSpPr>
          <p:cNvPr id="8" name="Footer Placeholder 7"/>
          <p:cNvSpPr>
            <a:spLocks noGrp="1"/>
          </p:cNvSpPr>
          <p:nvPr>
            <p:ph type="ftr" sz="quarter" idx="11"/>
          </p:nvPr>
        </p:nvSpPr>
        <p:spPr>
          <a:xfrm>
            <a:off x="0" y="6356350"/>
            <a:ext cx="9143999" cy="365125"/>
          </a:xfrm>
        </p:spPr>
        <p:txBody>
          <a:bodyPr/>
          <a:lstStyle/>
          <a:p>
            <a:r>
              <a:rPr lang="en-GB">
                <a:solidFill>
                  <a:schemeClr val="bg1"/>
                </a:solidFill>
                <a:ea typeface="+mn-lt"/>
                <a:cs typeface="+mn-lt"/>
              </a:rPr>
              <a:t>©AUTHOR in collaboration with The Japan Society</a:t>
            </a:r>
            <a:endParaRPr lang="en-US">
              <a:solidFill>
                <a:schemeClr val="bg1"/>
              </a:solidFill>
              <a:ea typeface="+mn-lt"/>
              <a:cs typeface="+mn-lt"/>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Activity 1:</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48781945-EF40-43F4-8DAF-7B72C65298AF}"/>
              </a:ext>
            </a:extLst>
          </p:cNvPr>
          <p:cNvSpPr txBox="1"/>
          <p:nvPr/>
        </p:nvSpPr>
        <p:spPr>
          <a:xfrm>
            <a:off x="539552" y="1472675"/>
            <a:ext cx="3630514" cy="39703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800" dirty="0">
                <a:solidFill>
                  <a:prstClr val="black"/>
                </a:solidFill>
                <a:latin typeface="Kozuka Gothic Pro B" pitchFamily="34" charset="-128"/>
                <a:ea typeface="Kozuka Gothic Pro B" pitchFamily="34" charset="-128"/>
              </a:rPr>
              <a:t>How much do you remember about sumo?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8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8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800" dirty="0">
                <a:solidFill>
                  <a:prstClr val="black"/>
                </a:solidFill>
                <a:latin typeface="Kozuka Gothic Pro B" pitchFamily="34" charset="-128"/>
                <a:ea typeface="Kozuka Gothic Pro B" pitchFamily="34" charset="-128"/>
              </a:rPr>
              <a:t> Fill in the blanks on your activity sheet and test your knowledge!</a:t>
            </a:r>
            <a:endParaRPr kumimoji="0" lang="en-GB" altLang="ja-JP" sz="28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AF079F70-5375-4571-B496-A2A0DD55566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2" name="Picture 11">
            <a:extLst>
              <a:ext uri="{FF2B5EF4-FFF2-40B4-BE49-F238E27FC236}">
                <a16:creationId xmlns:a16="http://schemas.microsoft.com/office/drawing/2014/main" id="{15AF3369-0E94-4381-B708-C5CE9447387E}"/>
              </a:ext>
            </a:extLst>
          </p:cNvPr>
          <p:cNvPicPr>
            <a:picLocks noChangeAspect="1"/>
          </p:cNvPicPr>
          <p:nvPr/>
        </p:nvPicPr>
        <p:blipFill>
          <a:blip r:embed="rId4"/>
          <a:stretch>
            <a:fillRect/>
          </a:stretch>
        </p:blipFill>
        <p:spPr>
          <a:xfrm>
            <a:off x="4589597" y="543722"/>
            <a:ext cx="4014850" cy="54450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4003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Activity 2:</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48781945-EF40-43F4-8DAF-7B72C65298AF}"/>
              </a:ext>
            </a:extLst>
          </p:cNvPr>
          <p:cNvSpPr txBox="1"/>
          <p:nvPr/>
        </p:nvSpPr>
        <p:spPr>
          <a:xfrm>
            <a:off x="557129" y="1284457"/>
            <a:ext cx="4122883" cy="39703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Imagine you are a sumo wrestler living in a stable.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8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Write a diary entry or design a manga/comic strip about what an average day in your life would be like!</a:t>
            </a:r>
          </a:p>
        </p:txBody>
      </p:sp>
      <p:sp>
        <p:nvSpPr>
          <p:cNvPr id="11" name="TextBox 10">
            <a:extLst>
              <a:ext uri="{FF2B5EF4-FFF2-40B4-BE49-F238E27FC236}">
                <a16:creationId xmlns:a16="http://schemas.microsoft.com/office/drawing/2014/main" id="{1587F0C6-A8EE-432D-BDC7-B82697EACDBE}"/>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4" name="Picture 3">
            <a:extLst>
              <a:ext uri="{FF2B5EF4-FFF2-40B4-BE49-F238E27FC236}">
                <a16:creationId xmlns:a16="http://schemas.microsoft.com/office/drawing/2014/main" id="{4DA4D87C-37B6-4794-9944-7CA70EDE0388}"/>
              </a:ext>
            </a:extLst>
          </p:cNvPr>
          <p:cNvPicPr>
            <a:picLocks noChangeAspect="1"/>
          </p:cNvPicPr>
          <p:nvPr/>
        </p:nvPicPr>
        <p:blipFill>
          <a:blip r:embed="rId4"/>
          <a:stretch>
            <a:fillRect/>
          </a:stretch>
        </p:blipFill>
        <p:spPr>
          <a:xfrm>
            <a:off x="4914037" y="573827"/>
            <a:ext cx="3772763" cy="5181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6283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Activity </a:t>
            </a:r>
            <a:r>
              <a:rPr lang="en-GB" sz="5400" b="1" dirty="0">
                <a:solidFill>
                  <a:srgbClr val="FF0000"/>
                </a:solidFill>
                <a:latin typeface="Kristen ITC"/>
                <a:ea typeface="Kozuka Gothic Pro B"/>
              </a:rPr>
              <a:t>3</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48781945-EF40-43F4-8DAF-7B72C65298AF}"/>
              </a:ext>
            </a:extLst>
          </p:cNvPr>
          <p:cNvSpPr txBox="1"/>
          <p:nvPr/>
        </p:nvSpPr>
        <p:spPr>
          <a:xfrm>
            <a:off x="539552" y="1415341"/>
            <a:ext cx="4153028" cy="224676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Research a famous sumo wrestler and write a fact file all about them, </a:t>
            </a:r>
            <a:r>
              <a:rPr kumimoji="0" lang="en-GB" altLang="ja-JP" sz="28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usin</a:t>
            </a:r>
            <a:r>
              <a:rPr lang="en-GB" altLang="ja-JP" sz="2800" dirty="0">
                <a:solidFill>
                  <a:prstClr val="black"/>
                </a:solidFill>
                <a:latin typeface="Kozuka Gothic Pro B" pitchFamily="34" charset="-128"/>
                <a:ea typeface="Kozuka Gothic Pro B" pitchFamily="34" charset="-128"/>
              </a:rPr>
              <a:t>g the template provided.</a:t>
            </a:r>
            <a:endParaRPr kumimoji="0" lang="en-GB" altLang="ja-JP"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7F7F3CE5-B817-4237-9DD8-3545C34D0920}"/>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4" name="Picture 3">
            <a:extLst>
              <a:ext uri="{FF2B5EF4-FFF2-40B4-BE49-F238E27FC236}">
                <a16:creationId xmlns:a16="http://schemas.microsoft.com/office/drawing/2014/main" id="{0969A99E-2665-4BC3-810B-D5F0C43F34DE}"/>
              </a:ext>
            </a:extLst>
          </p:cNvPr>
          <p:cNvPicPr>
            <a:picLocks noChangeAspect="1"/>
          </p:cNvPicPr>
          <p:nvPr/>
        </p:nvPicPr>
        <p:blipFill>
          <a:blip r:embed="rId4"/>
          <a:stretch>
            <a:fillRect/>
          </a:stretch>
        </p:blipFill>
        <p:spPr>
          <a:xfrm>
            <a:off x="5039881" y="681662"/>
            <a:ext cx="3473537" cy="48487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399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Kozuka Gothic Pro R" pitchFamily="34" charset="-128"/>
              <a:ea typeface="Kozuka Gothic Pro R" pitchFamily="34" charset="-128"/>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5225" y="345745"/>
            <a:ext cx="1233488" cy="1233488"/>
          </a:xfrm>
          <a:prstGeom prst="rect">
            <a:avLst/>
          </a:prstGeom>
        </p:spPr>
      </p:pic>
      <p:sp>
        <p:nvSpPr>
          <p:cNvPr id="3" name="Rectangle 2"/>
          <p:cNvSpPr/>
          <p:nvPr/>
        </p:nvSpPr>
        <p:spPr>
          <a:xfrm>
            <a:off x="2741603" y="2512921"/>
            <a:ext cx="6120929" cy="2492990"/>
          </a:xfrm>
          <a:prstGeom prst="rect">
            <a:avLst/>
          </a:prstGeom>
        </p:spPr>
        <p:txBody>
          <a:bodyPr wrap="square" lIns="0" tIns="0" rIns="0" bIns="0" anchor="t">
            <a:spAutoFit/>
          </a:bodyPr>
          <a:lstStyle/>
          <a:p>
            <a:r>
              <a:rPr lang="en-GB" dirty="0">
                <a:latin typeface="Kozuka Gothic Pro B" pitchFamily="34" charset="-128"/>
                <a:ea typeface="Kozuka Gothic Pro B"/>
              </a:rPr>
              <a:t>This resource was developed and created</a:t>
            </a:r>
            <a:br>
              <a:rPr lang="en-GB" dirty="0">
                <a:latin typeface="Kozuka Gothic Pro B" pitchFamily="34" charset="-128"/>
                <a:ea typeface="Kozuka Gothic Pro B"/>
              </a:rPr>
            </a:br>
            <a:r>
              <a:rPr lang="en-GB" dirty="0">
                <a:latin typeface="Kozuka Gothic Pro B" pitchFamily="34" charset="-128"/>
                <a:ea typeface="Kozuka Gothic Pro B"/>
              </a:rPr>
              <a:t>by The Japan Society.</a:t>
            </a:r>
          </a:p>
          <a:p>
            <a:endParaRPr lang="en-GB" dirty="0">
              <a:solidFill>
                <a:srgbClr val="FF0000"/>
              </a:solidFill>
              <a:latin typeface="Kozuka Gothic Pro R" pitchFamily="34" charset="-128"/>
              <a:ea typeface="Kozuka Gothic Pro R" pitchFamily="34" charset="-128"/>
            </a:endParaRPr>
          </a:p>
          <a:p>
            <a:r>
              <a:rPr lang="en-GB" dirty="0">
                <a:solidFill>
                  <a:srgbClr val="FF0000"/>
                </a:solidFill>
                <a:latin typeface="Kozuka Gothic Pro B" pitchFamily="34" charset="-128"/>
                <a:ea typeface="Kozuka Gothic Pro B" pitchFamily="34" charset="-128"/>
              </a:rPr>
              <a:t>The Japan Society</a:t>
            </a:r>
            <a:br>
              <a:rPr lang="en-GB" dirty="0">
                <a:latin typeface="Kozuka Gothic Pro R" pitchFamily="34" charset="-128"/>
                <a:ea typeface="Kozuka Gothic Pro R" pitchFamily="34" charset="-128"/>
              </a:rPr>
            </a:br>
            <a:r>
              <a:rPr lang="en-GB" dirty="0">
                <a:latin typeface="Kozuka Gothic Pro R" pitchFamily="34" charset="-128"/>
                <a:ea typeface="Kozuka Gothic Pro R" pitchFamily="34" charset="-128"/>
              </a:rPr>
              <a:t>13/14 Cornwall Terrace, London NW1 4QP</a:t>
            </a:r>
          </a:p>
          <a:p>
            <a:r>
              <a:rPr lang="en-GB" dirty="0">
                <a:latin typeface="Kozuka Gothic Pro R" pitchFamily="34" charset="-128"/>
                <a:ea typeface="Kozuka Gothic Pro R" pitchFamily="34" charset="-128"/>
              </a:rPr>
              <a:t>Tel: 020 7935 0475   </a:t>
            </a:r>
          </a:p>
          <a:p>
            <a:r>
              <a:rPr lang="en-GB" dirty="0">
                <a:latin typeface="Kozuka Gothic Pro R" pitchFamily="34" charset="-128"/>
                <a:ea typeface="Kozuka Gothic Pro R" pitchFamily="34" charset="-128"/>
              </a:rPr>
              <a:t>Email: education@japansociety.org.uk    </a:t>
            </a:r>
          </a:p>
          <a:p>
            <a:endParaRPr lang="en-GB" dirty="0">
              <a:latin typeface="Kozuka Gothic Pro R" pitchFamily="34" charset="-128"/>
              <a:ea typeface="Kozuka Gothic Pro R" pitchFamily="34" charset="-128"/>
            </a:endParaRPr>
          </a:p>
          <a:p>
            <a:r>
              <a:rPr lang="en-GB" dirty="0">
                <a:latin typeface="Kozuka Gothic Pro B" pitchFamily="34" charset="-128"/>
                <a:ea typeface="Kozuka Gothic Pro B" pitchFamily="34" charset="-128"/>
              </a:rPr>
              <a:t>www.japansociety.org.uk</a:t>
            </a:r>
          </a:p>
        </p:txBody>
      </p:sp>
      <p:sp>
        <p:nvSpPr>
          <p:cNvPr id="23" name="Rectangle 22"/>
          <p:cNvSpPr/>
          <p:nvPr/>
        </p:nvSpPr>
        <p:spPr>
          <a:xfrm>
            <a:off x="2824662" y="5099473"/>
            <a:ext cx="3160975" cy="276999"/>
          </a:xfrm>
          <a:prstGeom prst="rect">
            <a:avLst/>
          </a:prstGeom>
        </p:spPr>
        <p:txBody>
          <a:bodyPr wrap="square" lIns="0" tIns="0" rIns="0" bIns="0">
            <a:spAutoFit/>
          </a:bodyPr>
          <a:lstStyle/>
          <a:p>
            <a:r>
              <a:rPr lang="en-GB">
                <a:solidFill>
                  <a:srgbClr val="808080"/>
                </a:solidFill>
                <a:latin typeface="Kozuka Gothic Pro B" pitchFamily="34" charset="-128"/>
                <a:ea typeface="Kozuka Gothic Pro B" pitchFamily="34" charset="-128"/>
              </a:rPr>
              <a:t>Follow us on:</a:t>
            </a:r>
            <a:endParaRPr lang="en-GB">
              <a:latin typeface="Kozuka Gothic Pro B" pitchFamily="34" charset="-128"/>
              <a:ea typeface="Kozuka Gothic Pro B" pitchFamily="34" charset="-128"/>
            </a:endParaRPr>
          </a:p>
        </p:txBody>
      </p:sp>
      <p:sp>
        <p:nvSpPr>
          <p:cNvPr id="24" name="Rectangle 23"/>
          <p:cNvSpPr/>
          <p:nvPr/>
        </p:nvSpPr>
        <p:spPr>
          <a:xfrm>
            <a:off x="3275856" y="55020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@TheJapanSociety</a:t>
            </a:r>
          </a:p>
        </p:txBody>
      </p:sp>
      <p:pic>
        <p:nvPicPr>
          <p:cNvPr id="10" name="Picture 9"/>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5442068" y="5445143"/>
            <a:ext cx="360000" cy="360000"/>
          </a:xfrm>
          <a:prstGeom prst="rect">
            <a:avLst/>
          </a:prstGeom>
        </p:spPr>
      </p:pic>
      <p:sp>
        <p:nvSpPr>
          <p:cNvPr id="25" name="Rectangle 24"/>
          <p:cNvSpPr/>
          <p:nvPr/>
        </p:nvSpPr>
        <p:spPr>
          <a:xfrm>
            <a:off x="5868144" y="55020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 Japan Society</a:t>
            </a:r>
          </a:p>
        </p:txBody>
      </p:sp>
      <p:sp>
        <p:nvSpPr>
          <p:cNvPr id="2" name="Slide Number Placeholder 1"/>
          <p:cNvSpPr>
            <a:spLocks noGrp="1"/>
          </p:cNvSpPr>
          <p:nvPr>
            <p:ph type="sldNum" sz="quarter" idx="12"/>
          </p:nvPr>
        </p:nvSpPr>
        <p:spPr/>
        <p:txBody>
          <a:bodyPr/>
          <a:lstStyle/>
          <a:p>
            <a:fld id="{7627D4DA-CA93-4100-9923-91CA0C97AC6D}" type="slidenum">
              <a:rPr lang="en-GB" dirty="0" smtClean="0">
                <a:latin typeface="Kozuka Gothic Pro R" pitchFamily="34" charset="-128"/>
                <a:ea typeface="Kozuka Gothic Pro R" pitchFamily="34" charset="-128"/>
              </a:rPr>
              <a:t>35</a:t>
            </a:fld>
            <a:endParaRPr lang="en-GB">
              <a:latin typeface="Kozuka Gothic Pro R" pitchFamily="34" charset="-128"/>
              <a:ea typeface="Kozuka Gothic Pro R" pitchFamily="34" charset="-128"/>
            </a:endParaRPr>
          </a:p>
        </p:txBody>
      </p:sp>
      <p:pic>
        <p:nvPicPr>
          <p:cNvPr id="1026" name="Picture 2" descr="\\js_sql\data\former long term staff\William\Booklet design\Japan_Society_Illustration\Characters\characters_jpg\character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3528" y="1877043"/>
            <a:ext cx="2418075" cy="4153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894640" y="-886930"/>
            <a:ext cx="1796876" cy="3573016"/>
          </a:xfrm>
          <a:prstGeom prst="rect">
            <a:avLst/>
          </a:prstGeom>
        </p:spPr>
      </p:pic>
      <p:sp>
        <p:nvSpPr>
          <p:cNvPr id="6" name="Footer Placeholder 7">
            <a:extLst>
              <a:ext uri="{FF2B5EF4-FFF2-40B4-BE49-F238E27FC236}">
                <a16:creationId xmlns:a16="http://schemas.microsoft.com/office/drawing/2014/main" id="{8F02C875-430C-442F-BEEC-F939F19431CC}"/>
              </a:ext>
            </a:extLst>
          </p:cNvPr>
          <p:cNvSpPr txBox="1">
            <a:spLocks/>
          </p:cNvSpPr>
          <p:nvPr/>
        </p:nvSpPr>
        <p:spPr>
          <a:xfrm>
            <a:off x="0" y="635635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bg1">
                  <a:lumMod val="95000"/>
                </a:schemeClr>
              </a:solidFill>
              <a:cs typeface="Calibri"/>
            </a:endParaRPr>
          </a:p>
        </p:txBody>
      </p:sp>
      <p:pic>
        <p:nvPicPr>
          <p:cNvPr id="7" name="Picture 2">
            <a:extLst>
              <a:ext uri="{FF2B5EF4-FFF2-40B4-BE49-F238E27FC236}">
                <a16:creationId xmlns:a16="http://schemas.microsoft.com/office/drawing/2014/main" id="{AEC34453-BF82-F707-1D7B-5008B4817A0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24662" y="5445143"/>
            <a:ext cx="360898" cy="36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A4BF31F-A0A9-4A10-AACB-D07E0A5887D7}"/>
              </a:ext>
            </a:extLst>
          </p:cNvPr>
          <p:cNvSpPr txBox="1"/>
          <p:nvPr/>
        </p:nvSpPr>
        <p:spPr>
          <a:xfrm>
            <a:off x="3200399" y="645113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Tree>
    <p:extLst>
      <p:ext uri="{BB962C8B-B14F-4D97-AF65-F5344CB8AC3E}">
        <p14:creationId xmlns:p14="http://schemas.microsoft.com/office/powerpoint/2010/main" val="910942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Key Vocabulary</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404194"/>
            <a:ext cx="8209161" cy="6494085"/>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Sumo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Dohyo (ring)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Rikishi (wrestler)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Mawashi (loincloth)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Mage (topknot)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Shinto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FF82FD1A-0B53-4727-AA18-F8BE5EB7A082}"/>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descr="A screenshot of a video game&#10;&#10;Description automatically generated">
            <a:extLst>
              <a:ext uri="{FF2B5EF4-FFF2-40B4-BE49-F238E27FC236}">
                <a16:creationId xmlns:a16="http://schemas.microsoft.com/office/drawing/2014/main" id="{C04E2064-0B5E-4983-A9F8-AA26F710A492}"/>
              </a:ext>
            </a:extLst>
          </p:cNvPr>
          <p:cNvPicPr>
            <a:picLocks noChangeAspect="1"/>
          </p:cNvPicPr>
          <p:nvPr/>
        </p:nvPicPr>
        <p:blipFill rotWithShape="1">
          <a:blip r:embed="rId4">
            <a:extLst>
              <a:ext uri="{28A0092B-C50C-407E-A947-70E740481C1C}">
                <a14:useLocalDpi xmlns:a14="http://schemas.microsoft.com/office/drawing/2010/main" val="0"/>
              </a:ext>
            </a:extLst>
          </a:blip>
          <a:srcRect l="1578" t="28042" r="76667" b="34005"/>
          <a:stretch/>
        </p:blipFill>
        <p:spPr>
          <a:xfrm>
            <a:off x="6553200" y="3462368"/>
            <a:ext cx="2228821" cy="2749301"/>
          </a:xfrm>
          <a:prstGeom prst="rect">
            <a:avLst/>
          </a:prstGeom>
        </p:spPr>
      </p:pic>
    </p:spTree>
    <p:extLst>
      <p:ext uri="{BB962C8B-B14F-4D97-AF65-F5344CB8AC3E}">
        <p14:creationId xmlns:p14="http://schemas.microsoft.com/office/powerpoint/2010/main" val="1813683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7627D4DA-CA93-4100-9923-91CA0C97AC6D}" type="slidenum">
              <a:rPr lang="en-GB" smtClean="0"/>
              <a:t>5</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304ACEB1-F9DF-459D-864D-C04ABB32039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8" name="Picture 7" descr="Two sumo wrestlers in a wrestling ring&#10;&#10;Description automatically generated">
            <a:extLst>
              <a:ext uri="{FF2B5EF4-FFF2-40B4-BE49-F238E27FC236}">
                <a16:creationId xmlns:a16="http://schemas.microsoft.com/office/drawing/2014/main" id="{598E4CD7-4CDF-4EDC-A98C-ABFBA9580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291" r="9259"/>
          <a:stretch/>
        </p:blipFill>
        <p:spPr>
          <a:xfrm>
            <a:off x="-1" y="0"/>
            <a:ext cx="9144001" cy="6238330"/>
          </a:xfrm>
          <a:prstGeom prst="rect">
            <a:avLst/>
          </a:prstGeom>
        </p:spPr>
      </p:pic>
      <p:sp>
        <p:nvSpPr>
          <p:cNvPr id="11" name="TextBox 10">
            <a:extLst>
              <a:ext uri="{FF2B5EF4-FFF2-40B4-BE49-F238E27FC236}">
                <a16:creationId xmlns:a16="http://schemas.microsoft.com/office/drawing/2014/main" id="{B58F361C-CE92-44B1-A610-F553DDB42F09}"/>
              </a:ext>
            </a:extLst>
          </p:cNvPr>
          <p:cNvSpPr txBox="1"/>
          <p:nvPr/>
        </p:nvSpPr>
        <p:spPr>
          <a:xfrm>
            <a:off x="3461657" y="350299"/>
            <a:ext cx="5142791" cy="923330"/>
          </a:xfrm>
          <a:prstGeom prst="rect">
            <a:avLst/>
          </a:prstGeom>
          <a:solidFill>
            <a:schemeClr val="bg1"/>
          </a:solidFill>
          <a:ln w="38100">
            <a:solidFill>
              <a:srgbClr val="FF0000"/>
            </a:solidFill>
          </a:ln>
        </p:spPr>
        <p:txBody>
          <a:bodyPr wrap="square" lIns="91440" tIns="45720" rIns="91440" bIns="45720" rtlCol="0" anchor="t">
            <a:spAutoFit/>
          </a:bodyPr>
          <a:lstStyle/>
          <a:p>
            <a:r>
              <a:rPr lang="en-GB" sz="5400" b="1" dirty="0">
                <a:solidFill>
                  <a:srgbClr val="FF0000"/>
                </a:solidFill>
                <a:latin typeface="Kristen ITC"/>
                <a:ea typeface="Kozuka Gothic Pro B"/>
              </a:rPr>
              <a:t>What is Sumo?</a:t>
            </a:r>
          </a:p>
        </p:txBody>
      </p:sp>
    </p:spTree>
    <p:extLst>
      <p:ext uri="{BB962C8B-B14F-4D97-AF65-F5344CB8AC3E}">
        <p14:creationId xmlns:p14="http://schemas.microsoft.com/office/powerpoint/2010/main" val="2148646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Sumo </a:t>
            </a:r>
            <a:r>
              <a:rPr kumimoji="0" lang="ja-JP" altLang="en-US" sz="5400" b="1" i="0" u="none" strike="noStrike" kern="1200" cap="none" spc="0" normalizeH="0" baseline="0" noProof="0" dirty="0">
                <a:ln>
                  <a:noFill/>
                </a:ln>
                <a:solidFill>
                  <a:srgbClr val="FF0000"/>
                </a:solidFill>
                <a:effectLst/>
                <a:uLnTx/>
                <a:uFillTx/>
                <a:latin typeface="Calibri"/>
                <a:ea typeface="WordVisi_MSFontService"/>
                <a:cs typeface="+mn-cs"/>
              </a:rPr>
              <a:t>相撲</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6339" y="2009256"/>
            <a:ext cx="3338975" cy="304698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In order to win, two wrestlers must try to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push, grapple,</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or</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throw</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one another</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outside of the 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Or, they can try to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force</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one another to the</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ground</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p>
        </p:txBody>
      </p:sp>
      <p:sp>
        <p:nvSpPr>
          <p:cNvPr id="11" name="TextBox 10">
            <a:extLst>
              <a:ext uri="{FF2B5EF4-FFF2-40B4-BE49-F238E27FC236}">
                <a16:creationId xmlns:a16="http://schemas.microsoft.com/office/drawing/2014/main" id="{94D98FD4-12E6-4CFE-8421-54DAE57E0415}"/>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8F2A762-0E9F-43D0-9CA3-E9DF9AC22C21}"/>
              </a:ext>
            </a:extLst>
          </p:cNvPr>
          <p:cNvSpPr txBox="1"/>
          <p:nvPr/>
        </p:nvSpPr>
        <p:spPr>
          <a:xfrm>
            <a:off x="758788" y="5340046"/>
            <a:ext cx="7626423" cy="461665"/>
          </a:xfrm>
          <a:prstGeom prst="rect">
            <a:avLst/>
          </a:prstGeom>
          <a:noFill/>
          <a:ln w="28575">
            <a:solidFill>
              <a:srgbClr val="FF0000"/>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Sumo matches usually only last for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 few seconds!</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13" name="Picture 12" descr="Two sumo wrestlers in a room&#10;&#10;Description automatically generated">
            <a:extLst>
              <a:ext uri="{FF2B5EF4-FFF2-40B4-BE49-F238E27FC236}">
                <a16:creationId xmlns:a16="http://schemas.microsoft.com/office/drawing/2014/main" id="{8A34FF91-C529-422B-AC78-4721D9CB37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58140" y="2042390"/>
            <a:ext cx="4628660" cy="3119087"/>
          </a:xfrm>
          <a:prstGeom prst="rect">
            <a:avLst/>
          </a:prstGeom>
        </p:spPr>
      </p:pic>
      <p:sp>
        <p:nvSpPr>
          <p:cNvPr id="16" name="TextBox 15">
            <a:extLst>
              <a:ext uri="{FF2B5EF4-FFF2-40B4-BE49-F238E27FC236}">
                <a16:creationId xmlns:a16="http://schemas.microsoft.com/office/drawing/2014/main" id="{40824979-EF56-4F38-B8FA-E29A507B285B}"/>
              </a:ext>
            </a:extLst>
          </p:cNvPr>
          <p:cNvSpPr txBox="1"/>
          <p:nvPr/>
        </p:nvSpPr>
        <p:spPr>
          <a:xfrm>
            <a:off x="536339" y="1419324"/>
            <a:ext cx="805231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Sumo is a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traditional</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form of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wrestling</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from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Japan</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p:txBody>
      </p:sp>
    </p:spTree>
    <p:extLst>
      <p:ext uri="{BB962C8B-B14F-4D97-AF65-F5344CB8AC3E}">
        <p14:creationId xmlns:p14="http://schemas.microsoft.com/office/powerpoint/2010/main" val="996711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Sumo </a:t>
            </a:r>
            <a:r>
              <a:rPr kumimoji="0" lang="ja-JP" altLang="en-US" sz="5400" b="1" i="0" u="none" strike="noStrike" kern="1200" cap="none" spc="0" normalizeH="0" baseline="0" noProof="0" dirty="0">
                <a:ln>
                  <a:noFill/>
                </a:ln>
                <a:solidFill>
                  <a:srgbClr val="FF0000"/>
                </a:solidFill>
                <a:effectLst/>
                <a:uLnTx/>
                <a:uFillTx/>
                <a:latin typeface="Calibri"/>
                <a:ea typeface="WordVisi_MSFontService"/>
                <a:cs typeface="+mn-cs"/>
              </a:rPr>
              <a:t>相撲</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542356"/>
            <a:ext cx="3944431" cy="30008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Sumo </a:t>
            </a:r>
            <a:r>
              <a:rPr lang="en-GB" sz="2700" dirty="0">
                <a:solidFill>
                  <a:prstClr val="black"/>
                </a:solidFill>
                <a:latin typeface="Kozuka Gothic Pro B" pitchFamily="34" charset="-128"/>
                <a:ea typeface="Kozuka Gothic Pro B" pitchFamily="34" charset="-128"/>
              </a:rPr>
              <a:t>is so </a:t>
            </a:r>
            <a:r>
              <a:rPr lang="en-GB" sz="2700" b="1" dirty="0">
                <a:solidFill>
                  <a:prstClr val="black"/>
                </a:solidFill>
                <a:latin typeface="Kozuka Gothic Pro B" pitchFamily="34" charset="-128"/>
                <a:ea typeface="Kozuka Gothic Pro B" pitchFamily="34" charset="-128"/>
              </a:rPr>
              <a:t>culturally significant</a:t>
            </a:r>
            <a:r>
              <a:rPr lang="en-GB" sz="2700" dirty="0">
                <a:solidFill>
                  <a:prstClr val="black"/>
                </a:solidFill>
                <a:latin typeface="Kozuka Gothic Pro B" pitchFamily="34" charset="-128"/>
                <a:ea typeface="Kozuka Gothic Pro B" pitchFamily="34" charset="-128"/>
              </a:rPr>
              <a:t>, it </a:t>
            </a:r>
            <a:r>
              <a:rPr kumimoji="0" lang="en-GB" sz="27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is considered to be </a:t>
            </a:r>
            <a:r>
              <a:rPr kumimoji="0" lang="en-GB" sz="27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Japan’s</a:t>
            </a:r>
            <a:r>
              <a:rPr kumimoji="0" lang="en-GB" sz="27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sz="2700" b="1" i="0"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national sport</a:t>
            </a:r>
            <a:r>
              <a:rPr lang="en-GB" sz="2700" dirty="0">
                <a:solidFill>
                  <a:prstClr val="black"/>
                </a:solidFill>
                <a:latin typeface="Kozuka Gothic Pro B" pitchFamily="34" charset="-128"/>
                <a:ea typeface="Kozuka Gothic Pro B" pitchFamily="34" charset="-128"/>
              </a:rPr>
              <a:t>, despite the popularity of other sports such as football and baseball.</a:t>
            </a:r>
            <a:endParaRPr kumimoji="0" lang="en-GB" sz="27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C8D694A8-6A72-4463-9ED3-2FC7D1E59FAE}"/>
              </a:ext>
            </a:extLst>
          </p:cNvPr>
          <p:cNvSpPr txBox="1"/>
          <p:nvPr/>
        </p:nvSpPr>
        <p:spPr>
          <a:xfrm>
            <a:off x="1088857" y="4988206"/>
            <a:ext cx="6966285" cy="830997"/>
          </a:xfrm>
          <a:prstGeom prst="rect">
            <a:avLst/>
          </a:prstGeom>
          <a:noFill/>
          <a:ln w="38100">
            <a:solidFill>
              <a:srgbClr val="FF0000"/>
            </a:solidFill>
            <a:prstDash val="dash"/>
          </a:ln>
        </p:spPr>
        <p:txBody>
          <a:bodyPr wrap="square" lIns="91440" tIns="45720" rIns="91440" bIns="45720" rtlCol="0" anchor="t">
            <a:spAutoFit/>
          </a:bodyPr>
          <a:lstStyle/>
          <a:p>
            <a:pPr marR="0" lvl="0"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Do you know what the national sports are for other countries around the world?</a:t>
            </a:r>
          </a:p>
        </p:txBody>
      </p:sp>
      <p:sp>
        <p:nvSpPr>
          <p:cNvPr id="12" name="TextBox 11">
            <a:extLst>
              <a:ext uri="{FF2B5EF4-FFF2-40B4-BE49-F238E27FC236}">
                <a16:creationId xmlns:a16="http://schemas.microsoft.com/office/drawing/2014/main" id="{532D8451-F199-473A-8247-2B108CF72327}"/>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3" name="Picture 12">
            <a:extLst>
              <a:ext uri="{FF2B5EF4-FFF2-40B4-BE49-F238E27FC236}">
                <a16:creationId xmlns:a16="http://schemas.microsoft.com/office/drawing/2014/main" id="{161EE1E6-5E17-4882-8F11-196DE8A596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6335" y="1559740"/>
            <a:ext cx="4120465" cy="3090348"/>
          </a:xfrm>
          <a:prstGeom prst="rect">
            <a:avLst/>
          </a:prstGeom>
        </p:spPr>
      </p:pic>
    </p:spTree>
    <p:extLst>
      <p:ext uri="{BB962C8B-B14F-4D97-AF65-F5344CB8AC3E}">
        <p14:creationId xmlns:p14="http://schemas.microsoft.com/office/powerpoint/2010/main" val="3545444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784887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Tournaments</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7848872"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There are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six professional tournaments </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(known as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Basho</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that occur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across Japan </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every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Official Basho tournaments </a:t>
            </a:r>
            <a:r>
              <a:rPr lang="en-GB" sz="2400" b="1" dirty="0">
                <a:solidFill>
                  <a:prstClr val="black"/>
                </a:solidFill>
                <a:latin typeface="Kozuka Gothic Pro B" pitchFamily="34" charset="-128"/>
                <a:ea typeface="Kozuka Gothic Pro B" pitchFamily="34" charset="-128"/>
              </a:rPr>
              <a:t>rarely</a:t>
            </a:r>
            <a:r>
              <a:rPr lang="en-GB" sz="2400" dirty="0">
                <a:solidFill>
                  <a:prstClr val="black"/>
                </a:solidFill>
                <a:latin typeface="Kozuka Gothic Pro B" pitchFamily="34" charset="-128"/>
                <a:ea typeface="Kozuka Gothic Pro B" pitchFamily="34" charset="-128"/>
              </a:rPr>
              <a:t> ever leave Japan.</a:t>
            </a:r>
          </a:p>
        </p:txBody>
      </p:sp>
      <p:sp>
        <p:nvSpPr>
          <p:cNvPr id="12" name="TextBox 11">
            <a:extLst>
              <a:ext uri="{FF2B5EF4-FFF2-40B4-BE49-F238E27FC236}">
                <a16:creationId xmlns:a16="http://schemas.microsoft.com/office/drawing/2014/main" id="{532D8451-F199-473A-8247-2B108CF72327}"/>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34DD3B48-9E30-414C-AD56-2817087FF26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24660" y="3128486"/>
            <a:ext cx="5262140" cy="26749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24FBCB9-B08D-4A19-AF46-1C6807C54866}"/>
              </a:ext>
            </a:extLst>
          </p:cNvPr>
          <p:cNvSpPr txBox="1"/>
          <p:nvPr/>
        </p:nvSpPr>
        <p:spPr>
          <a:xfrm>
            <a:off x="539552" y="3065562"/>
            <a:ext cx="2757101" cy="2800767"/>
          </a:xfrm>
          <a:prstGeom prst="rect">
            <a:avLst/>
          </a:prstGeom>
          <a:noFill/>
          <a:ln w="38100">
            <a:solidFill>
              <a:srgbClr val="FF0000"/>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The Grand Sumo Tournament</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the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Royal Albert Hall </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in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1991</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lang="en-GB" sz="2200" dirty="0">
                <a:solidFill>
                  <a:prstClr val="black"/>
                </a:solidFill>
                <a:latin typeface="Kozuka Gothic Pro B" pitchFamily="34" charset="-128"/>
                <a:ea typeface="Kozuka Gothic Pro B" pitchFamily="34" charset="-128"/>
              </a:rPr>
              <a:t>&amp;</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2025</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are the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only two </a:t>
            </a:r>
            <a:r>
              <a:rPr lang="en-GB" sz="2200" b="1" dirty="0">
                <a:solidFill>
                  <a:prstClr val="black"/>
                </a:solidFill>
                <a:latin typeface="Kozuka Gothic Pro B" pitchFamily="34" charset="-128"/>
                <a:ea typeface="Kozuka Gothic Pro B" pitchFamily="34" charset="-128"/>
              </a:rPr>
              <a:t>times that</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 professional tournament has left Japan.</a:t>
            </a:r>
          </a:p>
        </p:txBody>
      </p:sp>
    </p:spTree>
    <p:extLst>
      <p:ext uri="{BB962C8B-B14F-4D97-AF65-F5344CB8AC3E}">
        <p14:creationId xmlns:p14="http://schemas.microsoft.com/office/powerpoint/2010/main" val="220385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group of people in traditional japanese art&#10;&#10;Description automatically generated">
            <a:extLst>
              <a:ext uri="{FF2B5EF4-FFF2-40B4-BE49-F238E27FC236}">
                <a16:creationId xmlns:a16="http://schemas.microsoft.com/office/drawing/2014/main" id="{8422F5C0-5A04-4100-A081-CCCECE225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3638"/>
            <a:ext cx="9144000" cy="6327648"/>
          </a:xfrm>
          <a:prstGeom prst="rect">
            <a:avLst/>
          </a:prstGeom>
        </p:spPr>
      </p:pic>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92FCA06E-F29D-4BEE-89A6-228827C717E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1" name="TextBox 10">
            <a:extLst>
              <a:ext uri="{FF2B5EF4-FFF2-40B4-BE49-F238E27FC236}">
                <a16:creationId xmlns:a16="http://schemas.microsoft.com/office/drawing/2014/main" id="{F4BF38CC-9FC6-4CDE-AFD0-CEFE17323409}"/>
              </a:ext>
            </a:extLst>
          </p:cNvPr>
          <p:cNvSpPr txBox="1"/>
          <p:nvPr/>
        </p:nvSpPr>
        <p:spPr>
          <a:xfrm>
            <a:off x="647563" y="371275"/>
            <a:ext cx="7848872" cy="923330"/>
          </a:xfrm>
          <a:prstGeom prst="rect">
            <a:avLst/>
          </a:prstGeom>
          <a:solidFill>
            <a:schemeClr val="bg1"/>
          </a:solidFill>
          <a:ln w="38100">
            <a:solidFill>
              <a:srgbClr val="FF000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History and Traditions</a:t>
            </a:r>
          </a:p>
        </p:txBody>
      </p:sp>
    </p:spTree>
    <p:extLst>
      <p:ext uri="{BB962C8B-B14F-4D97-AF65-F5344CB8AC3E}">
        <p14:creationId xmlns:p14="http://schemas.microsoft.com/office/powerpoint/2010/main" val="36192143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55B018323F8642A5467299A1B9FAE8" ma:contentTypeVersion="15" ma:contentTypeDescription="Create a new document." ma:contentTypeScope="" ma:versionID="125012abcbb2d9900372ceccf7c5d466">
  <xsd:schema xmlns:xsd="http://www.w3.org/2001/XMLSchema" xmlns:xs="http://www.w3.org/2001/XMLSchema" xmlns:p="http://schemas.microsoft.com/office/2006/metadata/properties" xmlns:ns2="d8b6db6b-d518-46de-a133-ecec48f9032d" xmlns:ns3="22c91556-46bc-4590-bcd5-90c67e4b91fa" targetNamespace="http://schemas.microsoft.com/office/2006/metadata/properties" ma:root="true" ma:fieldsID="cdd29ca83f939dcda192c558b44b9990" ns2:_="" ns3:_="">
    <xsd:import namespace="d8b6db6b-d518-46de-a133-ecec48f9032d"/>
    <xsd:import namespace="22c91556-46bc-4590-bcd5-90c67e4b91f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6db6b-d518-46de-a133-ecec48f90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7f363ac-60c5-4dbc-b4e3-f2fa882781a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c91556-46bc-4590-bcd5-90c67e4b91f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38fdc1c-08e9-4115-8215-a2101e22a682}" ma:internalName="TaxCatchAll" ma:showField="CatchAllData" ma:web="22c91556-46bc-4590-bcd5-90c67e4b91f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2c91556-46bc-4590-bcd5-90c67e4b91fa" xsi:nil="true"/>
    <lcf76f155ced4ddcb4097134ff3c332f xmlns="d8b6db6b-d518-46de-a133-ecec48f9032d">
      <Terms xmlns="http://schemas.microsoft.com/office/infopath/2007/PartnerControls"/>
    </lcf76f155ced4ddcb4097134ff3c332f>
    <MediaLengthInSeconds xmlns="d8b6db6b-d518-46de-a133-ecec48f9032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5C2633-D70B-477C-9DBD-57FD3D88B0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b6db6b-d518-46de-a133-ecec48f9032d"/>
    <ds:schemaRef ds:uri="22c91556-46bc-4590-bcd5-90c67e4b91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E62433-4D4E-43E1-9295-4B31A7EF5F87}">
  <ds:schemaRefs>
    <ds:schemaRef ds:uri="http://schemas.microsoft.com/office/2006/metadata/properties"/>
    <ds:schemaRef ds:uri="http://schemas.microsoft.com/office/infopath/2007/PartnerControls"/>
    <ds:schemaRef ds:uri="22c91556-46bc-4590-bcd5-90c67e4b91fa"/>
    <ds:schemaRef ds:uri="d8b6db6b-d518-46de-a133-ecec48f9032d"/>
  </ds:schemaRefs>
</ds:datastoreItem>
</file>

<file path=customXml/itemProps3.xml><?xml version="1.0" encoding="utf-8"?>
<ds:datastoreItem xmlns:ds="http://schemas.openxmlformats.org/officeDocument/2006/customXml" ds:itemID="{23068C8B-8CBD-4AA9-B61D-64AC042C95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645</TotalTime>
  <Words>3704</Words>
  <Application>Microsoft Office PowerPoint</Application>
  <PresentationFormat>On-screen Show (4:3)</PresentationFormat>
  <Paragraphs>411</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Kozuka Gothic Pro B</vt:lpstr>
      <vt:lpstr>Kozuka Gothic Pro R</vt:lpstr>
      <vt:lpstr>Arial</vt:lpstr>
      <vt:lpstr>Calibri</vt:lpstr>
      <vt:lpstr>Kristen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Japan Society</dc:creator>
  <cp:lastModifiedBy>Lucy Hawksley</cp:lastModifiedBy>
  <cp:revision>40</cp:revision>
  <dcterms:created xsi:type="dcterms:W3CDTF">2017-05-31T10:45:44Z</dcterms:created>
  <dcterms:modified xsi:type="dcterms:W3CDTF">2025-09-02T09:12:46Z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0x0101004855B018323F8642A5467299A1B9FAE8</vt:lpwstr>
  </property>
  <property fmtid="{D5CDD505-2E9C-101B-9397-08002B2CF9AE}" pid="3" name="Order">
    <vt:r8>92400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