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4"/>
  </p:sldMasterIdLst>
  <p:notesMasterIdLst>
    <p:notesMasterId r:id="rId52"/>
  </p:notesMasterIdLst>
  <p:sldIdLst>
    <p:sldId id="271" r:id="rId5"/>
    <p:sldId id="293" r:id="rId6"/>
    <p:sldId id="290" r:id="rId7"/>
    <p:sldId id="279" r:id="rId8"/>
    <p:sldId id="292" r:id="rId9"/>
    <p:sldId id="294" r:id="rId10"/>
    <p:sldId id="281" r:id="rId11"/>
    <p:sldId id="296" r:id="rId12"/>
    <p:sldId id="297" r:id="rId13"/>
    <p:sldId id="298" r:id="rId14"/>
    <p:sldId id="333" r:id="rId15"/>
    <p:sldId id="302" r:id="rId16"/>
    <p:sldId id="330" r:id="rId17"/>
    <p:sldId id="304" r:id="rId18"/>
    <p:sldId id="332" r:id="rId19"/>
    <p:sldId id="305" r:id="rId20"/>
    <p:sldId id="306" r:id="rId21"/>
    <p:sldId id="299" r:id="rId22"/>
    <p:sldId id="307" r:id="rId23"/>
    <p:sldId id="308" r:id="rId24"/>
    <p:sldId id="334" r:id="rId25"/>
    <p:sldId id="309" r:id="rId26"/>
    <p:sldId id="310" r:id="rId27"/>
    <p:sldId id="311" r:id="rId28"/>
    <p:sldId id="328" r:id="rId29"/>
    <p:sldId id="300" r:id="rId30"/>
    <p:sldId id="312" r:id="rId31"/>
    <p:sldId id="313" r:id="rId32"/>
    <p:sldId id="314" r:id="rId33"/>
    <p:sldId id="315" r:id="rId34"/>
    <p:sldId id="327" r:id="rId35"/>
    <p:sldId id="335" r:id="rId36"/>
    <p:sldId id="301" r:id="rId37"/>
    <p:sldId id="316" r:id="rId38"/>
    <p:sldId id="317" r:id="rId39"/>
    <p:sldId id="318" r:id="rId40"/>
    <p:sldId id="329" r:id="rId41"/>
    <p:sldId id="321" r:id="rId42"/>
    <p:sldId id="322" r:id="rId43"/>
    <p:sldId id="319" r:id="rId44"/>
    <p:sldId id="320" r:id="rId45"/>
    <p:sldId id="331" r:id="rId46"/>
    <p:sldId id="324" r:id="rId47"/>
    <p:sldId id="323" r:id="rId48"/>
    <p:sldId id="325" r:id="rId49"/>
    <p:sldId id="326" r:id="rId50"/>
    <p:sldId id="291"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iwY7HAJ6AQByQgXv6bPFLw==" hashData="5scE16JsKq0imAgClW4SFgViNfgxNSH06Jlih/BZc6lrdcO83Gr6VMqwOhowTe0tu7gk+3muTK61LAK0Z8cX/A=="/>
  <p:extLst>
    <p:ext uri="{EFAFB233-063F-42B5-8137-9DF3F51BA10A}">
      <p15:sldGuideLst xmlns:p15="http://schemas.microsoft.com/office/powerpoint/2012/main">
        <p15:guide id="1" orient="horz" pos="2160">
          <p15:clr>
            <a:srgbClr val="A4A3A4"/>
          </p15:clr>
        </p15:guide>
        <p15:guide id="2" orient="horz" pos="1797">
          <p15:clr>
            <a:srgbClr val="A4A3A4"/>
          </p15:clr>
        </p15:guide>
        <p15:guide id="3" pos="2880">
          <p15:clr>
            <a:srgbClr val="A4A3A4"/>
          </p15:clr>
        </p15:guide>
        <p15:guide id="4" pos="249">
          <p15:clr>
            <a:srgbClr val="A4A3A4"/>
          </p15:clr>
        </p15:guide>
        <p15:guide id="5" pos="5511">
          <p15:clr>
            <a:srgbClr val="A4A3A4"/>
          </p15:clr>
        </p15:guide>
        <p15:guide id="6" pos="396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902530E-6D60-42B6-ED71-499F0A11A08B}" name="Guest User" initials="GU" userId="S::urn:spo:anon#4a01d79bf53bf4083e3741e45e90f55eb69e6a460f0e6f7fe020755ff1570ac6::" providerId="AD"/>
  <p188:author id="{8CD0F859-1D32-547D-E9DE-1A1E4023C787}" name="Lucy Hawksley" initials="LH" userId="S::LHawksley@aifs.co.uk::b9c9f347-e054-4530-ad0c-c7eaae842ff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Hannah  Eastham" initials="HE" lastIdx="8" clrIdx="0"/>
  <p:cmAuthor id="1" name="Lucy Hawksley" initials="LH" lastIdx="5" clrIdx="1">
    <p:extLst>
      <p:ext uri="{19B8F6BF-5375-455C-9EA6-DF929625EA0E}">
        <p15:presenceInfo xmlns:p15="http://schemas.microsoft.com/office/powerpoint/2012/main" userId="S::lucy@japansociety.org.uk::f6a89a8e-ac0e-4741-8d0b-c5d70daaed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339933"/>
    <a:srgbClr val="9B3333"/>
    <a:srgbClr val="2E3092"/>
    <a:srgbClr val="808080"/>
    <a:srgbClr val="993399"/>
    <a:srgbClr val="0099FF"/>
    <a:srgbClr val="FF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3DC40D-6941-4D66-C03D-8909467E568D}" v="133" dt="2026-07-24T13:47:59.658"/>
    <p1510:client id="{92860FD0-28EB-4D84-A2A2-C1D4EDB277E0}" v="71" dt="2026-07-24T14:23:13.322"/>
    <p1510:client id="{9FB15A87-85C4-435D-931F-4364AE5F9271}" v="78" dt="2026-07-24T14:06:26.007"/>
    <p1510:client id="{B8B3B4E3-9340-230F-78A9-8F745FEA0AE9}" v="4" dt="2026-07-24T14:05:38.5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08" autoAdjust="0"/>
    <p:restoredTop sz="80276" autoAdjust="0"/>
  </p:normalViewPr>
  <p:slideViewPr>
    <p:cSldViewPr snapToGrid="0">
      <p:cViewPr varScale="1">
        <p:scale>
          <a:sx n="78" d="100"/>
          <a:sy n="78" d="100"/>
        </p:scale>
        <p:origin x="726" y="84"/>
      </p:cViewPr>
      <p:guideLst>
        <p:guide orient="horz" pos="2160"/>
        <p:guide orient="horz" pos="1797"/>
        <p:guide pos="2880"/>
        <p:guide pos="249"/>
        <p:guide pos="5511"/>
        <p:guide pos="3969"/>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commentAuthors" Target="commentAuthors.xml"/><Relationship Id="rId58" Type="http://schemas.microsoft.com/office/2016/11/relationships/changesInfo" Target="changesInfos/changesInfo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6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ys Turner" userId="84d4d1cc-095e-424e-b61c-2779a57825fb" providerId="ADAL" clId="{92860FD0-28EB-4D84-A2A2-C1D4EDB277E0}"/>
    <pc:docChg chg="undo custSel modSld">
      <pc:chgData name="Alys Turner" userId="84d4d1cc-095e-424e-b61c-2779a57825fb" providerId="ADAL" clId="{92860FD0-28EB-4D84-A2A2-C1D4EDB277E0}" dt="2026-07-24T14:23:51.029" v="115" actId="20577"/>
      <pc:docMkLst>
        <pc:docMk/>
      </pc:docMkLst>
      <pc:sldChg chg="modSp mod">
        <pc:chgData name="Alys Turner" userId="84d4d1cc-095e-424e-b61c-2779a57825fb" providerId="ADAL" clId="{92860FD0-28EB-4D84-A2A2-C1D4EDB277E0}" dt="2026-07-24T14:20:41.454" v="61" actId="14100"/>
        <pc:sldMkLst>
          <pc:docMk/>
          <pc:sldMk cId="458265423" sldId="290"/>
        </pc:sldMkLst>
        <pc:picChg chg="mod">
          <ac:chgData name="Alys Turner" userId="84d4d1cc-095e-424e-b61c-2779a57825fb" providerId="ADAL" clId="{92860FD0-28EB-4D84-A2A2-C1D4EDB277E0}" dt="2026-07-24T14:20:37.334" v="59" actId="14100"/>
          <ac:picMkLst>
            <pc:docMk/>
            <pc:sldMk cId="458265423" sldId="290"/>
            <ac:picMk id="7" creationId="{F72F28F2-232A-3EDB-C521-FADA8842327D}"/>
          </ac:picMkLst>
        </pc:picChg>
        <pc:picChg chg="mod">
          <ac:chgData name="Alys Turner" userId="84d4d1cc-095e-424e-b61c-2779a57825fb" providerId="ADAL" clId="{92860FD0-28EB-4D84-A2A2-C1D4EDB277E0}" dt="2026-07-24T14:20:41.454" v="61" actId="14100"/>
          <ac:picMkLst>
            <pc:docMk/>
            <pc:sldMk cId="458265423" sldId="290"/>
            <ac:picMk id="11" creationId="{5A0A87C9-2022-7D80-3327-60BD1C3322C8}"/>
          </ac:picMkLst>
        </pc:picChg>
      </pc:sldChg>
      <pc:sldChg chg="modSp mod modAnim">
        <pc:chgData name="Alys Turner" userId="84d4d1cc-095e-424e-b61c-2779a57825fb" providerId="ADAL" clId="{92860FD0-28EB-4D84-A2A2-C1D4EDB277E0}" dt="2026-07-24T14:16:22.697" v="15"/>
        <pc:sldMkLst>
          <pc:docMk/>
          <pc:sldMk cId="3188747917" sldId="296"/>
        </pc:sldMkLst>
        <pc:spChg chg="mod">
          <ac:chgData name="Alys Turner" userId="84d4d1cc-095e-424e-b61c-2779a57825fb" providerId="ADAL" clId="{92860FD0-28EB-4D84-A2A2-C1D4EDB277E0}" dt="2026-07-24T14:15:32.919" v="13" actId="1076"/>
          <ac:spMkLst>
            <pc:docMk/>
            <pc:sldMk cId="3188747917" sldId="296"/>
            <ac:spMk id="10" creationId="{5829685E-9FDE-57FE-2709-2D9FA1A2B4F3}"/>
          </ac:spMkLst>
        </pc:spChg>
      </pc:sldChg>
      <pc:sldChg chg="modSp mod">
        <pc:chgData name="Alys Turner" userId="84d4d1cc-095e-424e-b61c-2779a57825fb" providerId="ADAL" clId="{92860FD0-28EB-4D84-A2A2-C1D4EDB277E0}" dt="2026-07-24T14:19:10.813" v="42" actId="1076"/>
        <pc:sldMkLst>
          <pc:docMk/>
          <pc:sldMk cId="2492726730" sldId="300"/>
        </pc:sldMkLst>
        <pc:spChg chg="mod">
          <ac:chgData name="Alys Turner" userId="84d4d1cc-095e-424e-b61c-2779a57825fb" providerId="ADAL" clId="{92860FD0-28EB-4D84-A2A2-C1D4EDB277E0}" dt="2026-07-24T14:19:10.813" v="42" actId="1076"/>
          <ac:spMkLst>
            <pc:docMk/>
            <pc:sldMk cId="2492726730" sldId="300"/>
            <ac:spMk id="11" creationId="{8F120C47-E4E3-3B3C-0326-A58258961349}"/>
          </ac:spMkLst>
        </pc:spChg>
      </pc:sldChg>
      <pc:sldChg chg="modSp mod">
        <pc:chgData name="Alys Turner" userId="84d4d1cc-095e-424e-b61c-2779a57825fb" providerId="ADAL" clId="{92860FD0-28EB-4D84-A2A2-C1D4EDB277E0}" dt="2026-07-24T14:19:30.165" v="46" actId="1076"/>
        <pc:sldMkLst>
          <pc:docMk/>
          <pc:sldMk cId="3975468089" sldId="301"/>
        </pc:sldMkLst>
        <pc:spChg chg="mod">
          <ac:chgData name="Alys Turner" userId="84d4d1cc-095e-424e-b61c-2779a57825fb" providerId="ADAL" clId="{92860FD0-28EB-4D84-A2A2-C1D4EDB277E0}" dt="2026-07-24T14:19:30.165" v="46" actId="1076"/>
          <ac:spMkLst>
            <pc:docMk/>
            <pc:sldMk cId="3975468089" sldId="301"/>
            <ac:spMk id="11" creationId="{97B72756-2771-C804-F469-A956DD40E7F3}"/>
          </ac:spMkLst>
        </pc:spChg>
      </pc:sldChg>
      <pc:sldChg chg="modSp mod modAnim">
        <pc:chgData name="Alys Turner" userId="84d4d1cc-095e-424e-b61c-2779a57825fb" providerId="ADAL" clId="{92860FD0-28EB-4D84-A2A2-C1D4EDB277E0}" dt="2026-07-24T14:18:31.645" v="36" actId="1076"/>
        <pc:sldMkLst>
          <pc:docMk/>
          <pc:sldMk cId="494595084" sldId="302"/>
        </pc:sldMkLst>
        <pc:spChg chg="mod">
          <ac:chgData name="Alys Turner" userId="84d4d1cc-095e-424e-b61c-2779a57825fb" providerId="ADAL" clId="{92860FD0-28EB-4D84-A2A2-C1D4EDB277E0}" dt="2026-07-24T14:18:28.720" v="35" actId="1076"/>
          <ac:spMkLst>
            <pc:docMk/>
            <pc:sldMk cId="494595084" sldId="302"/>
            <ac:spMk id="5" creationId="{2A4AEF18-79F2-7CB6-563A-AE300CBD65FF}"/>
          </ac:spMkLst>
        </pc:spChg>
        <pc:spChg chg="mod">
          <ac:chgData name="Alys Turner" userId="84d4d1cc-095e-424e-b61c-2779a57825fb" providerId="ADAL" clId="{92860FD0-28EB-4D84-A2A2-C1D4EDB277E0}" dt="2026-07-24T14:18:31.645" v="36" actId="1076"/>
          <ac:spMkLst>
            <pc:docMk/>
            <pc:sldMk cId="494595084" sldId="302"/>
            <ac:spMk id="11" creationId="{03D4EF0C-BDA5-4CF9-11CC-D767044A8C58}"/>
          </ac:spMkLst>
        </pc:spChg>
      </pc:sldChg>
      <pc:sldChg chg="modSp mod modAnim">
        <pc:chgData name="Alys Turner" userId="84d4d1cc-095e-424e-b61c-2779a57825fb" providerId="ADAL" clId="{92860FD0-28EB-4D84-A2A2-C1D4EDB277E0}" dt="2026-07-24T14:18:45.621" v="38" actId="1076"/>
        <pc:sldMkLst>
          <pc:docMk/>
          <pc:sldMk cId="3512587643" sldId="304"/>
        </pc:sldMkLst>
        <pc:spChg chg="mod">
          <ac:chgData name="Alys Turner" userId="84d4d1cc-095e-424e-b61c-2779a57825fb" providerId="ADAL" clId="{92860FD0-28EB-4D84-A2A2-C1D4EDB277E0}" dt="2026-07-24T14:18:45.621" v="38" actId="1076"/>
          <ac:spMkLst>
            <pc:docMk/>
            <pc:sldMk cId="3512587643" sldId="304"/>
            <ac:spMk id="11" creationId="{DCA48F14-AD26-120C-3D81-EBEF12649067}"/>
          </ac:spMkLst>
        </pc:spChg>
      </pc:sldChg>
      <pc:sldChg chg="modSp mod">
        <pc:chgData name="Alys Turner" userId="84d4d1cc-095e-424e-b61c-2779a57825fb" providerId="ADAL" clId="{92860FD0-28EB-4D84-A2A2-C1D4EDB277E0}" dt="2026-07-24T14:18:54.633" v="39" actId="1076"/>
        <pc:sldMkLst>
          <pc:docMk/>
          <pc:sldMk cId="900422372" sldId="307"/>
        </pc:sldMkLst>
        <pc:spChg chg="mod">
          <ac:chgData name="Alys Turner" userId="84d4d1cc-095e-424e-b61c-2779a57825fb" providerId="ADAL" clId="{92860FD0-28EB-4D84-A2A2-C1D4EDB277E0}" dt="2026-07-24T14:18:54.633" v="39" actId="1076"/>
          <ac:spMkLst>
            <pc:docMk/>
            <pc:sldMk cId="900422372" sldId="307"/>
            <ac:spMk id="11" creationId="{64A96F72-B862-B888-5DEC-A611F8183B55}"/>
          </ac:spMkLst>
        </pc:spChg>
      </pc:sldChg>
      <pc:sldChg chg="modAnim">
        <pc:chgData name="Alys Turner" userId="84d4d1cc-095e-424e-b61c-2779a57825fb" providerId="ADAL" clId="{92860FD0-28EB-4D84-A2A2-C1D4EDB277E0}" dt="2026-07-24T14:16:50.624" v="21"/>
        <pc:sldMkLst>
          <pc:docMk/>
          <pc:sldMk cId="2811132305" sldId="308"/>
        </pc:sldMkLst>
      </pc:sldChg>
      <pc:sldChg chg="modSp mod">
        <pc:chgData name="Alys Turner" userId="84d4d1cc-095e-424e-b61c-2779a57825fb" providerId="ADAL" clId="{92860FD0-28EB-4D84-A2A2-C1D4EDB277E0}" dt="2026-07-24T14:19:00.981" v="40" actId="1076"/>
        <pc:sldMkLst>
          <pc:docMk/>
          <pc:sldMk cId="2181345389" sldId="309"/>
        </pc:sldMkLst>
        <pc:spChg chg="mod">
          <ac:chgData name="Alys Turner" userId="84d4d1cc-095e-424e-b61c-2779a57825fb" providerId="ADAL" clId="{92860FD0-28EB-4D84-A2A2-C1D4EDB277E0}" dt="2026-07-24T14:19:00.981" v="40" actId="1076"/>
          <ac:spMkLst>
            <pc:docMk/>
            <pc:sldMk cId="2181345389" sldId="309"/>
            <ac:spMk id="11" creationId="{E4CDA3FF-1519-ADC0-8AC8-07FB99324C2F}"/>
          </ac:spMkLst>
        </pc:spChg>
      </pc:sldChg>
      <pc:sldChg chg="modSp mod modAnim">
        <pc:chgData name="Alys Turner" userId="84d4d1cc-095e-424e-b61c-2779a57825fb" providerId="ADAL" clId="{92860FD0-28EB-4D84-A2A2-C1D4EDB277E0}" dt="2026-07-24T14:19:03.832" v="41" actId="1076"/>
        <pc:sldMkLst>
          <pc:docMk/>
          <pc:sldMk cId="2035996801" sldId="310"/>
        </pc:sldMkLst>
        <pc:spChg chg="mod">
          <ac:chgData name="Alys Turner" userId="84d4d1cc-095e-424e-b61c-2779a57825fb" providerId="ADAL" clId="{92860FD0-28EB-4D84-A2A2-C1D4EDB277E0}" dt="2026-07-24T14:19:03.832" v="41" actId="1076"/>
          <ac:spMkLst>
            <pc:docMk/>
            <pc:sldMk cId="2035996801" sldId="310"/>
            <ac:spMk id="11" creationId="{95209D5F-C46D-72E1-EBF8-5986E634FF0A}"/>
          </ac:spMkLst>
        </pc:spChg>
      </pc:sldChg>
      <pc:sldChg chg="modSp mod modAnim">
        <pc:chgData name="Alys Turner" userId="84d4d1cc-095e-424e-b61c-2779a57825fb" providerId="ADAL" clId="{92860FD0-28EB-4D84-A2A2-C1D4EDB277E0}" dt="2026-07-24T14:19:14.736" v="43" actId="1076"/>
        <pc:sldMkLst>
          <pc:docMk/>
          <pc:sldMk cId="4137481671" sldId="312"/>
        </pc:sldMkLst>
        <pc:spChg chg="mod">
          <ac:chgData name="Alys Turner" userId="84d4d1cc-095e-424e-b61c-2779a57825fb" providerId="ADAL" clId="{92860FD0-28EB-4D84-A2A2-C1D4EDB277E0}" dt="2026-07-24T14:19:14.736" v="43" actId="1076"/>
          <ac:spMkLst>
            <pc:docMk/>
            <pc:sldMk cId="4137481671" sldId="312"/>
            <ac:spMk id="11" creationId="{383C740C-7DE4-0FA9-FFE5-97D77AE0ABEE}"/>
          </ac:spMkLst>
        </pc:spChg>
      </pc:sldChg>
      <pc:sldChg chg="modSp mod modAnim">
        <pc:chgData name="Alys Turner" userId="84d4d1cc-095e-424e-b61c-2779a57825fb" providerId="ADAL" clId="{92860FD0-28EB-4D84-A2A2-C1D4EDB277E0}" dt="2026-07-24T14:19:17.548" v="44" actId="1076"/>
        <pc:sldMkLst>
          <pc:docMk/>
          <pc:sldMk cId="3692002269" sldId="313"/>
        </pc:sldMkLst>
        <pc:spChg chg="mod">
          <ac:chgData name="Alys Turner" userId="84d4d1cc-095e-424e-b61c-2779a57825fb" providerId="ADAL" clId="{92860FD0-28EB-4D84-A2A2-C1D4EDB277E0}" dt="2026-07-24T14:19:17.548" v="44" actId="1076"/>
          <ac:spMkLst>
            <pc:docMk/>
            <pc:sldMk cId="3692002269" sldId="313"/>
            <ac:spMk id="11" creationId="{5326909A-DD5C-685E-F3E5-86405DB0FF99}"/>
          </ac:spMkLst>
        </pc:spChg>
      </pc:sldChg>
      <pc:sldChg chg="modAnim">
        <pc:chgData name="Alys Turner" userId="84d4d1cc-095e-424e-b61c-2779a57825fb" providerId="ADAL" clId="{92860FD0-28EB-4D84-A2A2-C1D4EDB277E0}" dt="2026-07-24T14:17:13.086" v="27"/>
        <pc:sldMkLst>
          <pc:docMk/>
          <pc:sldMk cId="2201762399" sldId="314"/>
        </pc:sldMkLst>
      </pc:sldChg>
      <pc:sldChg chg="modSp mod">
        <pc:chgData name="Alys Turner" userId="84d4d1cc-095e-424e-b61c-2779a57825fb" providerId="ADAL" clId="{92860FD0-28EB-4D84-A2A2-C1D4EDB277E0}" dt="2026-07-24T14:19:23.084" v="45" actId="1076"/>
        <pc:sldMkLst>
          <pc:docMk/>
          <pc:sldMk cId="1761809793" sldId="315"/>
        </pc:sldMkLst>
        <pc:spChg chg="mod">
          <ac:chgData name="Alys Turner" userId="84d4d1cc-095e-424e-b61c-2779a57825fb" providerId="ADAL" clId="{92860FD0-28EB-4D84-A2A2-C1D4EDB277E0}" dt="2026-07-24T14:19:23.084" v="45" actId="1076"/>
          <ac:spMkLst>
            <pc:docMk/>
            <pc:sldMk cId="1761809793" sldId="315"/>
            <ac:spMk id="11" creationId="{4E5B5851-BFAD-9620-1045-5DA93ED519BB}"/>
          </ac:spMkLst>
        </pc:spChg>
      </pc:sldChg>
      <pc:sldChg chg="modSp mod">
        <pc:chgData name="Alys Turner" userId="84d4d1cc-095e-424e-b61c-2779a57825fb" providerId="ADAL" clId="{92860FD0-28EB-4D84-A2A2-C1D4EDB277E0}" dt="2026-07-24T14:23:51.029" v="115" actId="20577"/>
        <pc:sldMkLst>
          <pc:docMk/>
          <pc:sldMk cId="3100982225" sldId="316"/>
        </pc:sldMkLst>
        <pc:spChg chg="mod">
          <ac:chgData name="Alys Turner" userId="84d4d1cc-095e-424e-b61c-2779a57825fb" providerId="ADAL" clId="{92860FD0-28EB-4D84-A2A2-C1D4EDB277E0}" dt="2026-07-24T14:23:51.029" v="115" actId="20577"/>
          <ac:spMkLst>
            <pc:docMk/>
            <pc:sldMk cId="3100982225" sldId="316"/>
            <ac:spMk id="11" creationId="{3E0AC2FB-87A5-D486-B8EA-63E866392BF5}"/>
          </ac:spMkLst>
        </pc:spChg>
      </pc:sldChg>
      <pc:sldChg chg="delSp mod">
        <pc:chgData name="Alys Turner" userId="84d4d1cc-095e-424e-b61c-2779a57825fb" providerId="ADAL" clId="{92860FD0-28EB-4D84-A2A2-C1D4EDB277E0}" dt="2026-07-24T14:17:31.191" v="31" actId="478"/>
        <pc:sldMkLst>
          <pc:docMk/>
          <pc:sldMk cId="1430396785" sldId="317"/>
        </pc:sldMkLst>
        <pc:spChg chg="del">
          <ac:chgData name="Alys Turner" userId="84d4d1cc-095e-424e-b61c-2779a57825fb" providerId="ADAL" clId="{92860FD0-28EB-4D84-A2A2-C1D4EDB277E0}" dt="2026-07-24T14:17:31.191" v="31" actId="478"/>
          <ac:spMkLst>
            <pc:docMk/>
            <pc:sldMk cId="1430396785" sldId="317"/>
            <ac:spMk id="10" creationId="{370EF135-24D6-6377-BFB2-5A9A45684473}"/>
          </ac:spMkLst>
        </pc:spChg>
      </pc:sldChg>
      <pc:sldChg chg="modSp mod">
        <pc:chgData name="Alys Turner" userId="84d4d1cc-095e-424e-b61c-2779a57825fb" providerId="ADAL" clId="{92860FD0-28EB-4D84-A2A2-C1D4EDB277E0}" dt="2026-07-24T14:19:38.061" v="47" actId="1076"/>
        <pc:sldMkLst>
          <pc:docMk/>
          <pc:sldMk cId="2865221649" sldId="318"/>
        </pc:sldMkLst>
        <pc:spChg chg="mod">
          <ac:chgData name="Alys Turner" userId="84d4d1cc-095e-424e-b61c-2779a57825fb" providerId="ADAL" clId="{92860FD0-28EB-4D84-A2A2-C1D4EDB277E0}" dt="2026-07-24T14:19:38.061" v="47" actId="1076"/>
          <ac:spMkLst>
            <pc:docMk/>
            <pc:sldMk cId="2865221649" sldId="318"/>
            <ac:spMk id="11" creationId="{36D53703-71C7-C230-683B-634D47A4A87C}"/>
          </ac:spMkLst>
        </pc:spChg>
      </pc:sldChg>
      <pc:sldChg chg="modSp mod">
        <pc:chgData name="Alys Turner" userId="84d4d1cc-095e-424e-b61c-2779a57825fb" providerId="ADAL" clId="{92860FD0-28EB-4D84-A2A2-C1D4EDB277E0}" dt="2026-07-24T14:19:50.937" v="50" actId="1076"/>
        <pc:sldMkLst>
          <pc:docMk/>
          <pc:sldMk cId="3499455914" sldId="319"/>
        </pc:sldMkLst>
        <pc:spChg chg="mod">
          <ac:chgData name="Alys Turner" userId="84d4d1cc-095e-424e-b61c-2779a57825fb" providerId="ADAL" clId="{92860FD0-28EB-4D84-A2A2-C1D4EDB277E0}" dt="2026-07-24T14:19:50.937" v="50" actId="1076"/>
          <ac:spMkLst>
            <pc:docMk/>
            <pc:sldMk cId="3499455914" sldId="319"/>
            <ac:spMk id="11" creationId="{34B27BB5-362B-0ACE-22D0-131407BD2DE7}"/>
          </ac:spMkLst>
        </pc:spChg>
      </pc:sldChg>
      <pc:sldChg chg="modSp mod">
        <pc:chgData name="Alys Turner" userId="84d4d1cc-095e-424e-b61c-2779a57825fb" providerId="ADAL" clId="{92860FD0-28EB-4D84-A2A2-C1D4EDB277E0}" dt="2026-07-24T14:19:54.881" v="51" actId="1076"/>
        <pc:sldMkLst>
          <pc:docMk/>
          <pc:sldMk cId="3204648465" sldId="320"/>
        </pc:sldMkLst>
        <pc:spChg chg="mod">
          <ac:chgData name="Alys Turner" userId="84d4d1cc-095e-424e-b61c-2779a57825fb" providerId="ADAL" clId="{92860FD0-28EB-4D84-A2A2-C1D4EDB277E0}" dt="2026-07-24T14:19:54.881" v="51" actId="1076"/>
          <ac:spMkLst>
            <pc:docMk/>
            <pc:sldMk cId="3204648465" sldId="320"/>
            <ac:spMk id="11" creationId="{3AE00A37-B865-C66C-6C25-F734B552AD7A}"/>
          </ac:spMkLst>
        </pc:spChg>
      </pc:sldChg>
      <pc:sldChg chg="modAnim">
        <pc:chgData name="Alys Turner" userId="84d4d1cc-095e-424e-b61c-2779a57825fb" providerId="ADAL" clId="{92860FD0-28EB-4D84-A2A2-C1D4EDB277E0}" dt="2026-07-24T14:17:34.482" v="32"/>
        <pc:sldMkLst>
          <pc:docMk/>
          <pc:sldMk cId="2807029336" sldId="321"/>
        </pc:sldMkLst>
      </pc:sldChg>
      <pc:sldChg chg="modSp mod modAnim">
        <pc:chgData name="Alys Turner" userId="84d4d1cc-095e-424e-b61c-2779a57825fb" providerId="ADAL" clId="{92860FD0-28EB-4D84-A2A2-C1D4EDB277E0}" dt="2026-07-24T14:19:46.093" v="49" actId="1076"/>
        <pc:sldMkLst>
          <pc:docMk/>
          <pc:sldMk cId="8345450" sldId="322"/>
        </pc:sldMkLst>
        <pc:spChg chg="mod">
          <ac:chgData name="Alys Turner" userId="84d4d1cc-095e-424e-b61c-2779a57825fb" providerId="ADAL" clId="{92860FD0-28EB-4D84-A2A2-C1D4EDB277E0}" dt="2026-07-24T14:19:46.093" v="49" actId="1076"/>
          <ac:spMkLst>
            <pc:docMk/>
            <pc:sldMk cId="8345450" sldId="322"/>
            <ac:spMk id="11" creationId="{6375E02A-211B-84DB-BE24-165FE6758912}"/>
          </ac:spMkLst>
        </pc:spChg>
      </pc:sldChg>
      <pc:sldChg chg="modSp mod">
        <pc:chgData name="Alys Turner" userId="84d4d1cc-095e-424e-b61c-2779a57825fb" providerId="ADAL" clId="{92860FD0-28EB-4D84-A2A2-C1D4EDB277E0}" dt="2026-07-24T14:20:16.459" v="55" actId="1076"/>
        <pc:sldMkLst>
          <pc:docMk/>
          <pc:sldMk cId="356417747" sldId="323"/>
        </pc:sldMkLst>
        <pc:spChg chg="mod">
          <ac:chgData name="Alys Turner" userId="84d4d1cc-095e-424e-b61c-2779a57825fb" providerId="ADAL" clId="{92860FD0-28EB-4D84-A2A2-C1D4EDB277E0}" dt="2026-07-24T14:20:16.459" v="55" actId="1076"/>
          <ac:spMkLst>
            <pc:docMk/>
            <pc:sldMk cId="356417747" sldId="323"/>
            <ac:spMk id="11" creationId="{67A21F05-A9C7-F616-00A6-2EEBDE668290}"/>
          </ac:spMkLst>
        </pc:spChg>
      </pc:sldChg>
      <pc:sldChg chg="addSp modSp mod">
        <pc:chgData name="Alys Turner" userId="84d4d1cc-095e-424e-b61c-2779a57825fb" providerId="ADAL" clId="{92860FD0-28EB-4D84-A2A2-C1D4EDB277E0}" dt="2026-07-24T14:11:26.351" v="12" actId="1076"/>
        <pc:sldMkLst>
          <pc:docMk/>
          <pc:sldMk cId="282124111" sldId="324"/>
        </pc:sldMkLst>
        <pc:spChg chg="mod">
          <ac:chgData name="Alys Turner" userId="84d4d1cc-095e-424e-b61c-2779a57825fb" providerId="ADAL" clId="{92860FD0-28EB-4D84-A2A2-C1D4EDB277E0}" dt="2026-07-24T14:11:26.351" v="12" actId="1076"/>
          <ac:spMkLst>
            <pc:docMk/>
            <pc:sldMk cId="282124111" sldId="324"/>
            <ac:spMk id="11" creationId="{2555BD7F-69D4-E837-68EA-1785B01F7FDB}"/>
          </ac:spMkLst>
        </pc:spChg>
        <pc:picChg chg="add mod">
          <ac:chgData name="Alys Turner" userId="84d4d1cc-095e-424e-b61c-2779a57825fb" providerId="ADAL" clId="{92860FD0-28EB-4D84-A2A2-C1D4EDB277E0}" dt="2026-07-24T14:10:57.473" v="8" actId="1076"/>
          <ac:picMkLst>
            <pc:docMk/>
            <pc:sldMk cId="282124111" sldId="324"/>
            <ac:picMk id="4" creationId="{84B18496-A34B-DC13-71E2-8D3F15C34136}"/>
          </ac:picMkLst>
        </pc:picChg>
      </pc:sldChg>
      <pc:sldChg chg="modSp mod">
        <pc:chgData name="Alys Turner" userId="84d4d1cc-095e-424e-b61c-2779a57825fb" providerId="ADAL" clId="{92860FD0-28EB-4D84-A2A2-C1D4EDB277E0}" dt="2026-07-24T14:20:06.828" v="54" actId="1076"/>
        <pc:sldMkLst>
          <pc:docMk/>
          <pc:sldMk cId="3301605612" sldId="325"/>
        </pc:sldMkLst>
        <pc:spChg chg="mod">
          <ac:chgData name="Alys Turner" userId="84d4d1cc-095e-424e-b61c-2779a57825fb" providerId="ADAL" clId="{92860FD0-28EB-4D84-A2A2-C1D4EDB277E0}" dt="2026-07-24T14:10:00.306" v="1" actId="1076"/>
          <ac:spMkLst>
            <pc:docMk/>
            <pc:sldMk cId="3301605612" sldId="325"/>
            <ac:spMk id="10" creationId="{B54B087A-2C7E-7037-133F-9765CEC99CAE}"/>
          </ac:spMkLst>
        </pc:spChg>
        <pc:spChg chg="mod">
          <ac:chgData name="Alys Turner" userId="84d4d1cc-095e-424e-b61c-2779a57825fb" providerId="ADAL" clId="{92860FD0-28EB-4D84-A2A2-C1D4EDB277E0}" dt="2026-07-24T14:20:06.828" v="54" actId="1076"/>
          <ac:spMkLst>
            <pc:docMk/>
            <pc:sldMk cId="3301605612" sldId="325"/>
            <ac:spMk id="11" creationId="{9B72ADA8-692D-85EA-19F7-0570FB2FA3E3}"/>
          </ac:spMkLst>
        </pc:spChg>
      </pc:sldChg>
      <pc:sldChg chg="modSp mod">
        <pc:chgData name="Alys Turner" userId="84d4d1cc-095e-424e-b61c-2779a57825fb" providerId="ADAL" clId="{92860FD0-28EB-4D84-A2A2-C1D4EDB277E0}" dt="2026-07-24T14:20:23.235" v="56" actId="1076"/>
        <pc:sldMkLst>
          <pc:docMk/>
          <pc:sldMk cId="2518602510" sldId="326"/>
        </pc:sldMkLst>
        <pc:spChg chg="mod">
          <ac:chgData name="Alys Turner" userId="84d4d1cc-095e-424e-b61c-2779a57825fb" providerId="ADAL" clId="{92860FD0-28EB-4D84-A2A2-C1D4EDB277E0}" dt="2026-07-24T14:20:23.235" v="56" actId="1076"/>
          <ac:spMkLst>
            <pc:docMk/>
            <pc:sldMk cId="2518602510" sldId="326"/>
            <ac:spMk id="11" creationId="{68A523CD-0791-4183-C1B3-81BB4550DDEE}"/>
          </ac:spMkLst>
        </pc:spChg>
      </pc:sldChg>
      <pc:sldChg chg="delSp modSp mod modAnim">
        <pc:chgData name="Alys Turner" userId="84d4d1cc-095e-424e-b61c-2779a57825fb" providerId="ADAL" clId="{92860FD0-28EB-4D84-A2A2-C1D4EDB277E0}" dt="2026-07-24T14:23:20.975" v="114" actId="478"/>
        <pc:sldMkLst>
          <pc:docMk/>
          <pc:sldMk cId="1546475338" sldId="327"/>
        </pc:sldMkLst>
        <pc:spChg chg="del">
          <ac:chgData name="Alys Turner" userId="84d4d1cc-095e-424e-b61c-2779a57825fb" providerId="ADAL" clId="{92860FD0-28EB-4D84-A2A2-C1D4EDB277E0}" dt="2026-07-24T14:23:20.975" v="114" actId="478"/>
          <ac:spMkLst>
            <pc:docMk/>
            <pc:sldMk cId="1546475338" sldId="327"/>
            <ac:spMk id="3" creationId="{5956E491-3F78-D822-1CFA-A9CFE1B00859}"/>
          </ac:spMkLst>
        </pc:spChg>
        <pc:spChg chg="mod">
          <ac:chgData name="Alys Turner" userId="84d4d1cc-095e-424e-b61c-2779a57825fb" providerId="ADAL" clId="{92860FD0-28EB-4D84-A2A2-C1D4EDB277E0}" dt="2026-07-24T14:23:16.548" v="113" actId="14100"/>
          <ac:spMkLst>
            <pc:docMk/>
            <pc:sldMk cId="1546475338" sldId="327"/>
            <ac:spMk id="11" creationId="{FF24B96A-C63F-9C5E-0742-E54D8233BD9B}"/>
          </ac:spMkLst>
        </pc:spChg>
      </pc:sldChg>
      <pc:sldChg chg="modAnim">
        <pc:chgData name="Alys Turner" userId="84d4d1cc-095e-424e-b61c-2779a57825fb" providerId="ADAL" clId="{92860FD0-28EB-4D84-A2A2-C1D4EDB277E0}" dt="2026-07-24T14:17:00.424" v="24"/>
        <pc:sldMkLst>
          <pc:docMk/>
          <pc:sldMk cId="2291837126" sldId="328"/>
        </pc:sldMkLst>
      </pc:sldChg>
      <pc:sldChg chg="modSp mod">
        <pc:chgData name="Alys Turner" userId="84d4d1cc-095e-424e-b61c-2779a57825fb" providerId="ADAL" clId="{92860FD0-28EB-4D84-A2A2-C1D4EDB277E0}" dt="2026-07-24T14:19:40.638" v="48" actId="1076"/>
        <pc:sldMkLst>
          <pc:docMk/>
          <pc:sldMk cId="1222654857" sldId="329"/>
        </pc:sldMkLst>
        <pc:spChg chg="mod">
          <ac:chgData name="Alys Turner" userId="84d4d1cc-095e-424e-b61c-2779a57825fb" providerId="ADAL" clId="{92860FD0-28EB-4D84-A2A2-C1D4EDB277E0}" dt="2026-07-24T14:19:40.638" v="48" actId="1076"/>
          <ac:spMkLst>
            <pc:docMk/>
            <pc:sldMk cId="1222654857" sldId="329"/>
            <ac:spMk id="11" creationId="{BC466DBC-1827-5F11-9C06-172976B4914D}"/>
          </ac:spMkLst>
        </pc:spChg>
      </pc:sldChg>
      <pc:sldChg chg="modSp mod modAnim">
        <pc:chgData name="Alys Turner" userId="84d4d1cc-095e-424e-b61c-2779a57825fb" providerId="ADAL" clId="{92860FD0-28EB-4D84-A2A2-C1D4EDB277E0}" dt="2026-07-24T14:18:36.118" v="37" actId="1076"/>
        <pc:sldMkLst>
          <pc:docMk/>
          <pc:sldMk cId="3585596236" sldId="330"/>
        </pc:sldMkLst>
        <pc:spChg chg="mod">
          <ac:chgData name="Alys Turner" userId="84d4d1cc-095e-424e-b61c-2779a57825fb" providerId="ADAL" clId="{92860FD0-28EB-4D84-A2A2-C1D4EDB277E0}" dt="2026-07-24T14:18:36.118" v="37" actId="1076"/>
          <ac:spMkLst>
            <pc:docMk/>
            <pc:sldMk cId="3585596236" sldId="330"/>
            <ac:spMk id="11" creationId="{2C2B2FB2-6FBE-F329-D7D6-F0B928530244}"/>
          </ac:spMkLst>
        </pc:spChg>
      </pc:sldChg>
      <pc:sldChg chg="modSp mod">
        <pc:chgData name="Alys Turner" userId="84d4d1cc-095e-424e-b61c-2779a57825fb" providerId="ADAL" clId="{92860FD0-28EB-4D84-A2A2-C1D4EDB277E0}" dt="2026-07-24T14:19:58.753" v="52" actId="1076"/>
        <pc:sldMkLst>
          <pc:docMk/>
          <pc:sldMk cId="2562670808" sldId="331"/>
        </pc:sldMkLst>
        <pc:spChg chg="mod">
          <ac:chgData name="Alys Turner" userId="84d4d1cc-095e-424e-b61c-2779a57825fb" providerId="ADAL" clId="{92860FD0-28EB-4D84-A2A2-C1D4EDB277E0}" dt="2026-07-24T14:19:58.753" v="52" actId="1076"/>
          <ac:spMkLst>
            <pc:docMk/>
            <pc:sldMk cId="2562670808" sldId="331"/>
            <ac:spMk id="11" creationId="{B71FD742-9015-AEA5-B9DB-FED97028E4DB}"/>
          </ac:spMkLst>
        </pc:spChg>
      </pc:sldChg>
      <pc:sldChg chg="modAnim">
        <pc:chgData name="Alys Turner" userId="84d4d1cc-095e-424e-b61c-2779a57825fb" providerId="ADAL" clId="{92860FD0-28EB-4D84-A2A2-C1D4EDB277E0}" dt="2026-07-24T14:16:44.504" v="20"/>
        <pc:sldMkLst>
          <pc:docMk/>
          <pc:sldMk cId="457625707" sldId="332"/>
        </pc:sldMkLst>
      </pc:sldChg>
      <pc:sldChg chg="modAnim">
        <pc:chgData name="Alys Turner" userId="84d4d1cc-095e-424e-b61c-2779a57825fb" providerId="ADAL" clId="{92860FD0-28EB-4D84-A2A2-C1D4EDB277E0}" dt="2026-07-24T14:16:53.294" v="22"/>
        <pc:sldMkLst>
          <pc:docMk/>
          <pc:sldMk cId="992865714" sldId="334"/>
        </pc:sldMkLst>
      </pc:sldChg>
      <pc:sldChg chg="modAnim">
        <pc:chgData name="Alys Turner" userId="84d4d1cc-095e-424e-b61c-2779a57825fb" providerId="ADAL" clId="{92860FD0-28EB-4D84-A2A2-C1D4EDB277E0}" dt="2026-07-24T14:17:26.699" v="30"/>
        <pc:sldMkLst>
          <pc:docMk/>
          <pc:sldMk cId="1449977476" sldId="335"/>
        </pc:sldMkLst>
      </pc:sldChg>
    </pc:docChg>
  </pc:docChgLst>
  <pc:docChgLst>
    <pc:chgData name="Alys Turner" userId="S::alys@japansociety.org.uk::84d4d1cc-095e-424e-b61c-2779a57825fb" providerId="AD" clId="Web-{E43A31AA-90A5-A4CB-7640-9DDC83AAFB36}"/>
    <pc:docChg chg="addSld modSld">
      <pc:chgData name="Alys Turner" userId="S::alys@japansociety.org.uk::84d4d1cc-095e-424e-b61c-2779a57825fb" providerId="AD" clId="Web-{E43A31AA-90A5-A4CB-7640-9DDC83AAFB36}" dt="2026-07-17T11:13:42.902" v="222"/>
      <pc:docMkLst>
        <pc:docMk/>
      </pc:docMkLst>
      <pc:sldChg chg="addSp delSp modSp add replId modNotes">
        <pc:chgData name="Alys Turner" userId="S::alys@japansociety.org.uk::84d4d1cc-095e-424e-b61c-2779a57825fb" providerId="AD" clId="Web-{E43A31AA-90A5-A4CB-7640-9DDC83AAFB36}" dt="2026-07-17T11:13:42.902" v="222"/>
        <pc:sldMkLst>
          <pc:docMk/>
          <pc:sldMk cId="992865714" sldId="334"/>
        </pc:sldMkLst>
        <pc:spChg chg="mod">
          <ac:chgData name="Alys Turner" userId="S::alys@japansociety.org.uk::84d4d1cc-095e-424e-b61c-2779a57825fb" providerId="AD" clId="Web-{E43A31AA-90A5-A4CB-7640-9DDC83AAFB36}" dt="2026-07-17T10:57:50.023" v="34" actId="1076"/>
          <ac:spMkLst>
            <pc:docMk/>
            <pc:sldMk cId="992865714" sldId="334"/>
            <ac:spMk id="3" creationId="{69F5595C-C6FA-CB8D-0208-62FF669782D5}"/>
          </ac:spMkLst>
        </pc:spChg>
        <pc:picChg chg="add mod ord modCrop">
          <ac:chgData name="Alys Turner" userId="S::alys@japansociety.org.uk::84d4d1cc-095e-424e-b61c-2779a57825fb" providerId="AD" clId="Web-{E43A31AA-90A5-A4CB-7640-9DDC83AAFB36}" dt="2026-07-17T10:57:45.475" v="33"/>
          <ac:picMkLst>
            <pc:docMk/>
            <pc:sldMk cId="992865714" sldId="334"/>
            <ac:picMk id="7" creationId="{A39EBB67-B7D3-6C14-4FD2-03C685DC0CC1}"/>
          </ac:picMkLst>
        </pc:picChg>
      </pc:sldChg>
    </pc:docChg>
  </pc:docChgLst>
  <pc:docChgLst>
    <pc:chgData name="Alys Turner" userId="S::alys@japansociety.org.uk::84d4d1cc-095e-424e-b61c-2779a57825fb" providerId="AD" clId="Web-{F54FE996-F356-C019-4D0B-A52884DB66D2}"/>
    <pc:docChg chg="modSld">
      <pc:chgData name="Alys Turner" userId="S::alys@japansociety.org.uk::84d4d1cc-095e-424e-b61c-2779a57825fb" providerId="AD" clId="Web-{F54FE996-F356-C019-4D0B-A52884DB66D2}" dt="2026-07-17T14:08:00.572" v="38" actId="1076"/>
      <pc:docMkLst>
        <pc:docMk/>
      </pc:docMkLst>
      <pc:sldChg chg="addSp delSp modSp modNotes">
        <pc:chgData name="Alys Turner" userId="S::alys@japansociety.org.uk::84d4d1cc-095e-424e-b61c-2779a57825fb" providerId="AD" clId="Web-{F54FE996-F356-C019-4D0B-A52884DB66D2}" dt="2026-07-17T14:08:00.572" v="38" actId="1076"/>
        <pc:sldMkLst>
          <pc:docMk/>
          <pc:sldMk cId="1546475338" sldId="327"/>
        </pc:sldMkLst>
        <pc:picChg chg="add mod">
          <ac:chgData name="Alys Turner" userId="S::alys@japansociety.org.uk::84d4d1cc-095e-424e-b61c-2779a57825fb" providerId="AD" clId="Web-{F54FE996-F356-C019-4D0B-A52884DB66D2}" dt="2026-07-17T14:08:00.572" v="38" actId="1076"/>
          <ac:picMkLst>
            <pc:docMk/>
            <pc:sldMk cId="1546475338" sldId="327"/>
            <ac:picMk id="4" creationId="{89E4DDF0-E795-C645-A5DF-884E54FA412B}"/>
          </ac:picMkLst>
        </pc:picChg>
      </pc:sldChg>
    </pc:docChg>
  </pc:docChgLst>
  <pc:docChgLst>
    <pc:chgData name="Alys Turner" userId="S::alys@japansociety.org.uk::84d4d1cc-095e-424e-b61c-2779a57825fb" providerId="AD" clId="Web-{A634B978-7133-BA06-954F-50DCCBA8D3C7}"/>
    <pc:docChg chg="addSld delSld modSld">
      <pc:chgData name="Alys Turner" userId="S::alys@japansociety.org.uk::84d4d1cc-095e-424e-b61c-2779a57825fb" providerId="AD" clId="Web-{A634B978-7133-BA06-954F-50DCCBA8D3C7}" dt="2026-07-07T14:50:46.220" v="18"/>
      <pc:docMkLst>
        <pc:docMk/>
      </pc:docMkLst>
    </pc:docChg>
  </pc:docChgLst>
  <pc:docChgLst>
    <pc:chgData name="Alys Turner" userId="S::alys@japansociety.org.uk::84d4d1cc-095e-424e-b61c-2779a57825fb" providerId="AD" clId="Web-{463DC40D-6941-4D66-C03D-8909467E568D}"/>
    <pc:docChg chg="modSld">
      <pc:chgData name="Alys Turner" userId="S::alys@japansociety.org.uk::84d4d1cc-095e-424e-b61c-2779a57825fb" providerId="AD" clId="Web-{463DC40D-6941-4D66-C03D-8909467E568D}" dt="2026-07-24T13:48:13.815" v="113"/>
      <pc:docMkLst>
        <pc:docMk/>
      </pc:docMkLst>
      <pc:sldChg chg="modSp">
        <pc:chgData name="Alys Turner" userId="S::alys@japansociety.org.uk::84d4d1cc-095e-424e-b61c-2779a57825fb" providerId="AD" clId="Web-{463DC40D-6941-4D66-C03D-8909467E568D}" dt="2026-07-24T13:30:13.585" v="0" actId="1076"/>
        <pc:sldMkLst>
          <pc:docMk/>
          <pc:sldMk cId="532778218" sldId="271"/>
        </pc:sldMkLst>
        <pc:spChg chg="mod">
          <ac:chgData name="Alys Turner" userId="S::alys@japansociety.org.uk::84d4d1cc-095e-424e-b61c-2779a57825fb" providerId="AD" clId="Web-{463DC40D-6941-4D66-C03D-8909467E568D}" dt="2026-07-24T13:30:13.585" v="0" actId="1076"/>
          <ac:spMkLst>
            <pc:docMk/>
            <pc:sldMk cId="532778218" sldId="271"/>
            <ac:spMk id="20" creationId="{F1C8B45A-DB53-B695-C192-7C2EE6611C13}"/>
          </ac:spMkLst>
        </pc:spChg>
      </pc:sldChg>
      <pc:sldChg chg="modSp">
        <pc:chgData name="Alys Turner" userId="S::alys@japansociety.org.uk::84d4d1cc-095e-424e-b61c-2779a57825fb" providerId="AD" clId="Web-{463DC40D-6941-4D66-C03D-8909467E568D}" dt="2026-07-24T13:30:34.085" v="6" actId="1076"/>
        <pc:sldMkLst>
          <pc:docMk/>
          <pc:sldMk cId="458265423" sldId="290"/>
        </pc:sldMkLst>
        <pc:picChg chg="mod">
          <ac:chgData name="Alys Turner" userId="S::alys@japansociety.org.uk::84d4d1cc-095e-424e-b61c-2779a57825fb" providerId="AD" clId="Web-{463DC40D-6941-4D66-C03D-8909467E568D}" dt="2026-07-24T13:30:26.195" v="4" actId="1076"/>
          <ac:picMkLst>
            <pc:docMk/>
            <pc:sldMk cId="458265423" sldId="290"/>
            <ac:picMk id="3" creationId="{ED2CE1EE-6D0C-5203-AB83-59664D1C0FBE}"/>
          </ac:picMkLst>
        </pc:picChg>
        <pc:picChg chg="mod">
          <ac:chgData name="Alys Turner" userId="S::alys@japansociety.org.uk::84d4d1cc-095e-424e-b61c-2779a57825fb" providerId="AD" clId="Web-{463DC40D-6941-4D66-C03D-8909467E568D}" dt="2026-07-24T13:30:20.569" v="1" actId="1076"/>
          <ac:picMkLst>
            <pc:docMk/>
            <pc:sldMk cId="458265423" sldId="290"/>
            <ac:picMk id="4" creationId="{E48C864A-CC43-696C-5903-BA4F70F6D306}"/>
          </ac:picMkLst>
        </pc:picChg>
        <pc:picChg chg="mod">
          <ac:chgData name="Alys Turner" userId="S::alys@japansociety.org.uk::84d4d1cc-095e-424e-b61c-2779a57825fb" providerId="AD" clId="Web-{463DC40D-6941-4D66-C03D-8909467E568D}" dt="2026-07-24T13:30:24.335" v="3" actId="14100"/>
          <ac:picMkLst>
            <pc:docMk/>
            <pc:sldMk cId="458265423" sldId="290"/>
            <ac:picMk id="7" creationId="{F72F28F2-232A-3EDB-C521-FADA8842327D}"/>
          </ac:picMkLst>
        </pc:picChg>
        <pc:picChg chg="mod">
          <ac:chgData name="Alys Turner" userId="S::alys@japansociety.org.uk::84d4d1cc-095e-424e-b61c-2779a57825fb" providerId="AD" clId="Web-{463DC40D-6941-4D66-C03D-8909467E568D}" dt="2026-07-24T13:30:34.085" v="6" actId="1076"/>
          <ac:picMkLst>
            <pc:docMk/>
            <pc:sldMk cId="458265423" sldId="290"/>
            <ac:picMk id="11" creationId="{5A0A87C9-2022-7D80-3327-60BD1C3322C8}"/>
          </ac:picMkLst>
        </pc:picChg>
      </pc:sldChg>
      <pc:sldChg chg="addSp delSp modSp modNotes">
        <pc:chgData name="Alys Turner" userId="S::alys@japansociety.org.uk::84d4d1cc-095e-424e-b61c-2779a57825fb" providerId="AD" clId="Web-{463DC40D-6941-4D66-C03D-8909467E568D}" dt="2026-07-24T13:48:13.815" v="113"/>
        <pc:sldMkLst>
          <pc:docMk/>
          <pc:sldMk cId="1430396785" sldId="317"/>
        </pc:sldMkLst>
        <pc:spChg chg="mod">
          <ac:chgData name="Alys Turner" userId="S::alys@japansociety.org.uk::84d4d1cc-095e-424e-b61c-2779a57825fb" providerId="AD" clId="Web-{463DC40D-6941-4D66-C03D-8909467E568D}" dt="2026-07-24T13:46:03.015" v="51" actId="14100"/>
          <ac:spMkLst>
            <pc:docMk/>
            <pc:sldMk cId="1430396785" sldId="317"/>
            <ac:spMk id="10" creationId="{370EF135-24D6-6377-BFB2-5A9A45684473}"/>
          </ac:spMkLst>
        </pc:spChg>
        <pc:spChg chg="mod">
          <ac:chgData name="Alys Turner" userId="S::alys@japansociety.org.uk::84d4d1cc-095e-424e-b61c-2779a57825fb" providerId="AD" clId="Web-{463DC40D-6941-4D66-C03D-8909467E568D}" dt="2026-07-24T13:47:58.783" v="102" actId="20577"/>
          <ac:spMkLst>
            <pc:docMk/>
            <pc:sldMk cId="1430396785" sldId="317"/>
            <ac:spMk id="11" creationId="{3BCFBEAB-97DF-526E-E7AC-549CFF751227}"/>
          </ac:spMkLst>
        </pc:spChg>
        <pc:spChg chg="del">
          <ac:chgData name="Alys Turner" userId="S::alys@japansociety.org.uk::84d4d1cc-095e-424e-b61c-2779a57825fb" providerId="AD" clId="Web-{463DC40D-6941-4D66-C03D-8909467E568D}" dt="2026-07-24T13:37:34.986" v="17"/>
          <ac:spMkLst>
            <pc:docMk/>
            <pc:sldMk cId="1430396785" sldId="317"/>
            <ac:spMk id="14" creationId="{ECD194E2-237F-8D00-34E4-72DD00A018D2}"/>
          </ac:spMkLst>
        </pc:spChg>
        <pc:picChg chg="add mod ord modCrop">
          <ac:chgData name="Alys Turner" userId="S::alys@japansociety.org.uk::84d4d1cc-095e-424e-b61c-2779a57825fb" providerId="AD" clId="Web-{463DC40D-6941-4D66-C03D-8909467E568D}" dt="2026-07-24T13:43:16.604" v="32" actId="14100"/>
          <ac:picMkLst>
            <pc:docMk/>
            <pc:sldMk cId="1430396785" sldId="317"/>
            <ac:picMk id="3" creationId="{F01AF6A6-ACE9-89EB-E193-3D5413E2F4AA}"/>
          </ac:picMkLst>
        </pc:picChg>
      </pc:sldChg>
    </pc:docChg>
  </pc:docChgLst>
  <pc:docChgLst>
    <pc:chgData name="Lucy Hawksley" userId="b9c9f347-e054-4530-ad0c-c7eaae842ff4" providerId="ADAL" clId="{DAC53A1B-8F18-4451-B246-CCCA9CB33B21}"/>
    <pc:docChg chg="undo custSel addSld delSld modSld sldOrd">
      <pc:chgData name="Lucy Hawksley" userId="b9c9f347-e054-4530-ad0c-c7eaae842ff4" providerId="ADAL" clId="{DAC53A1B-8F18-4451-B246-CCCA9CB33B21}" dt="2026-07-03T11:05:47.351" v="8674" actId="20577"/>
      <pc:docMkLst>
        <pc:docMk/>
      </pc:docMkLst>
      <pc:sldChg chg="modSp mod modCm">
        <pc:chgData name="Lucy Hawksley" userId="b9c9f347-e054-4530-ad0c-c7eaae842ff4" providerId="ADAL" clId="{DAC53A1B-8F18-4451-B246-CCCA9CB33B21}" dt="2026-07-01T10:08:57.166" v="191" actId="20577"/>
        <pc:sldMkLst>
          <pc:docMk/>
          <pc:sldMk cId="35875069" sldId="279"/>
        </pc:sldMkLst>
        <pc:spChg chg="mod">
          <ac:chgData name="Lucy Hawksley" userId="b9c9f347-e054-4530-ad0c-c7eaae842ff4" providerId="ADAL" clId="{DAC53A1B-8F18-4451-B246-CCCA9CB33B21}" dt="2026-07-01T10:08:57.166" v="191" actId="20577"/>
          <ac:spMkLst>
            <pc:docMk/>
            <pc:sldMk cId="35875069" sldId="279"/>
            <ac:spMk id="11" creationId="{D8986EA8-974E-45D4-9CA6-F914D504C7D1}"/>
          </ac:spMkLst>
        </pc:spChg>
        <pc:extLst>
          <p:ext xmlns:p="http://schemas.openxmlformats.org/presentationml/2006/main" uri="{D6D511B9-2390-475A-947B-AFAB55BFBCF1}">
            <pc226:cmChg xmlns:pc226="http://schemas.microsoft.com/office/powerpoint/2022/06/main/command" chg="mod">
              <pc226:chgData name="Lucy Hawksley" userId="b9c9f347-e054-4530-ad0c-c7eaae842ff4" providerId="ADAL" clId="{DAC53A1B-8F18-4451-B246-CCCA9CB33B21}" dt="2026-07-01T10:08:57.166" v="191" actId="20577"/>
              <pc2:cmMkLst xmlns:pc2="http://schemas.microsoft.com/office/powerpoint/2019/9/main/command">
                <pc:docMk/>
                <pc:sldMk cId="35875069" sldId="279"/>
                <pc2:cmMk id="{E1FE28CE-419E-46E4-BF7D-F7C8EC881F98}"/>
              </pc2:cmMkLst>
            </pc226:cmChg>
          </p:ext>
        </pc:extLst>
      </pc:sldChg>
      <pc:sldChg chg="modSp mod modNotesTx">
        <pc:chgData name="Lucy Hawksley" userId="b9c9f347-e054-4530-ad0c-c7eaae842ff4" providerId="ADAL" clId="{DAC53A1B-8F18-4451-B246-CCCA9CB33B21}" dt="2026-07-03T10:17:27.399" v="1737" actId="20577"/>
        <pc:sldMkLst>
          <pc:docMk/>
          <pc:sldMk cId="2884167819" sldId="292"/>
        </pc:sldMkLst>
        <pc:spChg chg="mod">
          <ac:chgData name="Lucy Hawksley" userId="b9c9f347-e054-4530-ad0c-c7eaae842ff4" providerId="ADAL" clId="{DAC53A1B-8F18-4451-B246-CCCA9CB33B21}" dt="2026-07-01T10:09:48.637" v="230" actId="20577"/>
          <ac:spMkLst>
            <pc:docMk/>
            <pc:sldMk cId="2884167819" sldId="292"/>
            <ac:spMk id="11" creationId="{D8986EA8-974E-45D4-9CA6-F914D504C7D1}"/>
          </ac:spMkLst>
        </pc:spChg>
      </pc:sldChg>
      <pc:sldChg chg="addSp modSp mod ord modNotesTx">
        <pc:chgData name="Lucy Hawksley" userId="b9c9f347-e054-4530-ad0c-c7eaae842ff4" providerId="ADAL" clId="{DAC53A1B-8F18-4451-B246-CCCA9CB33B21}" dt="2026-07-03T10:18:28.275" v="1894" actId="20577"/>
        <pc:sldMkLst>
          <pc:docMk/>
          <pc:sldMk cId="2265397466" sldId="294"/>
        </pc:sldMkLst>
        <pc:spChg chg="add mod">
          <ac:chgData name="Lucy Hawksley" userId="b9c9f347-e054-4530-ad0c-c7eaae842ff4" providerId="ADAL" clId="{DAC53A1B-8F18-4451-B246-CCCA9CB33B21}" dt="2026-07-02T12:14:18.006" v="369" actId="14100"/>
          <ac:spMkLst>
            <pc:docMk/>
            <pc:sldMk cId="2265397466" sldId="294"/>
            <ac:spMk id="3" creationId="{881D0E29-C9CD-D9D1-F966-5BA1E59E5E12}"/>
          </ac:spMkLst>
        </pc:spChg>
      </pc:sldChg>
      <pc:sldChg chg="addSp modSp mod modAnim modNotesTx">
        <pc:chgData name="Lucy Hawksley" userId="b9c9f347-e054-4530-ad0c-c7eaae842ff4" providerId="ADAL" clId="{DAC53A1B-8F18-4451-B246-CCCA9CB33B21}" dt="2026-07-03T10:20:50.515" v="2465" actId="20577"/>
        <pc:sldMkLst>
          <pc:docMk/>
          <pc:sldMk cId="3188747917" sldId="296"/>
        </pc:sldMkLst>
        <pc:spChg chg="mod">
          <ac:chgData name="Lucy Hawksley" userId="b9c9f347-e054-4530-ad0c-c7eaae842ff4" providerId="ADAL" clId="{DAC53A1B-8F18-4451-B246-CCCA9CB33B21}" dt="2026-07-02T16:06:40.652" v="1451" actId="113"/>
          <ac:spMkLst>
            <pc:docMk/>
            <pc:sldMk cId="3188747917" sldId="296"/>
            <ac:spMk id="10" creationId="{5829685E-9FDE-57FE-2709-2D9FA1A2B4F3}"/>
          </ac:spMkLst>
        </pc:spChg>
        <pc:picChg chg="add mod">
          <ac:chgData name="Lucy Hawksley" userId="b9c9f347-e054-4530-ad0c-c7eaae842ff4" providerId="ADAL" clId="{DAC53A1B-8F18-4451-B246-CCCA9CB33B21}" dt="2026-07-02T16:06:09.695" v="1446" actId="1076"/>
          <ac:picMkLst>
            <pc:docMk/>
            <pc:sldMk cId="3188747917" sldId="296"/>
            <ac:picMk id="3" creationId="{90E34866-5309-AB34-EB56-AFCA091D0F1A}"/>
          </ac:picMkLst>
        </pc:picChg>
        <pc:picChg chg="add mod">
          <ac:chgData name="Lucy Hawksley" userId="b9c9f347-e054-4530-ad0c-c7eaae842ff4" providerId="ADAL" clId="{DAC53A1B-8F18-4451-B246-CCCA9CB33B21}" dt="2026-07-02T16:06:06.393" v="1445" actId="1076"/>
          <ac:picMkLst>
            <pc:docMk/>
            <pc:sldMk cId="3188747917" sldId="296"/>
            <ac:picMk id="4" creationId="{4872D799-D558-C3E3-B6A8-AE803953395F}"/>
          </ac:picMkLst>
        </pc:picChg>
      </pc:sldChg>
      <pc:sldChg chg="addSp modSp mod modNotesTx">
        <pc:chgData name="Lucy Hawksley" userId="b9c9f347-e054-4530-ad0c-c7eaae842ff4" providerId="ADAL" clId="{DAC53A1B-8F18-4451-B246-CCCA9CB33B21}" dt="2026-07-03T10:21:14.605" v="2534" actId="20577"/>
        <pc:sldMkLst>
          <pc:docMk/>
          <pc:sldMk cId="1761384873" sldId="297"/>
        </pc:sldMkLst>
        <pc:spChg chg="mod">
          <ac:chgData name="Lucy Hawksley" userId="b9c9f347-e054-4530-ad0c-c7eaae842ff4" providerId="ADAL" clId="{DAC53A1B-8F18-4451-B246-CCCA9CB33B21}" dt="2026-07-02T11:56:48.417" v="258" actId="1076"/>
          <ac:spMkLst>
            <pc:docMk/>
            <pc:sldMk cId="1761384873" sldId="297"/>
            <ac:spMk id="3" creationId="{29CF7A9B-5A81-345B-0443-D7306225FACB}"/>
          </ac:spMkLst>
        </pc:spChg>
        <pc:picChg chg="add mod">
          <ac:chgData name="Lucy Hawksley" userId="b9c9f347-e054-4530-ad0c-c7eaae842ff4" providerId="ADAL" clId="{DAC53A1B-8F18-4451-B246-CCCA9CB33B21}" dt="2026-07-02T11:52:48.901" v="252" actId="732"/>
          <ac:picMkLst>
            <pc:docMk/>
            <pc:sldMk cId="1761384873" sldId="297"/>
            <ac:picMk id="1026" creationId="{FD65EE4C-18D7-BC5E-F000-A98D605B6D80}"/>
          </ac:picMkLst>
        </pc:picChg>
      </pc:sldChg>
      <pc:sldChg chg="addSp modSp mod">
        <pc:chgData name="Lucy Hawksley" userId="b9c9f347-e054-4530-ad0c-c7eaae842ff4" providerId="ADAL" clId="{DAC53A1B-8F18-4451-B246-CCCA9CB33B21}" dt="2026-07-02T15:58:44.351" v="1344" actId="167"/>
        <pc:sldMkLst>
          <pc:docMk/>
          <pc:sldMk cId="2151903441" sldId="298"/>
        </pc:sldMkLst>
        <pc:picChg chg="add mod ord modCrop">
          <ac:chgData name="Lucy Hawksley" userId="b9c9f347-e054-4530-ad0c-c7eaae842ff4" providerId="ADAL" clId="{DAC53A1B-8F18-4451-B246-CCCA9CB33B21}" dt="2026-07-02T15:58:44.351" v="1344" actId="167"/>
          <ac:picMkLst>
            <pc:docMk/>
            <pc:sldMk cId="2151903441" sldId="298"/>
            <ac:picMk id="7" creationId="{C3765C72-DA1C-7F39-56A8-D725E55E851B}"/>
          </ac:picMkLst>
        </pc:picChg>
      </pc:sldChg>
      <pc:sldChg chg="addSp modSp modNotesTx">
        <pc:chgData name="Lucy Hawksley" userId="b9c9f347-e054-4530-ad0c-c7eaae842ff4" providerId="ADAL" clId="{DAC53A1B-8F18-4451-B246-CCCA9CB33B21}" dt="2026-07-02T12:00:47.769" v="319" actId="20577"/>
        <pc:sldMkLst>
          <pc:docMk/>
          <pc:sldMk cId="3760558379" sldId="299"/>
        </pc:sldMkLst>
        <pc:picChg chg="add mod">
          <ac:chgData name="Lucy Hawksley" userId="b9c9f347-e054-4530-ad0c-c7eaae842ff4" providerId="ADAL" clId="{DAC53A1B-8F18-4451-B246-CCCA9CB33B21}" dt="2026-07-02T12:00:36.310" v="296" actId="732"/>
          <ac:picMkLst>
            <pc:docMk/>
            <pc:sldMk cId="3760558379" sldId="299"/>
            <ac:picMk id="3074" creationId="{50245DBE-7BDC-88DA-67C4-3E1A9635D66A}"/>
          </ac:picMkLst>
        </pc:picChg>
      </pc:sldChg>
      <pc:sldChg chg="addSp modSp modNotesTx">
        <pc:chgData name="Lucy Hawksley" userId="b9c9f347-e054-4530-ad0c-c7eaae842ff4" providerId="ADAL" clId="{DAC53A1B-8F18-4451-B246-CCCA9CB33B21}" dt="2026-07-02T12:00:00.068" v="291" actId="20577"/>
        <pc:sldMkLst>
          <pc:docMk/>
          <pc:sldMk cId="2492726730" sldId="300"/>
        </pc:sldMkLst>
        <pc:picChg chg="add mod">
          <ac:chgData name="Lucy Hawksley" userId="b9c9f347-e054-4530-ad0c-c7eaae842ff4" providerId="ADAL" clId="{DAC53A1B-8F18-4451-B246-CCCA9CB33B21}" dt="2026-07-02T11:59:47.294" v="270" actId="732"/>
          <ac:picMkLst>
            <pc:docMk/>
            <pc:sldMk cId="2492726730" sldId="300"/>
            <ac:picMk id="2050" creationId="{51D7867C-2721-9EFB-F8EE-A7910D8EBECD}"/>
          </ac:picMkLst>
        </pc:picChg>
      </pc:sldChg>
      <pc:sldChg chg="addSp modSp mod">
        <pc:chgData name="Lucy Hawksley" userId="b9c9f347-e054-4530-ad0c-c7eaae842ff4" providerId="ADAL" clId="{DAC53A1B-8F18-4451-B246-CCCA9CB33B21}" dt="2026-07-02T15:47:23.783" v="1173" actId="167"/>
        <pc:sldMkLst>
          <pc:docMk/>
          <pc:sldMk cId="3975468089" sldId="301"/>
        </pc:sldMkLst>
        <pc:picChg chg="add mod ord modCrop">
          <ac:chgData name="Lucy Hawksley" userId="b9c9f347-e054-4530-ad0c-c7eaae842ff4" providerId="ADAL" clId="{DAC53A1B-8F18-4451-B246-CCCA9CB33B21}" dt="2026-07-02T15:47:23.783" v="1173" actId="167"/>
          <ac:picMkLst>
            <pc:docMk/>
            <pc:sldMk cId="3975468089" sldId="301"/>
            <ac:picMk id="8" creationId="{B49EFFC5-B006-705E-86F8-96119F757523}"/>
          </ac:picMkLst>
        </pc:picChg>
      </pc:sldChg>
      <pc:sldChg chg="addSp delSp modSp mod modAnim modNotesTx">
        <pc:chgData name="Lucy Hawksley" userId="b9c9f347-e054-4530-ad0c-c7eaae842ff4" providerId="ADAL" clId="{DAC53A1B-8F18-4451-B246-CCCA9CB33B21}" dt="2026-07-03T11:03:26.477" v="8643"/>
        <pc:sldMkLst>
          <pc:docMk/>
          <pc:sldMk cId="494595084" sldId="302"/>
        </pc:sldMkLst>
        <pc:spChg chg="add mod">
          <ac:chgData name="Lucy Hawksley" userId="b9c9f347-e054-4530-ad0c-c7eaae842ff4" providerId="ADAL" clId="{DAC53A1B-8F18-4451-B246-CCCA9CB33B21}" dt="2026-07-02T12:59:39.239" v="706" actId="1076"/>
          <ac:spMkLst>
            <pc:docMk/>
            <pc:sldMk cId="494595084" sldId="302"/>
            <ac:spMk id="8" creationId="{549B0CE1-D673-9D76-BB04-4832757FE442}"/>
          </ac:spMkLst>
        </pc:spChg>
        <pc:spChg chg="add mod">
          <ac:chgData name="Lucy Hawksley" userId="b9c9f347-e054-4530-ad0c-c7eaae842ff4" providerId="ADAL" clId="{DAC53A1B-8F18-4451-B246-CCCA9CB33B21}" dt="2026-07-02T13:00:03.269" v="725" actId="1076"/>
          <ac:spMkLst>
            <pc:docMk/>
            <pc:sldMk cId="494595084" sldId="302"/>
            <ac:spMk id="12" creationId="{A17E083E-2006-7C3A-31E3-2F19E4898835}"/>
          </ac:spMkLst>
        </pc:spChg>
        <pc:picChg chg="add mod">
          <ac:chgData name="Lucy Hawksley" userId="b9c9f347-e054-4530-ad0c-c7eaae842ff4" providerId="ADAL" clId="{DAC53A1B-8F18-4451-B246-CCCA9CB33B21}" dt="2026-07-02T12:49:59.336" v="408" actId="732"/>
          <ac:picMkLst>
            <pc:docMk/>
            <pc:sldMk cId="494595084" sldId="302"/>
            <ac:picMk id="5122" creationId="{2AE83921-640E-DB02-B820-8246DC7A0CD6}"/>
          </ac:picMkLst>
        </pc:picChg>
      </pc:sldChg>
      <pc:sldChg chg="addSp delSp modSp mod modNotesTx">
        <pc:chgData name="Lucy Hawksley" userId="b9c9f347-e054-4530-ad0c-c7eaae842ff4" providerId="ADAL" clId="{DAC53A1B-8F18-4451-B246-CCCA9CB33B21}" dt="2026-07-03T10:33:10.480" v="3989" actId="20577"/>
        <pc:sldMkLst>
          <pc:docMk/>
          <pc:sldMk cId="932511563" sldId="305"/>
        </pc:sldMkLst>
        <pc:picChg chg="add mod ord modCrop">
          <ac:chgData name="Lucy Hawksley" userId="b9c9f347-e054-4530-ad0c-c7eaae842ff4" providerId="ADAL" clId="{DAC53A1B-8F18-4451-B246-CCCA9CB33B21}" dt="2026-07-02T15:58:08.173" v="1337" actId="167"/>
          <ac:picMkLst>
            <pc:docMk/>
            <pc:sldMk cId="932511563" sldId="305"/>
            <ac:picMk id="4" creationId="{AE300BC5-8D40-A9F9-8585-F72502095843}"/>
          </ac:picMkLst>
        </pc:picChg>
      </pc:sldChg>
      <pc:sldChg chg="addSp delSp modSp mod modAnim modNotesTx">
        <pc:chgData name="Lucy Hawksley" userId="b9c9f347-e054-4530-ad0c-c7eaae842ff4" providerId="ADAL" clId="{DAC53A1B-8F18-4451-B246-CCCA9CB33B21}" dt="2026-07-03T10:38:39.516" v="4329"/>
        <pc:sldMkLst>
          <pc:docMk/>
          <pc:sldMk cId="2509071368" sldId="306"/>
        </pc:sldMkLst>
        <pc:spChg chg="mod">
          <ac:chgData name="Lucy Hawksley" userId="b9c9f347-e054-4530-ad0c-c7eaae842ff4" providerId="ADAL" clId="{DAC53A1B-8F18-4451-B246-CCCA9CB33B21}" dt="2026-07-02T12:52:07.508" v="422" actId="1076"/>
          <ac:spMkLst>
            <pc:docMk/>
            <pc:sldMk cId="2509071368" sldId="306"/>
            <ac:spMk id="2" creationId="{101CDD85-3D75-0997-E826-1066637F030D}"/>
          </ac:spMkLst>
        </pc:spChg>
        <pc:spChg chg="add mod">
          <ac:chgData name="Lucy Hawksley" userId="b9c9f347-e054-4530-ad0c-c7eaae842ff4" providerId="ADAL" clId="{DAC53A1B-8F18-4451-B246-CCCA9CB33B21}" dt="2026-07-03T10:35:06.090" v="4278" actId="1076"/>
          <ac:spMkLst>
            <pc:docMk/>
            <pc:sldMk cId="2509071368" sldId="306"/>
            <ac:spMk id="3" creationId="{30EF16A6-139C-D1AE-05EA-B8FD1B26A202}"/>
          </ac:spMkLst>
        </pc:spChg>
        <pc:spChg chg="add mod">
          <ac:chgData name="Lucy Hawksley" userId="b9c9f347-e054-4530-ad0c-c7eaae842ff4" providerId="ADAL" clId="{DAC53A1B-8F18-4451-B246-CCCA9CB33B21}" dt="2026-07-03T10:37:44.144" v="4297" actId="122"/>
          <ac:spMkLst>
            <pc:docMk/>
            <pc:sldMk cId="2509071368" sldId="306"/>
            <ac:spMk id="7" creationId="{C0908452-2743-DC09-8B03-23BEDE7032EE}"/>
          </ac:spMkLst>
        </pc:spChg>
        <pc:spChg chg="add mod">
          <ac:chgData name="Lucy Hawksley" userId="b9c9f347-e054-4530-ad0c-c7eaae842ff4" providerId="ADAL" clId="{DAC53A1B-8F18-4451-B246-CCCA9CB33B21}" dt="2026-07-03T10:38:04.390" v="4324" actId="20577"/>
          <ac:spMkLst>
            <pc:docMk/>
            <pc:sldMk cId="2509071368" sldId="306"/>
            <ac:spMk id="8" creationId="{6058FCC1-4E4B-381A-90DA-2A8C49761678}"/>
          </ac:spMkLst>
        </pc:spChg>
        <pc:picChg chg="add mod modCrop">
          <ac:chgData name="Lucy Hawksley" userId="b9c9f347-e054-4530-ad0c-c7eaae842ff4" providerId="ADAL" clId="{DAC53A1B-8F18-4451-B246-CCCA9CB33B21}" dt="2026-07-02T16:00:22.619" v="1366" actId="1440"/>
          <ac:picMkLst>
            <pc:docMk/>
            <pc:sldMk cId="2509071368" sldId="306"/>
            <ac:picMk id="4" creationId="{C1481782-2237-488C-B513-B0983C307A5C}"/>
          </ac:picMkLst>
        </pc:picChg>
        <pc:picChg chg="add mod">
          <ac:chgData name="Lucy Hawksley" userId="b9c9f347-e054-4530-ad0c-c7eaae842ff4" providerId="ADAL" clId="{DAC53A1B-8F18-4451-B246-CCCA9CB33B21}" dt="2026-07-03T09:36:39.568" v="1472" actId="1440"/>
          <ac:picMkLst>
            <pc:docMk/>
            <pc:sldMk cId="2509071368" sldId="306"/>
            <ac:picMk id="6146" creationId="{D7C091CA-D663-4B15-369C-EA36430DF81F}"/>
          </ac:picMkLst>
        </pc:picChg>
      </pc:sldChg>
      <pc:sldChg chg="addSp delSp modSp mod modNotesTx">
        <pc:chgData name="Lucy Hawksley" userId="b9c9f347-e054-4530-ad0c-c7eaae842ff4" providerId="ADAL" clId="{DAC53A1B-8F18-4451-B246-CCCA9CB33B21}" dt="2026-07-03T10:38:56.761" v="4358" actId="20577"/>
        <pc:sldMkLst>
          <pc:docMk/>
          <pc:sldMk cId="900422372" sldId="307"/>
        </pc:sldMkLst>
        <pc:picChg chg="add mod ord modCrop">
          <ac:chgData name="Lucy Hawksley" userId="b9c9f347-e054-4530-ad0c-c7eaae842ff4" providerId="ADAL" clId="{DAC53A1B-8F18-4451-B246-CCCA9CB33B21}" dt="2026-07-02T16:01:28.611" v="1387" actId="732"/>
          <ac:picMkLst>
            <pc:docMk/>
            <pc:sldMk cId="900422372" sldId="307"/>
            <ac:picMk id="8" creationId="{5220A178-772E-FA35-F2F8-935D3C96647C}"/>
          </ac:picMkLst>
        </pc:picChg>
      </pc:sldChg>
      <pc:sldChg chg="addSp delSp modSp mod modAnim modNotesTx">
        <pc:chgData name="Lucy Hawksley" userId="b9c9f347-e054-4530-ad0c-c7eaae842ff4" providerId="ADAL" clId="{DAC53A1B-8F18-4451-B246-CCCA9CB33B21}" dt="2026-07-03T11:03:48.735" v="8647"/>
        <pc:sldMkLst>
          <pc:docMk/>
          <pc:sldMk cId="2811132305" sldId="308"/>
        </pc:sldMkLst>
        <pc:spChg chg="add mod">
          <ac:chgData name="Lucy Hawksley" userId="b9c9f347-e054-4530-ad0c-c7eaae842ff4" providerId="ADAL" clId="{DAC53A1B-8F18-4451-B246-CCCA9CB33B21}" dt="2026-07-02T12:59:15.557" v="655" actId="14100"/>
          <ac:spMkLst>
            <pc:docMk/>
            <pc:sldMk cId="2811132305" sldId="308"/>
            <ac:spMk id="3" creationId="{6922FFAA-CF51-DF66-EE65-B117A1787D60}"/>
          </ac:spMkLst>
        </pc:spChg>
        <pc:picChg chg="add mod">
          <ac:chgData name="Lucy Hawksley" userId="b9c9f347-e054-4530-ad0c-c7eaae842ff4" providerId="ADAL" clId="{DAC53A1B-8F18-4451-B246-CCCA9CB33B21}" dt="2026-07-02T12:59:18.723" v="657" actId="1076"/>
          <ac:picMkLst>
            <pc:docMk/>
            <pc:sldMk cId="2811132305" sldId="308"/>
            <ac:picMk id="8194" creationId="{7CC5330B-3DC9-4E64-E9C3-2E9A8C0A242C}"/>
          </ac:picMkLst>
        </pc:picChg>
      </pc:sldChg>
      <pc:sldChg chg="addSp delSp modSp mod modNotesTx">
        <pc:chgData name="Lucy Hawksley" userId="b9c9f347-e054-4530-ad0c-c7eaae842ff4" providerId="ADAL" clId="{DAC53A1B-8F18-4451-B246-CCCA9CB33B21}" dt="2026-07-03T10:39:49.062" v="4529" actId="20577"/>
        <pc:sldMkLst>
          <pc:docMk/>
          <pc:sldMk cId="2181345389" sldId="309"/>
        </pc:sldMkLst>
        <pc:picChg chg="add mod ord modCrop">
          <ac:chgData name="Lucy Hawksley" userId="b9c9f347-e054-4530-ad0c-c7eaae842ff4" providerId="ADAL" clId="{DAC53A1B-8F18-4451-B246-CCCA9CB33B21}" dt="2026-07-02T16:02:08.760" v="1399" actId="167"/>
          <ac:picMkLst>
            <pc:docMk/>
            <pc:sldMk cId="2181345389" sldId="309"/>
            <ac:picMk id="4" creationId="{3A3A5879-D063-3E6C-8AE3-F23CEB9D9347}"/>
          </ac:picMkLst>
        </pc:picChg>
      </pc:sldChg>
      <pc:sldChg chg="addSp delSp modSp mod modAnim modNotesTx">
        <pc:chgData name="Lucy Hawksley" userId="b9c9f347-e054-4530-ad0c-c7eaae842ff4" providerId="ADAL" clId="{DAC53A1B-8F18-4451-B246-CCCA9CB33B21}" dt="2026-07-03T11:04:56.502" v="8660" actId="14100"/>
        <pc:sldMkLst>
          <pc:docMk/>
          <pc:sldMk cId="2035996801" sldId="310"/>
        </pc:sldMkLst>
        <pc:spChg chg="add mod">
          <ac:chgData name="Lucy Hawksley" userId="b9c9f347-e054-4530-ad0c-c7eaae842ff4" providerId="ADAL" clId="{DAC53A1B-8F18-4451-B246-CCCA9CB33B21}" dt="2026-07-03T11:04:56.502" v="8660" actId="14100"/>
          <ac:spMkLst>
            <pc:docMk/>
            <pc:sldMk cId="2035996801" sldId="310"/>
            <ac:spMk id="3" creationId="{E88B7CAC-DEBA-7261-C358-D4600EDD0E0E}"/>
          </ac:spMkLst>
        </pc:spChg>
        <pc:picChg chg="add mod ord modCrop">
          <ac:chgData name="Lucy Hawksley" userId="b9c9f347-e054-4530-ad0c-c7eaae842ff4" providerId="ADAL" clId="{DAC53A1B-8F18-4451-B246-CCCA9CB33B21}" dt="2026-07-02T16:03:11.481" v="1411" actId="167"/>
          <ac:picMkLst>
            <pc:docMk/>
            <pc:sldMk cId="2035996801" sldId="310"/>
            <ac:picMk id="4" creationId="{4C3191EC-E3B1-D7FF-EE46-C790AAAA90FB}"/>
          </ac:picMkLst>
        </pc:picChg>
      </pc:sldChg>
      <pc:sldChg chg="addSp delSp modSp modNotesTx">
        <pc:chgData name="Lucy Hawksley" userId="b9c9f347-e054-4530-ad0c-c7eaae842ff4" providerId="ADAL" clId="{DAC53A1B-8F18-4451-B246-CCCA9CB33B21}" dt="2026-07-02T12:55:47.488" v="586" actId="20577"/>
        <pc:sldMkLst>
          <pc:docMk/>
          <pc:sldMk cId="2588176956" sldId="311"/>
        </pc:sldMkLst>
      </pc:sldChg>
      <pc:sldChg chg="addSp delSp modSp mod modAnim modNotesTx">
        <pc:chgData name="Lucy Hawksley" userId="b9c9f347-e054-4530-ad0c-c7eaae842ff4" providerId="ADAL" clId="{DAC53A1B-8F18-4451-B246-CCCA9CB33B21}" dt="2026-07-02T15:53:26.608" v="1262"/>
        <pc:sldMkLst>
          <pc:docMk/>
          <pc:sldMk cId="4137481671" sldId="312"/>
        </pc:sldMkLst>
        <pc:spChg chg="add mod">
          <ac:chgData name="Lucy Hawksley" userId="b9c9f347-e054-4530-ad0c-c7eaae842ff4" providerId="ADAL" clId="{DAC53A1B-8F18-4451-B246-CCCA9CB33B21}" dt="2026-07-02T15:53:22.335" v="1261" actId="1076"/>
          <ac:spMkLst>
            <pc:docMk/>
            <pc:sldMk cId="4137481671" sldId="312"/>
            <ac:spMk id="8" creationId="{1E1CBF1E-3B55-6D04-23BA-A08B4DD4035B}"/>
          </ac:spMkLst>
        </pc:spChg>
        <pc:picChg chg="add mod ord modCrop">
          <ac:chgData name="Lucy Hawksley" userId="b9c9f347-e054-4530-ad0c-c7eaae842ff4" providerId="ADAL" clId="{DAC53A1B-8F18-4451-B246-CCCA9CB33B21}" dt="2026-07-02T15:53:02.894" v="1233" actId="167"/>
          <ac:picMkLst>
            <pc:docMk/>
            <pc:sldMk cId="4137481671" sldId="312"/>
            <ac:picMk id="7" creationId="{23DC1C39-DDBC-01E3-9F98-1DA348CADAA3}"/>
          </ac:picMkLst>
        </pc:picChg>
      </pc:sldChg>
      <pc:sldChg chg="addSp delSp modSp mod modAnim modNotesTx">
        <pc:chgData name="Lucy Hawksley" userId="b9c9f347-e054-4530-ad0c-c7eaae842ff4" providerId="ADAL" clId="{DAC53A1B-8F18-4451-B246-CCCA9CB33B21}" dt="2026-07-03T11:04:06.471" v="8650"/>
        <pc:sldMkLst>
          <pc:docMk/>
          <pc:sldMk cId="3692002269" sldId="313"/>
        </pc:sldMkLst>
        <pc:spChg chg="add mod">
          <ac:chgData name="Lucy Hawksley" userId="b9c9f347-e054-4530-ad0c-c7eaae842ff4" providerId="ADAL" clId="{DAC53A1B-8F18-4451-B246-CCCA9CB33B21}" dt="2026-07-03T10:43:36.626" v="5282" actId="20577"/>
          <ac:spMkLst>
            <pc:docMk/>
            <pc:sldMk cId="3692002269" sldId="313"/>
            <ac:spMk id="8" creationId="{6E96B6C4-3CD0-596B-D676-86DB120F9120}"/>
          </ac:spMkLst>
        </pc:spChg>
        <pc:picChg chg="add mod ord modCrop">
          <ac:chgData name="Lucy Hawksley" userId="b9c9f347-e054-4530-ad0c-c7eaae842ff4" providerId="ADAL" clId="{DAC53A1B-8F18-4451-B246-CCCA9CB33B21}" dt="2026-07-02T15:54:24.318" v="1279" actId="167"/>
          <ac:picMkLst>
            <pc:docMk/>
            <pc:sldMk cId="3692002269" sldId="313"/>
            <ac:picMk id="7" creationId="{395F157C-BF7B-0FD2-D11C-D061B32E1E54}"/>
          </ac:picMkLst>
        </pc:picChg>
      </pc:sldChg>
      <pc:sldChg chg="addSp delSp modSp mod modAnim modNotesTx">
        <pc:chgData name="Lucy Hawksley" userId="b9c9f347-e054-4530-ad0c-c7eaae842ff4" providerId="ADAL" clId="{DAC53A1B-8F18-4451-B246-CCCA9CB33B21}" dt="2026-07-03T11:04:09.988" v="8651"/>
        <pc:sldMkLst>
          <pc:docMk/>
          <pc:sldMk cId="2201762399" sldId="314"/>
        </pc:sldMkLst>
        <pc:spChg chg="add mod">
          <ac:chgData name="Lucy Hawksley" userId="b9c9f347-e054-4530-ad0c-c7eaae842ff4" providerId="ADAL" clId="{DAC53A1B-8F18-4451-B246-CCCA9CB33B21}" dt="2026-07-02T12:58:41.742" v="630" actId="122"/>
          <ac:spMkLst>
            <pc:docMk/>
            <pc:sldMk cId="2201762399" sldId="314"/>
            <ac:spMk id="8" creationId="{CA42FFB8-D432-9D99-7168-254FC60C2DBA}"/>
          </ac:spMkLst>
        </pc:spChg>
        <pc:picChg chg="add mod">
          <ac:chgData name="Lucy Hawksley" userId="b9c9f347-e054-4530-ad0c-c7eaae842ff4" providerId="ADAL" clId="{DAC53A1B-8F18-4451-B246-CCCA9CB33B21}" dt="2026-07-02T12:57:35.011" v="603" actId="167"/>
          <ac:picMkLst>
            <pc:docMk/>
            <pc:sldMk cId="2201762399" sldId="314"/>
            <ac:picMk id="11266" creationId="{B495D005-082E-F401-6307-E24BF975119F}"/>
          </ac:picMkLst>
        </pc:picChg>
      </pc:sldChg>
      <pc:sldChg chg="addSp delSp modSp mod modNotesTx">
        <pc:chgData name="Lucy Hawksley" userId="b9c9f347-e054-4530-ad0c-c7eaae842ff4" providerId="ADAL" clId="{DAC53A1B-8F18-4451-B246-CCCA9CB33B21}" dt="2026-07-02T13:08:00.815" v="790" actId="20577"/>
        <pc:sldMkLst>
          <pc:docMk/>
          <pc:sldMk cId="3100982225" sldId="316"/>
        </pc:sldMkLst>
        <pc:picChg chg="add mod">
          <ac:chgData name="Lucy Hawksley" userId="b9c9f347-e054-4530-ad0c-c7eaae842ff4" providerId="ADAL" clId="{DAC53A1B-8F18-4451-B246-CCCA9CB33B21}" dt="2026-07-02T13:07:47.731" v="756" actId="732"/>
          <ac:picMkLst>
            <pc:docMk/>
            <pc:sldMk cId="3100982225" sldId="316"/>
            <ac:picMk id="12290" creationId="{1C33DAA1-6229-BF56-5EBC-ECC2B2F47152}"/>
          </ac:picMkLst>
        </pc:picChg>
      </pc:sldChg>
      <pc:sldChg chg="addSp delSp mod modNotesTx">
        <pc:chgData name="Lucy Hawksley" userId="b9c9f347-e054-4530-ad0c-c7eaae842ff4" providerId="ADAL" clId="{DAC53A1B-8F18-4451-B246-CCCA9CB33B21}" dt="2026-07-02T15:46:31.246" v="1163" actId="478"/>
        <pc:sldMkLst>
          <pc:docMk/>
          <pc:sldMk cId="1430396785" sldId="317"/>
        </pc:sldMkLst>
        <pc:spChg chg="add del">
          <ac:chgData name="Lucy Hawksley" userId="b9c9f347-e054-4530-ad0c-c7eaae842ff4" providerId="ADAL" clId="{DAC53A1B-8F18-4451-B246-CCCA9CB33B21}" dt="2026-07-02T15:46:31.246" v="1163" actId="478"/>
          <ac:spMkLst>
            <pc:docMk/>
            <pc:sldMk cId="1430396785" sldId="317"/>
            <ac:spMk id="10" creationId="{370EF135-24D6-6377-BFB2-5A9A45684473}"/>
          </ac:spMkLst>
        </pc:spChg>
      </pc:sldChg>
      <pc:sldChg chg="addSp delSp modSp mod modNotesTx">
        <pc:chgData name="Lucy Hawksley" userId="b9c9f347-e054-4530-ad0c-c7eaae842ff4" providerId="ADAL" clId="{DAC53A1B-8F18-4451-B246-CCCA9CB33B21}" dt="2026-07-03T10:44:58.141" v="5284" actId="20577"/>
        <pc:sldMkLst>
          <pc:docMk/>
          <pc:sldMk cId="2865221649" sldId="318"/>
        </pc:sldMkLst>
        <pc:picChg chg="add mod">
          <ac:chgData name="Lucy Hawksley" userId="b9c9f347-e054-4530-ad0c-c7eaae842ff4" providerId="ADAL" clId="{DAC53A1B-8F18-4451-B246-CCCA9CB33B21}" dt="2026-07-02T13:08:56.688" v="797" actId="732"/>
          <ac:picMkLst>
            <pc:docMk/>
            <pc:sldMk cId="2865221649" sldId="318"/>
            <ac:picMk id="13314" creationId="{B2ECDECE-80E5-D215-74A3-1C249B96A97B}"/>
          </ac:picMkLst>
        </pc:picChg>
      </pc:sldChg>
      <pc:sldChg chg="addSp delSp modSp mod modNotesTx">
        <pc:chgData name="Lucy Hawksley" userId="b9c9f347-e054-4530-ad0c-c7eaae842ff4" providerId="ADAL" clId="{DAC53A1B-8F18-4451-B246-CCCA9CB33B21}" dt="2026-07-02T13:11:26.150" v="877" actId="20577"/>
        <pc:sldMkLst>
          <pc:docMk/>
          <pc:sldMk cId="3499455914" sldId="319"/>
        </pc:sldMkLst>
        <pc:picChg chg="add mod">
          <ac:chgData name="Lucy Hawksley" userId="b9c9f347-e054-4530-ad0c-c7eaae842ff4" providerId="ADAL" clId="{DAC53A1B-8F18-4451-B246-CCCA9CB33B21}" dt="2026-07-02T13:11:17.113" v="860" actId="732"/>
          <ac:picMkLst>
            <pc:docMk/>
            <pc:sldMk cId="3499455914" sldId="319"/>
            <ac:picMk id="15362" creationId="{397C5C95-9F08-B6AA-709E-5DF5F6A37468}"/>
          </ac:picMkLst>
        </pc:picChg>
      </pc:sldChg>
      <pc:sldChg chg="addSp delSp modSp mod modNotesTx">
        <pc:chgData name="Lucy Hawksley" userId="b9c9f347-e054-4530-ad0c-c7eaae842ff4" providerId="ADAL" clId="{DAC53A1B-8F18-4451-B246-CCCA9CB33B21}" dt="2026-07-03T10:49:36.060" v="6684" actId="20577"/>
        <pc:sldMkLst>
          <pc:docMk/>
          <pc:sldMk cId="3204648465" sldId="320"/>
        </pc:sldMkLst>
        <pc:picChg chg="add mod modCrop">
          <ac:chgData name="Lucy Hawksley" userId="b9c9f347-e054-4530-ad0c-c7eaae842ff4" providerId="ADAL" clId="{DAC53A1B-8F18-4451-B246-CCCA9CB33B21}" dt="2026-07-02T15:46:00.709" v="1158" actId="732"/>
          <ac:picMkLst>
            <pc:docMk/>
            <pc:sldMk cId="3204648465" sldId="320"/>
            <ac:picMk id="4" creationId="{314E9820-6B2C-832E-2D7E-66C61F441EE3}"/>
          </ac:picMkLst>
        </pc:picChg>
      </pc:sldChg>
      <pc:sldChg chg="addSp delSp modSp mod modAnim modNotesTx">
        <pc:chgData name="Lucy Hawksley" userId="b9c9f347-e054-4530-ad0c-c7eaae842ff4" providerId="ADAL" clId="{DAC53A1B-8F18-4451-B246-CCCA9CB33B21}" dt="2026-07-03T11:05:47.351" v="8674" actId="20577"/>
        <pc:sldMkLst>
          <pc:docMk/>
          <pc:sldMk cId="2807029336" sldId="321"/>
        </pc:sldMkLst>
        <pc:spChg chg="add mod">
          <ac:chgData name="Lucy Hawksley" userId="b9c9f347-e054-4530-ad0c-c7eaae842ff4" providerId="ADAL" clId="{DAC53A1B-8F18-4451-B246-CCCA9CB33B21}" dt="2026-07-03T11:05:47.351" v="8674" actId="20577"/>
          <ac:spMkLst>
            <pc:docMk/>
            <pc:sldMk cId="2807029336" sldId="321"/>
            <ac:spMk id="7" creationId="{0CD90798-612C-C9C1-A3C6-C317BD1F0B94}"/>
          </ac:spMkLst>
        </pc:spChg>
        <pc:picChg chg="add mod ord modCrop">
          <ac:chgData name="Lucy Hawksley" userId="b9c9f347-e054-4530-ad0c-c7eaae842ff4" providerId="ADAL" clId="{DAC53A1B-8F18-4451-B246-CCCA9CB33B21}" dt="2026-07-02T15:51:32.501" v="1206" actId="167"/>
          <ac:picMkLst>
            <pc:docMk/>
            <pc:sldMk cId="2807029336" sldId="321"/>
            <ac:picMk id="4" creationId="{A6E2E6CF-CA0E-AE74-AFB2-1BC2BED1D5E3}"/>
          </ac:picMkLst>
        </pc:picChg>
      </pc:sldChg>
      <pc:sldChg chg="addSp delSp modSp mod modAnim modNotesTx">
        <pc:chgData name="Lucy Hawksley" userId="b9c9f347-e054-4530-ad0c-c7eaae842ff4" providerId="ADAL" clId="{DAC53A1B-8F18-4451-B246-CCCA9CB33B21}" dt="2026-07-03T11:04:19.677" v="8653"/>
        <pc:sldMkLst>
          <pc:docMk/>
          <pc:sldMk cId="8345450" sldId="322"/>
        </pc:sldMkLst>
        <pc:spChg chg="add mod">
          <ac:chgData name="Lucy Hawksley" userId="b9c9f347-e054-4530-ad0c-c7eaae842ff4" providerId="ADAL" clId="{DAC53A1B-8F18-4451-B246-CCCA9CB33B21}" dt="2026-07-02T15:49:07.285" v="1196" actId="20577"/>
          <ac:spMkLst>
            <pc:docMk/>
            <pc:sldMk cId="8345450" sldId="322"/>
            <ac:spMk id="7" creationId="{6F2E28B4-E91C-61A0-88C5-0D7D13FC8786}"/>
          </ac:spMkLst>
        </pc:spChg>
        <pc:picChg chg="add mod ord modCrop">
          <ac:chgData name="Lucy Hawksley" userId="b9c9f347-e054-4530-ad0c-c7eaae842ff4" providerId="ADAL" clId="{DAC53A1B-8F18-4451-B246-CCCA9CB33B21}" dt="2026-07-02T15:48:29.353" v="1182" actId="167"/>
          <ac:picMkLst>
            <pc:docMk/>
            <pc:sldMk cId="8345450" sldId="322"/>
            <ac:picMk id="4" creationId="{8E881B8D-5A44-75D6-DF47-08A38CF45872}"/>
          </ac:picMkLst>
        </pc:picChg>
      </pc:sldChg>
      <pc:sldChg chg="modNotesTx">
        <pc:chgData name="Lucy Hawksley" userId="b9c9f347-e054-4530-ad0c-c7eaae842ff4" providerId="ADAL" clId="{DAC53A1B-8F18-4451-B246-CCCA9CB33B21}" dt="2026-07-03T10:53:37.914" v="8033" actId="20577"/>
        <pc:sldMkLst>
          <pc:docMk/>
          <pc:sldMk cId="356417747" sldId="323"/>
        </pc:sldMkLst>
      </pc:sldChg>
      <pc:sldChg chg="modNotesTx">
        <pc:chgData name="Lucy Hawksley" userId="b9c9f347-e054-4530-ad0c-c7eaae842ff4" providerId="ADAL" clId="{DAC53A1B-8F18-4451-B246-CCCA9CB33B21}" dt="2026-07-03T10:52:26.613" v="7636" actId="20577"/>
        <pc:sldMkLst>
          <pc:docMk/>
          <pc:sldMk cId="282124111" sldId="324"/>
        </pc:sldMkLst>
      </pc:sldChg>
      <pc:sldChg chg="modNotesTx">
        <pc:chgData name="Lucy Hawksley" userId="b9c9f347-e054-4530-ad0c-c7eaae842ff4" providerId="ADAL" clId="{DAC53A1B-8F18-4451-B246-CCCA9CB33B21}" dt="2026-07-03T10:54:16.967" v="8226" actId="20577"/>
        <pc:sldMkLst>
          <pc:docMk/>
          <pc:sldMk cId="3301605612" sldId="325"/>
        </pc:sldMkLst>
      </pc:sldChg>
      <pc:sldChg chg="modNotesTx">
        <pc:chgData name="Lucy Hawksley" userId="b9c9f347-e054-4530-ad0c-c7eaae842ff4" providerId="ADAL" clId="{DAC53A1B-8F18-4451-B246-CCCA9CB33B21}" dt="2026-07-03T10:55:30.752" v="8641" actId="20577"/>
        <pc:sldMkLst>
          <pc:docMk/>
          <pc:sldMk cId="2518602510" sldId="326"/>
        </pc:sldMkLst>
      </pc:sldChg>
      <pc:sldChg chg="modNotesTx">
        <pc:chgData name="Lucy Hawksley" userId="b9c9f347-e054-4530-ad0c-c7eaae842ff4" providerId="ADAL" clId="{DAC53A1B-8F18-4451-B246-CCCA9CB33B21}" dt="2026-07-03T10:43:50.844" v="5283" actId="20577"/>
        <pc:sldMkLst>
          <pc:docMk/>
          <pc:sldMk cId="1546475338" sldId="327"/>
        </pc:sldMkLst>
      </pc:sldChg>
      <pc:sldChg chg="addSp delSp modSp add mod modTransition modAnim modNotesTx">
        <pc:chgData name="Lucy Hawksley" userId="b9c9f347-e054-4530-ad0c-c7eaae842ff4" providerId="ADAL" clId="{DAC53A1B-8F18-4451-B246-CCCA9CB33B21}" dt="2026-07-03T11:03:58.193" v="8649"/>
        <pc:sldMkLst>
          <pc:docMk/>
          <pc:sldMk cId="2291837126" sldId="328"/>
        </pc:sldMkLst>
        <pc:spChg chg="add mod">
          <ac:chgData name="Lucy Hawksley" userId="b9c9f347-e054-4530-ad0c-c7eaae842ff4" providerId="ADAL" clId="{DAC53A1B-8F18-4451-B246-CCCA9CB33B21}" dt="2026-07-02T15:50:38.586" v="1197" actId="1076"/>
          <ac:spMkLst>
            <pc:docMk/>
            <pc:sldMk cId="2291837126" sldId="328"/>
            <ac:spMk id="3" creationId="{860309C6-2374-745A-E013-3D36FB49CBB7}"/>
          </ac:spMkLst>
        </pc:spChg>
        <pc:picChg chg="add mod">
          <ac:chgData name="Lucy Hawksley" userId="b9c9f347-e054-4530-ad0c-c7eaae842ff4" providerId="ADAL" clId="{DAC53A1B-8F18-4451-B246-CCCA9CB33B21}" dt="2026-07-02T12:55:17.800" v="494" actId="732"/>
          <ac:picMkLst>
            <pc:docMk/>
            <pc:sldMk cId="2291837126" sldId="328"/>
            <ac:picMk id="10242" creationId="{8C5793B2-FBF9-C5FB-1CA1-A3E46F95EBC1}"/>
          </ac:picMkLst>
        </pc:picChg>
      </pc:sldChg>
      <pc:sldChg chg="addSp delSp modSp add modTransition modNotesTx">
        <pc:chgData name="Lucy Hawksley" userId="b9c9f347-e054-4530-ad0c-c7eaae842ff4" providerId="ADAL" clId="{DAC53A1B-8F18-4451-B246-CCCA9CB33B21}" dt="2026-07-02T13:09:38.526" v="828" actId="20577"/>
        <pc:sldMkLst>
          <pc:docMk/>
          <pc:sldMk cId="1222654857" sldId="329"/>
        </pc:sldMkLst>
        <pc:picChg chg="add mod">
          <ac:chgData name="Lucy Hawksley" userId="b9c9f347-e054-4530-ad0c-c7eaae842ff4" providerId="ADAL" clId="{DAC53A1B-8F18-4451-B246-CCCA9CB33B21}" dt="2026-07-02T13:09:27.492" v="805" actId="732"/>
          <ac:picMkLst>
            <pc:docMk/>
            <pc:sldMk cId="1222654857" sldId="329"/>
            <ac:picMk id="14338" creationId="{8B0E9C2B-A449-2B47-60A0-9B5BAB52DCD9}"/>
          </ac:picMkLst>
        </pc:picChg>
      </pc:sldChg>
      <pc:sldChg chg="addSp modSp add mod modAnim">
        <pc:chgData name="Lucy Hawksley" userId="b9c9f347-e054-4530-ad0c-c7eaae842ff4" providerId="ADAL" clId="{DAC53A1B-8F18-4451-B246-CCCA9CB33B21}" dt="2026-07-03T11:03:30.840" v="8644"/>
        <pc:sldMkLst>
          <pc:docMk/>
          <pc:sldMk cId="3585596236" sldId="330"/>
        </pc:sldMkLst>
        <pc:spChg chg="add mod">
          <ac:chgData name="Lucy Hawksley" userId="b9c9f347-e054-4530-ad0c-c7eaae842ff4" providerId="ADAL" clId="{DAC53A1B-8F18-4451-B246-CCCA9CB33B21}" dt="2026-07-03T10:26:07.468" v="2855" actId="14100"/>
          <ac:spMkLst>
            <pc:docMk/>
            <pc:sldMk cId="3585596236" sldId="330"/>
            <ac:spMk id="3" creationId="{44E5ECDA-A398-7A08-36BA-BF4DA5AC8770}"/>
          </ac:spMkLst>
        </pc:spChg>
      </pc:sldChg>
      <pc:sldChg chg="addSp delSp modSp add mod ord modNotesTx">
        <pc:chgData name="Lucy Hawksley" userId="b9c9f347-e054-4530-ad0c-c7eaae842ff4" providerId="ADAL" clId="{DAC53A1B-8F18-4451-B246-CCCA9CB33B21}" dt="2026-07-03T10:51:06.259" v="7061" actId="20577"/>
        <pc:sldMkLst>
          <pc:docMk/>
          <pc:sldMk cId="2562670808" sldId="331"/>
        </pc:sldMkLst>
        <pc:picChg chg="add mod">
          <ac:chgData name="Lucy Hawksley" userId="b9c9f347-e054-4530-ad0c-c7eaae842ff4" providerId="ADAL" clId="{DAC53A1B-8F18-4451-B246-CCCA9CB33B21}" dt="2026-07-02T15:07:40.557" v="1129" actId="167"/>
          <ac:picMkLst>
            <pc:docMk/>
            <pc:sldMk cId="2562670808" sldId="331"/>
            <ac:picMk id="2050" creationId="{54DEB69D-9A16-78A0-BE83-17EF2664F7FD}"/>
          </ac:picMkLst>
        </pc:picChg>
      </pc:sldChg>
      <pc:sldChg chg="addSp delSp modSp add mod modAnim modNotesTx">
        <pc:chgData name="Lucy Hawksley" userId="b9c9f347-e054-4530-ad0c-c7eaae842ff4" providerId="ADAL" clId="{DAC53A1B-8F18-4451-B246-CCCA9CB33B21}" dt="2026-07-03T11:03:38.721" v="8646"/>
        <pc:sldMkLst>
          <pc:docMk/>
          <pc:sldMk cId="457625707" sldId="332"/>
        </pc:sldMkLst>
        <pc:spChg chg="add mod">
          <ac:chgData name="Lucy Hawksley" userId="b9c9f347-e054-4530-ad0c-c7eaae842ff4" providerId="ADAL" clId="{DAC53A1B-8F18-4451-B246-CCCA9CB33B21}" dt="2026-07-03T10:30:05.141" v="3207" actId="14100"/>
          <ac:spMkLst>
            <pc:docMk/>
            <pc:sldMk cId="457625707" sldId="332"/>
            <ac:spMk id="3" creationId="{C256A341-B673-C8DB-AE02-3CBB94B450C2}"/>
          </ac:spMkLst>
        </pc:spChg>
        <pc:picChg chg="add mod ord modCrop">
          <ac:chgData name="Lucy Hawksley" userId="b9c9f347-e054-4530-ad0c-c7eaae842ff4" providerId="ADAL" clId="{DAC53A1B-8F18-4451-B246-CCCA9CB33B21}" dt="2026-07-02T15:57:17" v="1323" actId="167"/>
          <ac:picMkLst>
            <pc:docMk/>
            <pc:sldMk cId="457625707" sldId="332"/>
            <ac:picMk id="7" creationId="{44B5C0FB-FCC7-155A-FEDD-10C003271470}"/>
          </ac:picMkLst>
        </pc:picChg>
      </pc:sldChg>
      <pc:sldChg chg="addSp delSp modSp add mod modNotesTx">
        <pc:chgData name="Lucy Hawksley" userId="b9c9f347-e054-4530-ad0c-c7eaae842ff4" providerId="ADAL" clId="{DAC53A1B-8F18-4451-B246-CCCA9CB33B21}" dt="2026-07-03T10:25:25.191" v="2837" actId="20577"/>
        <pc:sldMkLst>
          <pc:docMk/>
          <pc:sldMk cId="3314807229" sldId="333"/>
        </pc:sldMkLst>
        <pc:picChg chg="add mod modCrop">
          <ac:chgData name="Lucy Hawksley" userId="b9c9f347-e054-4530-ad0c-c7eaae842ff4" providerId="ADAL" clId="{DAC53A1B-8F18-4451-B246-CCCA9CB33B21}" dt="2026-07-02T15:59:26.972" v="1355" actId="732"/>
          <ac:picMkLst>
            <pc:docMk/>
            <pc:sldMk cId="3314807229" sldId="333"/>
            <ac:picMk id="4" creationId="{6E14D74F-0752-6107-2D26-9D45A826C999}"/>
          </ac:picMkLst>
        </pc:picChg>
      </pc:sldChg>
    </pc:docChg>
  </pc:docChgLst>
  <pc:docChgLst>
    <pc:chgData name="Alys Turner" userId="84d4d1cc-095e-424e-b61c-2779a57825fb" providerId="ADAL" clId="{9FB15A87-85C4-435D-931F-4364AE5F9271}"/>
    <pc:docChg chg="undo custSel addSld delSld modSld">
      <pc:chgData name="Alys Turner" userId="84d4d1cc-095e-424e-b61c-2779a57825fb" providerId="ADAL" clId="{9FB15A87-85C4-435D-931F-4364AE5F9271}" dt="2026-07-24T14:06:31.463" v="3617" actId="1076"/>
      <pc:docMkLst>
        <pc:docMk/>
      </pc:docMkLst>
      <pc:sldChg chg="modSp mod delCm">
        <pc:chgData name="Alys Turner" userId="84d4d1cc-095e-424e-b61c-2779a57825fb" providerId="ADAL" clId="{9FB15A87-85C4-435D-931F-4364AE5F9271}" dt="2026-07-21T14:41:09.615" v="470" actId="1076"/>
        <pc:sldMkLst>
          <pc:docMk/>
          <pc:sldMk cId="35875069" sldId="279"/>
        </pc:sldMkLst>
        <pc:spChg chg="mod">
          <ac:chgData name="Alys Turner" userId="84d4d1cc-095e-424e-b61c-2779a57825fb" providerId="ADAL" clId="{9FB15A87-85C4-435D-931F-4364AE5F9271}" dt="2026-07-21T14:41:09.615" v="470" actId="1076"/>
          <ac:spMkLst>
            <pc:docMk/>
            <pc:sldMk cId="35875069" sldId="279"/>
            <ac:spMk id="11" creationId="{D8986EA8-974E-45D4-9CA6-F914D504C7D1}"/>
          </ac:spMkLst>
        </pc:spChg>
        <pc:extLst>
          <p:ext xmlns:p="http://schemas.openxmlformats.org/presentationml/2006/main" uri="{D6D511B9-2390-475A-947B-AFAB55BFBCF1}">
            <pc226:cmChg xmlns:pc226="http://schemas.microsoft.com/office/powerpoint/2022/06/main/command" chg="del">
              <pc226:chgData name="Alys Turner" userId="84d4d1cc-095e-424e-b61c-2779a57825fb" providerId="ADAL" clId="{9FB15A87-85C4-435D-931F-4364AE5F9271}" dt="2026-07-21T14:41:04.233" v="469"/>
              <pc2:cmMkLst xmlns:pc2="http://schemas.microsoft.com/office/powerpoint/2019/9/main/command">
                <pc:docMk/>
                <pc:sldMk cId="35875069" sldId="279"/>
                <pc2:cmMk id="{D520517E-3318-449D-A8AE-3AF0E563E6A5}"/>
              </pc2:cmMkLst>
            </pc226:cmChg>
            <pc226:cmChg xmlns:pc226="http://schemas.microsoft.com/office/powerpoint/2022/06/main/command" chg="del">
              <pc226:chgData name="Alys Turner" userId="84d4d1cc-095e-424e-b61c-2779a57825fb" providerId="ADAL" clId="{9FB15A87-85C4-435D-931F-4364AE5F9271}" dt="2026-07-21T14:41:02.418" v="468"/>
              <pc2:cmMkLst xmlns:pc2="http://schemas.microsoft.com/office/powerpoint/2019/9/main/command">
                <pc:docMk/>
                <pc:sldMk cId="35875069" sldId="279"/>
                <pc2:cmMk id="{E1FE28CE-419E-46E4-BF7D-F7C8EC881F98}"/>
              </pc2:cmMkLst>
            </pc226:cmChg>
          </p:ext>
        </pc:extLst>
      </pc:sldChg>
      <pc:sldChg chg="addSp delSp modSp mod modNotesTx">
        <pc:chgData name="Alys Turner" userId="84d4d1cc-095e-424e-b61c-2779a57825fb" providerId="ADAL" clId="{9FB15A87-85C4-435D-931F-4364AE5F9271}" dt="2026-07-21T14:53:44.960" v="675" actId="20577"/>
        <pc:sldMkLst>
          <pc:docMk/>
          <pc:sldMk cId="2148646002" sldId="281"/>
        </pc:sldMkLst>
        <pc:spChg chg="mod">
          <ac:chgData name="Alys Turner" userId="84d4d1cc-095e-424e-b61c-2779a57825fb" providerId="ADAL" clId="{9FB15A87-85C4-435D-931F-4364AE5F9271}" dt="2026-07-21T14:51:44.945" v="609" actId="1076"/>
          <ac:spMkLst>
            <pc:docMk/>
            <pc:sldMk cId="2148646002" sldId="281"/>
            <ac:spMk id="10" creationId="{C250BA4D-1906-41A4-8D7E-916044808AB7}"/>
          </ac:spMkLst>
        </pc:spChg>
        <pc:spChg chg="mod">
          <ac:chgData name="Alys Turner" userId="84d4d1cc-095e-424e-b61c-2779a57825fb" providerId="ADAL" clId="{9FB15A87-85C4-435D-931F-4364AE5F9271}" dt="2026-07-21T14:53:44.960" v="675" actId="20577"/>
          <ac:spMkLst>
            <pc:docMk/>
            <pc:sldMk cId="2148646002" sldId="281"/>
            <ac:spMk id="11" creationId="{46B02EC7-F3E1-458D-A7C2-121C7D324857}"/>
          </ac:spMkLst>
        </pc:spChg>
        <pc:picChg chg="add mod">
          <ac:chgData name="Alys Turner" userId="84d4d1cc-095e-424e-b61c-2779a57825fb" providerId="ADAL" clId="{9FB15A87-85C4-435D-931F-4364AE5F9271}" dt="2026-07-21T14:50:16.408" v="575" actId="1076"/>
          <ac:picMkLst>
            <pc:docMk/>
            <pc:sldMk cId="2148646002" sldId="281"/>
            <ac:picMk id="4" creationId="{DBE1C8D3-7885-E258-10E5-236FC0DF5B54}"/>
          </ac:picMkLst>
        </pc:picChg>
      </pc:sldChg>
      <pc:sldChg chg="addSp delSp modSp mod">
        <pc:chgData name="Alys Turner" userId="84d4d1cc-095e-424e-b61c-2779a57825fb" providerId="ADAL" clId="{9FB15A87-85C4-435D-931F-4364AE5F9271}" dt="2026-07-21T14:39:35.975" v="386" actId="1076"/>
        <pc:sldMkLst>
          <pc:docMk/>
          <pc:sldMk cId="458265423" sldId="290"/>
        </pc:sldMkLst>
        <pc:spChg chg="mod">
          <ac:chgData name="Alys Turner" userId="84d4d1cc-095e-424e-b61c-2779a57825fb" providerId="ADAL" clId="{9FB15A87-85C4-435D-931F-4364AE5F9271}" dt="2026-07-21T14:39:35.975" v="386" actId="1076"/>
          <ac:spMkLst>
            <pc:docMk/>
            <pc:sldMk cId="458265423" sldId="290"/>
            <ac:spMk id="14" creationId="{00000000-0000-0000-0000-000000000000}"/>
          </ac:spMkLst>
        </pc:spChg>
        <pc:picChg chg="add mod ord">
          <ac:chgData name="Alys Turner" userId="84d4d1cc-095e-424e-b61c-2779a57825fb" providerId="ADAL" clId="{9FB15A87-85C4-435D-931F-4364AE5F9271}" dt="2026-07-21T14:31:45.636" v="361" actId="1076"/>
          <ac:picMkLst>
            <pc:docMk/>
            <pc:sldMk cId="458265423" sldId="290"/>
            <ac:picMk id="3" creationId="{ED2CE1EE-6D0C-5203-AB83-59664D1C0FBE}"/>
          </ac:picMkLst>
        </pc:picChg>
        <pc:picChg chg="add del mod">
          <ac:chgData name="Alys Turner" userId="84d4d1cc-095e-424e-b61c-2779a57825fb" providerId="ADAL" clId="{9FB15A87-85C4-435D-931F-4364AE5F9271}" dt="2026-07-21T14:31:29.380" v="356" actId="1076"/>
          <ac:picMkLst>
            <pc:docMk/>
            <pc:sldMk cId="458265423" sldId="290"/>
            <ac:picMk id="4" creationId="{E48C864A-CC43-696C-5903-BA4F70F6D306}"/>
          </ac:picMkLst>
        </pc:picChg>
        <pc:picChg chg="add mod ord modCrop">
          <ac:chgData name="Alys Turner" userId="84d4d1cc-095e-424e-b61c-2779a57825fb" providerId="ADAL" clId="{9FB15A87-85C4-435D-931F-4364AE5F9271}" dt="2026-07-21T14:39:17.092" v="384" actId="732"/>
          <ac:picMkLst>
            <pc:docMk/>
            <pc:sldMk cId="458265423" sldId="290"/>
            <ac:picMk id="7" creationId="{F72F28F2-232A-3EDB-C521-FADA8842327D}"/>
          </ac:picMkLst>
        </pc:picChg>
        <pc:picChg chg="add mod ord modCrop">
          <ac:chgData name="Alys Turner" userId="84d4d1cc-095e-424e-b61c-2779a57825fb" providerId="ADAL" clId="{9FB15A87-85C4-435D-931F-4364AE5F9271}" dt="2026-07-21T14:38:58.621" v="382" actId="732"/>
          <ac:picMkLst>
            <pc:docMk/>
            <pc:sldMk cId="458265423" sldId="290"/>
            <ac:picMk id="11" creationId="{5A0A87C9-2022-7D80-3327-60BD1C3322C8}"/>
          </ac:picMkLst>
        </pc:picChg>
      </pc:sldChg>
      <pc:sldChg chg="modSp">
        <pc:chgData name="Alys Turner" userId="84d4d1cc-095e-424e-b61c-2779a57825fb" providerId="ADAL" clId="{9FB15A87-85C4-435D-931F-4364AE5F9271}" dt="2026-07-21T14:41:15.188" v="471" actId="1076"/>
        <pc:sldMkLst>
          <pc:docMk/>
          <pc:sldMk cId="2884167819" sldId="292"/>
        </pc:sldMkLst>
        <pc:picChg chg="mod">
          <ac:chgData name="Alys Turner" userId="84d4d1cc-095e-424e-b61c-2779a57825fb" providerId="ADAL" clId="{9FB15A87-85C4-435D-931F-4364AE5F9271}" dt="2026-07-21T14:41:15.188" v="471" actId="1076"/>
          <ac:picMkLst>
            <pc:docMk/>
            <pc:sldMk cId="2884167819" sldId="292"/>
            <ac:picMk id="13" creationId="{9743EBFC-5EC3-4E13-8FFA-AA7E5C372B00}"/>
          </ac:picMkLst>
        </pc:picChg>
      </pc:sldChg>
      <pc:sldChg chg="modNotesTx">
        <pc:chgData name="Alys Turner" userId="84d4d1cc-095e-424e-b61c-2779a57825fb" providerId="ADAL" clId="{9FB15A87-85C4-435D-931F-4364AE5F9271}" dt="2026-07-21T14:40:19.600" v="465" actId="20577"/>
        <pc:sldMkLst>
          <pc:docMk/>
          <pc:sldMk cId="2686730680" sldId="293"/>
        </pc:sldMkLst>
      </pc:sldChg>
      <pc:sldChg chg="addSp delSp modSp mod modAnim modNotesTx">
        <pc:chgData name="Alys Turner" userId="84d4d1cc-095e-424e-b61c-2779a57825fb" providerId="ADAL" clId="{9FB15A87-85C4-435D-931F-4364AE5F9271}" dt="2026-07-21T14:46:17.151" v="556" actId="20577"/>
        <pc:sldMkLst>
          <pc:docMk/>
          <pc:sldMk cId="2265397466" sldId="294"/>
        </pc:sldMkLst>
        <pc:spChg chg="add mod">
          <ac:chgData name="Alys Turner" userId="84d4d1cc-095e-424e-b61c-2779a57825fb" providerId="ADAL" clId="{9FB15A87-85C4-435D-931F-4364AE5F9271}" dt="2026-07-21T14:45:13.577" v="482" actId="208"/>
          <ac:spMkLst>
            <pc:docMk/>
            <pc:sldMk cId="2265397466" sldId="294"/>
            <ac:spMk id="4" creationId="{3FB8BDE4-38D7-948F-55CD-1FD419605F8B}"/>
          </ac:spMkLst>
        </pc:spChg>
        <pc:spChg chg="add mod">
          <ac:chgData name="Alys Turner" userId="84d4d1cc-095e-424e-b61c-2779a57825fb" providerId="ADAL" clId="{9FB15A87-85C4-435D-931F-4364AE5F9271}" dt="2026-07-21T14:45:21.746" v="484" actId="1076"/>
          <ac:spMkLst>
            <pc:docMk/>
            <pc:sldMk cId="2265397466" sldId="294"/>
            <ac:spMk id="7" creationId="{89D1745C-5E05-B514-0718-C6E2DBD25CA6}"/>
          </ac:spMkLst>
        </pc:spChg>
        <pc:spChg chg="mod">
          <ac:chgData name="Alys Turner" userId="84d4d1cc-095e-424e-b61c-2779a57825fb" providerId="ADAL" clId="{9FB15A87-85C4-435D-931F-4364AE5F9271}" dt="2026-07-21T14:41:29.960" v="472" actId="1076"/>
          <ac:spMkLst>
            <pc:docMk/>
            <pc:sldMk cId="2265397466" sldId="294"/>
            <ac:spMk id="11" creationId="{6CBB4391-825A-BE35-53D8-6315C495A8D2}"/>
          </ac:spMkLst>
        </pc:spChg>
        <pc:picChg chg="add mod">
          <ac:chgData name="Alys Turner" userId="84d4d1cc-095e-424e-b61c-2779a57825fb" providerId="ADAL" clId="{9FB15A87-85C4-435D-931F-4364AE5F9271}" dt="2026-07-21T14:44:43.483" v="478" actId="1076"/>
          <ac:picMkLst>
            <pc:docMk/>
            <pc:sldMk cId="2265397466" sldId="294"/>
            <ac:picMk id="1026" creationId="{6737C114-5C7E-4CB8-8296-0A1C8FA0771B}"/>
          </ac:picMkLst>
        </pc:picChg>
      </pc:sldChg>
      <pc:sldChg chg="modNotesTx">
        <pc:chgData name="Alys Turner" userId="84d4d1cc-095e-424e-b61c-2779a57825fb" providerId="ADAL" clId="{9FB15A87-85C4-435D-931F-4364AE5F9271}" dt="2026-07-21T15:35:35.832" v="2888" actId="20577"/>
        <pc:sldMkLst>
          <pc:docMk/>
          <pc:sldMk cId="3188747917" sldId="296"/>
        </pc:sldMkLst>
      </pc:sldChg>
      <pc:sldChg chg="delSp modSp mod modNotesTx">
        <pc:chgData name="Alys Turner" userId="84d4d1cc-095e-424e-b61c-2779a57825fb" providerId="ADAL" clId="{9FB15A87-85C4-435D-931F-4364AE5F9271}" dt="2026-07-21T14:57:08.024" v="760" actId="20577"/>
        <pc:sldMkLst>
          <pc:docMk/>
          <pc:sldMk cId="1761384873" sldId="297"/>
        </pc:sldMkLst>
        <pc:spChg chg="mod">
          <ac:chgData name="Alys Turner" userId="84d4d1cc-095e-424e-b61c-2779a57825fb" providerId="ADAL" clId="{9FB15A87-85C4-435D-931F-4364AE5F9271}" dt="2026-07-21T14:56:21.702" v="749" actId="1076"/>
          <ac:spMkLst>
            <pc:docMk/>
            <pc:sldMk cId="1761384873" sldId="297"/>
            <ac:spMk id="11" creationId="{E2FCE23C-007A-BF14-1198-918B1E1FC650}"/>
          </ac:spMkLst>
        </pc:spChg>
      </pc:sldChg>
      <pc:sldChg chg="modSp mod modNotesTx">
        <pc:chgData name="Alys Turner" userId="84d4d1cc-095e-424e-b61c-2779a57825fb" providerId="ADAL" clId="{9FB15A87-85C4-435D-931F-4364AE5F9271}" dt="2026-07-21T14:58:47.387" v="773" actId="114"/>
        <pc:sldMkLst>
          <pc:docMk/>
          <pc:sldMk cId="2151903441" sldId="298"/>
        </pc:sldMkLst>
        <pc:spChg chg="mod">
          <ac:chgData name="Alys Turner" userId="84d4d1cc-095e-424e-b61c-2779a57825fb" providerId="ADAL" clId="{9FB15A87-85C4-435D-931F-4364AE5F9271}" dt="2026-07-21T14:57:23.122" v="761" actId="1076"/>
          <ac:spMkLst>
            <pc:docMk/>
            <pc:sldMk cId="2151903441" sldId="298"/>
            <ac:spMk id="11" creationId="{5E8182B9-8B92-85FF-7807-509541F477A2}"/>
          </ac:spMkLst>
        </pc:spChg>
      </pc:sldChg>
      <pc:sldChg chg="modSp mod modNotesTx">
        <pc:chgData name="Alys Turner" userId="84d4d1cc-095e-424e-b61c-2779a57825fb" providerId="ADAL" clId="{9FB15A87-85C4-435D-931F-4364AE5F9271}" dt="2026-07-21T15:08:43.542" v="1174" actId="20577"/>
        <pc:sldMkLst>
          <pc:docMk/>
          <pc:sldMk cId="3760558379" sldId="299"/>
        </pc:sldMkLst>
        <pc:spChg chg="mod">
          <ac:chgData name="Alys Turner" userId="84d4d1cc-095e-424e-b61c-2779a57825fb" providerId="ADAL" clId="{9FB15A87-85C4-435D-931F-4364AE5F9271}" dt="2026-07-21T15:08:37.241" v="1168" actId="1076"/>
          <ac:spMkLst>
            <pc:docMk/>
            <pc:sldMk cId="3760558379" sldId="299"/>
            <ac:spMk id="11" creationId="{BEA150C1-B75C-4B1C-05F9-D257AC8CC665}"/>
          </ac:spMkLst>
        </pc:spChg>
      </pc:sldChg>
      <pc:sldChg chg="modSp mod modNotesTx">
        <pc:chgData name="Alys Turner" userId="84d4d1cc-095e-424e-b61c-2779a57825fb" providerId="ADAL" clId="{9FB15A87-85C4-435D-931F-4364AE5F9271}" dt="2026-07-21T15:20:46.187" v="1496" actId="20577"/>
        <pc:sldMkLst>
          <pc:docMk/>
          <pc:sldMk cId="2492726730" sldId="300"/>
        </pc:sldMkLst>
        <pc:spChg chg="mod">
          <ac:chgData name="Alys Turner" userId="84d4d1cc-095e-424e-b61c-2779a57825fb" providerId="ADAL" clId="{9FB15A87-85C4-435D-931F-4364AE5F9271}" dt="2026-07-21T15:20:46.187" v="1496" actId="20577"/>
          <ac:spMkLst>
            <pc:docMk/>
            <pc:sldMk cId="2492726730" sldId="300"/>
            <ac:spMk id="11" creationId="{8F120C47-E4E3-3B3C-0326-A58258961349}"/>
          </ac:spMkLst>
        </pc:spChg>
      </pc:sldChg>
      <pc:sldChg chg="modNotesTx">
        <pc:chgData name="Alys Turner" userId="84d4d1cc-095e-424e-b61c-2779a57825fb" providerId="ADAL" clId="{9FB15A87-85C4-435D-931F-4364AE5F9271}" dt="2026-07-21T15:35:11.521" v="2860" actId="20577"/>
        <pc:sldMkLst>
          <pc:docMk/>
          <pc:sldMk cId="3975468089" sldId="301"/>
        </pc:sldMkLst>
      </pc:sldChg>
      <pc:sldChg chg="modNotesTx">
        <pc:chgData name="Alys Turner" userId="84d4d1cc-095e-424e-b61c-2779a57825fb" providerId="ADAL" clId="{9FB15A87-85C4-435D-931F-4364AE5F9271}" dt="2026-07-21T15:03:14.452" v="1010" actId="20577"/>
        <pc:sldMkLst>
          <pc:docMk/>
          <pc:sldMk cId="3512587643" sldId="304"/>
        </pc:sldMkLst>
      </pc:sldChg>
      <pc:sldChg chg="modSp mod">
        <pc:chgData name="Alys Turner" userId="84d4d1cc-095e-424e-b61c-2779a57825fb" providerId="ADAL" clId="{9FB15A87-85C4-435D-931F-4364AE5F9271}" dt="2026-07-21T15:09:20.611" v="1202" actId="1076"/>
        <pc:sldMkLst>
          <pc:docMk/>
          <pc:sldMk cId="932511563" sldId="305"/>
        </pc:sldMkLst>
        <pc:spChg chg="mod">
          <ac:chgData name="Alys Turner" userId="84d4d1cc-095e-424e-b61c-2779a57825fb" providerId="ADAL" clId="{9FB15A87-85C4-435D-931F-4364AE5F9271}" dt="2026-07-21T15:09:20.611" v="1202" actId="1076"/>
          <ac:spMkLst>
            <pc:docMk/>
            <pc:sldMk cId="932511563" sldId="305"/>
            <ac:spMk id="11" creationId="{A3EEA7DB-6F41-BC4A-2B64-3BEBCF581CEA}"/>
          </ac:spMkLst>
        </pc:spChg>
      </pc:sldChg>
      <pc:sldChg chg="modSp mod delCm modNotesTx">
        <pc:chgData name="Alys Turner" userId="84d4d1cc-095e-424e-b61c-2779a57825fb" providerId="ADAL" clId="{9FB15A87-85C4-435D-931F-4364AE5F9271}" dt="2026-07-21T15:06:27.322" v="1094"/>
        <pc:sldMkLst>
          <pc:docMk/>
          <pc:sldMk cId="2509071368" sldId="306"/>
        </pc:sldMkLst>
        <pc:spChg chg="mod">
          <ac:chgData name="Alys Turner" userId="84d4d1cc-095e-424e-b61c-2779a57825fb" providerId="ADAL" clId="{9FB15A87-85C4-435D-931F-4364AE5F9271}" dt="2026-07-21T15:05:50.345" v="1093" actId="20577"/>
          <ac:spMkLst>
            <pc:docMk/>
            <pc:sldMk cId="2509071368" sldId="306"/>
            <ac:spMk id="11" creationId="{82C26920-9747-9014-F746-8274DEFF7B5C}"/>
          </ac:spMkLst>
        </pc:spChg>
        <pc:extLst>
          <p:ext xmlns:p="http://schemas.openxmlformats.org/presentationml/2006/main" uri="{D6D511B9-2390-475A-947B-AFAB55BFBCF1}">
            <pc226:cmChg xmlns:pc226="http://schemas.microsoft.com/office/powerpoint/2022/06/main/command" chg="del">
              <pc226:chgData name="Alys Turner" userId="84d4d1cc-095e-424e-b61c-2779a57825fb" providerId="ADAL" clId="{9FB15A87-85C4-435D-931F-4364AE5F9271}" dt="2026-07-21T15:06:27.322" v="1094"/>
              <pc2:cmMkLst xmlns:pc2="http://schemas.microsoft.com/office/powerpoint/2019/9/main/command">
                <pc:docMk/>
                <pc:sldMk cId="2509071368" sldId="306"/>
                <pc2:cmMk id="{3EC6CB1A-CE79-49A1-A614-67E6798310E6}"/>
              </pc2:cmMkLst>
            </pc226:cmChg>
          </p:ext>
        </pc:extLst>
      </pc:sldChg>
      <pc:sldChg chg="modSp mod modNotesTx">
        <pc:chgData name="Alys Turner" userId="84d4d1cc-095e-424e-b61c-2779a57825fb" providerId="ADAL" clId="{9FB15A87-85C4-435D-931F-4364AE5F9271}" dt="2026-07-21T15:10:12.519" v="1256" actId="20577"/>
        <pc:sldMkLst>
          <pc:docMk/>
          <pc:sldMk cId="2811132305" sldId="308"/>
        </pc:sldMkLst>
        <pc:spChg chg="mod">
          <ac:chgData name="Alys Turner" userId="84d4d1cc-095e-424e-b61c-2779a57825fb" providerId="ADAL" clId="{9FB15A87-85C4-435D-931F-4364AE5F9271}" dt="2026-07-21T15:10:08.345" v="1248" actId="20577"/>
          <ac:spMkLst>
            <pc:docMk/>
            <pc:sldMk cId="2811132305" sldId="308"/>
            <ac:spMk id="11" creationId="{DF7EC00F-704A-C4CF-883D-8D15E2021A27}"/>
          </ac:spMkLst>
        </pc:spChg>
      </pc:sldChg>
      <pc:sldChg chg="modNotesTx">
        <pc:chgData name="Alys Turner" userId="84d4d1cc-095e-424e-b61c-2779a57825fb" providerId="ADAL" clId="{9FB15A87-85C4-435D-931F-4364AE5F9271}" dt="2026-07-21T15:11:35.229" v="1331" actId="20577"/>
        <pc:sldMkLst>
          <pc:docMk/>
          <pc:sldMk cId="2035996801" sldId="310"/>
        </pc:sldMkLst>
      </pc:sldChg>
      <pc:sldChg chg="addSp delSp modSp mod modAnim">
        <pc:chgData name="Alys Turner" userId="84d4d1cc-095e-424e-b61c-2779a57825fb" providerId="ADAL" clId="{9FB15A87-85C4-435D-931F-4364AE5F9271}" dt="2026-07-21T15:14:34.614" v="1384" actId="1076"/>
        <pc:sldMkLst>
          <pc:docMk/>
          <pc:sldMk cId="2588176956" sldId="311"/>
        </pc:sldMkLst>
        <pc:spChg chg="mod">
          <ac:chgData name="Alys Turner" userId="84d4d1cc-095e-424e-b61c-2779a57825fb" providerId="ADAL" clId="{9FB15A87-85C4-435D-931F-4364AE5F9271}" dt="2026-07-21T15:14:34.614" v="1384" actId="1076"/>
          <ac:spMkLst>
            <pc:docMk/>
            <pc:sldMk cId="2588176956" sldId="311"/>
            <ac:spMk id="10" creationId="{B2E00CEC-1A4C-1721-01E5-2150925DD03D}"/>
          </ac:spMkLst>
        </pc:spChg>
        <pc:spChg chg="mod">
          <ac:chgData name="Alys Turner" userId="84d4d1cc-095e-424e-b61c-2779a57825fb" providerId="ADAL" clId="{9FB15A87-85C4-435D-931F-4364AE5F9271}" dt="2026-07-21T15:14:17.537" v="1381" actId="207"/>
          <ac:spMkLst>
            <pc:docMk/>
            <pc:sldMk cId="2588176956" sldId="311"/>
            <ac:spMk id="11" creationId="{581DCD29-07CC-F15D-630F-DCF27A1F5FB2}"/>
          </ac:spMkLst>
        </pc:spChg>
        <pc:picChg chg="add mod">
          <ac:chgData name="Alys Turner" userId="84d4d1cc-095e-424e-b61c-2779a57825fb" providerId="ADAL" clId="{9FB15A87-85C4-435D-931F-4364AE5F9271}" dt="2026-07-21T15:14:28.597" v="1382" actId="1076"/>
          <ac:picMkLst>
            <pc:docMk/>
            <pc:sldMk cId="2588176956" sldId="311"/>
            <ac:picMk id="3" creationId="{6B653E67-D6EA-EB6B-B537-4294AF6FAC0C}"/>
          </ac:picMkLst>
        </pc:picChg>
        <pc:picChg chg="add mod">
          <ac:chgData name="Alys Turner" userId="84d4d1cc-095e-424e-b61c-2779a57825fb" providerId="ADAL" clId="{9FB15A87-85C4-435D-931F-4364AE5F9271}" dt="2026-07-21T15:13:42.021" v="1368" actId="1076"/>
          <ac:picMkLst>
            <pc:docMk/>
            <pc:sldMk cId="2588176956" sldId="311"/>
            <ac:picMk id="12" creationId="{BA59C27E-639A-72FB-20B2-AC7F0685F976}"/>
          </ac:picMkLst>
        </pc:picChg>
      </pc:sldChg>
      <pc:sldChg chg="modSp mod modNotesTx">
        <pc:chgData name="Alys Turner" userId="84d4d1cc-095e-424e-b61c-2779a57825fb" providerId="ADAL" clId="{9FB15A87-85C4-435D-931F-4364AE5F9271}" dt="2026-07-21T15:22:14.871" v="1548" actId="20577"/>
        <pc:sldMkLst>
          <pc:docMk/>
          <pc:sldMk cId="2201762399" sldId="314"/>
        </pc:sldMkLst>
        <pc:spChg chg="mod">
          <ac:chgData name="Alys Turner" userId="84d4d1cc-095e-424e-b61c-2779a57825fb" providerId="ADAL" clId="{9FB15A87-85C4-435D-931F-4364AE5F9271}" dt="2026-07-21T15:22:03.921" v="1535" actId="1076"/>
          <ac:spMkLst>
            <pc:docMk/>
            <pc:sldMk cId="2201762399" sldId="314"/>
            <ac:spMk id="11" creationId="{8A676543-C221-8762-5807-648927191001}"/>
          </ac:spMkLst>
        </pc:spChg>
      </pc:sldChg>
      <pc:sldChg chg="addSp delSp modSp mod setBg modNotesTx">
        <pc:chgData name="Alys Turner" userId="84d4d1cc-095e-424e-b61c-2779a57825fb" providerId="ADAL" clId="{9FB15A87-85C4-435D-931F-4364AE5F9271}" dt="2026-07-21T15:23:26.349" v="1656" actId="1076"/>
        <pc:sldMkLst>
          <pc:docMk/>
          <pc:sldMk cId="1761809793" sldId="315"/>
        </pc:sldMkLst>
        <pc:spChg chg="mod">
          <ac:chgData name="Alys Turner" userId="84d4d1cc-095e-424e-b61c-2779a57825fb" providerId="ADAL" clId="{9FB15A87-85C4-435D-931F-4364AE5F9271}" dt="2026-07-21T15:23:26.349" v="1656" actId="1076"/>
          <ac:spMkLst>
            <pc:docMk/>
            <pc:sldMk cId="1761809793" sldId="315"/>
            <ac:spMk id="10" creationId="{E50F2C78-98D6-AFF1-2A3C-FAE757335F5F}"/>
          </ac:spMkLst>
        </pc:spChg>
        <pc:picChg chg="add mod">
          <ac:chgData name="Alys Turner" userId="84d4d1cc-095e-424e-b61c-2779a57825fb" providerId="ADAL" clId="{9FB15A87-85C4-435D-931F-4364AE5F9271}" dt="2026-07-17T14:51:02.201" v="324" actId="1076"/>
          <ac:picMkLst>
            <pc:docMk/>
            <pc:sldMk cId="1761809793" sldId="315"/>
            <ac:picMk id="3" creationId="{6D0671F9-D3B6-2358-084B-ACC4D476B3AB}"/>
          </ac:picMkLst>
        </pc:picChg>
      </pc:sldChg>
      <pc:sldChg chg="modSp mod modNotesTx">
        <pc:chgData name="Alys Turner" userId="84d4d1cc-095e-424e-b61c-2779a57825fb" providerId="ADAL" clId="{9FB15A87-85C4-435D-931F-4364AE5F9271}" dt="2026-07-21T15:43:30.236" v="2940" actId="20577"/>
        <pc:sldMkLst>
          <pc:docMk/>
          <pc:sldMk cId="3100982225" sldId="316"/>
        </pc:sldMkLst>
        <pc:spChg chg="mod">
          <ac:chgData name="Alys Turner" userId="84d4d1cc-095e-424e-b61c-2779a57825fb" providerId="ADAL" clId="{9FB15A87-85C4-435D-931F-4364AE5F9271}" dt="2026-07-21T15:43:26.241" v="2936" actId="20577"/>
          <ac:spMkLst>
            <pc:docMk/>
            <pc:sldMk cId="3100982225" sldId="316"/>
            <ac:spMk id="11" creationId="{3E0AC2FB-87A5-D486-B8EA-63E866392BF5}"/>
          </ac:spMkLst>
        </pc:spChg>
      </pc:sldChg>
      <pc:sldChg chg="modSp mod modNotesTx">
        <pc:chgData name="Alys Turner" userId="84d4d1cc-095e-424e-b61c-2779a57825fb" providerId="ADAL" clId="{9FB15A87-85C4-435D-931F-4364AE5F9271}" dt="2026-07-24T13:52:38.019" v="3499" actId="20577"/>
        <pc:sldMkLst>
          <pc:docMk/>
          <pc:sldMk cId="1430396785" sldId="317"/>
        </pc:sldMkLst>
        <pc:spChg chg="mod">
          <ac:chgData name="Alys Turner" userId="84d4d1cc-095e-424e-b61c-2779a57825fb" providerId="ADAL" clId="{9FB15A87-85C4-435D-931F-4364AE5F9271}" dt="2026-07-24T13:52:21.539" v="3495" actId="1076"/>
          <ac:spMkLst>
            <pc:docMk/>
            <pc:sldMk cId="1430396785" sldId="317"/>
            <ac:spMk id="10" creationId="{370EF135-24D6-6377-BFB2-5A9A45684473}"/>
          </ac:spMkLst>
        </pc:spChg>
      </pc:sldChg>
      <pc:sldChg chg="modNotesTx">
        <pc:chgData name="Alys Turner" userId="84d4d1cc-095e-424e-b61c-2779a57825fb" providerId="ADAL" clId="{9FB15A87-85C4-435D-931F-4364AE5F9271}" dt="2026-07-21T15:46:32.407" v="3202" actId="20577"/>
        <pc:sldMkLst>
          <pc:docMk/>
          <pc:sldMk cId="3499455914" sldId="319"/>
        </pc:sldMkLst>
      </pc:sldChg>
      <pc:sldChg chg="modSp mod modNotesTx">
        <pc:chgData name="Alys Turner" userId="84d4d1cc-095e-424e-b61c-2779a57825fb" providerId="ADAL" clId="{9FB15A87-85C4-435D-931F-4364AE5F9271}" dt="2026-07-21T15:44:34.333" v="3030" actId="20577"/>
        <pc:sldMkLst>
          <pc:docMk/>
          <pc:sldMk cId="2807029336" sldId="321"/>
        </pc:sldMkLst>
        <pc:spChg chg="mod">
          <ac:chgData name="Alys Turner" userId="84d4d1cc-095e-424e-b61c-2779a57825fb" providerId="ADAL" clId="{9FB15A87-85C4-435D-931F-4364AE5F9271}" dt="2026-07-21T15:43:46.934" v="2941" actId="1076"/>
          <ac:spMkLst>
            <pc:docMk/>
            <pc:sldMk cId="2807029336" sldId="321"/>
            <ac:spMk id="11" creationId="{3ADECB35-6714-AFA9-901A-9A2616034A9C}"/>
          </ac:spMkLst>
        </pc:spChg>
      </pc:sldChg>
      <pc:sldChg chg="modNotesTx">
        <pc:chgData name="Alys Turner" userId="84d4d1cc-095e-424e-b61c-2779a57825fb" providerId="ADAL" clId="{9FB15A87-85C4-435D-931F-4364AE5F9271}" dt="2026-07-21T15:44:49.996" v="3039" actId="20577"/>
        <pc:sldMkLst>
          <pc:docMk/>
          <pc:sldMk cId="8345450" sldId="322"/>
        </pc:sldMkLst>
      </pc:sldChg>
      <pc:sldChg chg="addSp delSp modSp mod delCm modNotesTx">
        <pc:chgData name="Alys Turner" userId="84d4d1cc-095e-424e-b61c-2779a57825fb" providerId="ADAL" clId="{9FB15A87-85C4-435D-931F-4364AE5F9271}" dt="2026-07-21T16:02:02.553" v="3493" actId="20577"/>
        <pc:sldMkLst>
          <pc:docMk/>
          <pc:sldMk cId="356417747" sldId="323"/>
        </pc:sldMkLst>
        <pc:spChg chg="mod">
          <ac:chgData name="Alys Turner" userId="84d4d1cc-095e-424e-b61c-2779a57825fb" providerId="ADAL" clId="{9FB15A87-85C4-435D-931F-4364AE5F9271}" dt="2026-07-21T15:49:07.179" v="3208" actId="1076"/>
          <ac:spMkLst>
            <pc:docMk/>
            <pc:sldMk cId="356417747" sldId="323"/>
            <ac:spMk id="10" creationId="{545BC2FF-C578-BDB7-8D4A-0001D8D1FDCB}"/>
          </ac:spMkLst>
        </pc:spChg>
        <pc:grpChg chg="add mod">
          <ac:chgData name="Alys Turner" userId="84d4d1cc-095e-424e-b61c-2779a57825fb" providerId="ADAL" clId="{9FB15A87-85C4-435D-931F-4364AE5F9271}" dt="2026-07-21T15:56:26.230" v="3319" actId="1076"/>
          <ac:grpSpMkLst>
            <pc:docMk/>
            <pc:sldMk cId="356417747" sldId="323"/>
            <ac:grpSpMk id="29" creationId="{DBDB4580-DBE6-1BDB-8984-7D73F2BF8D4B}"/>
          </ac:grpSpMkLst>
        </pc:grpChg>
        <pc:picChg chg="add mod">
          <ac:chgData name="Alys Turner" userId="84d4d1cc-095e-424e-b61c-2779a57825fb" providerId="ADAL" clId="{9FB15A87-85C4-435D-931F-4364AE5F9271}" dt="2026-07-21T15:56:21.761" v="3318" actId="1076"/>
          <ac:picMkLst>
            <pc:docMk/>
            <pc:sldMk cId="356417747" sldId="323"/>
            <ac:picMk id="13" creationId="{B36420AE-73F5-7BD5-9C98-F8E9B92F970F}"/>
          </ac:picMkLst>
        </pc:picChg>
        <pc:picChg chg="add mod">
          <ac:chgData name="Alys Turner" userId="84d4d1cc-095e-424e-b61c-2779a57825fb" providerId="ADAL" clId="{9FB15A87-85C4-435D-931F-4364AE5F9271}" dt="2026-07-21T15:56:10.033" v="3315" actId="164"/>
          <ac:picMkLst>
            <pc:docMk/>
            <pc:sldMk cId="356417747" sldId="323"/>
            <ac:picMk id="20" creationId="{1E3916BC-C2E3-A061-EFF7-4C6A65AA30E3}"/>
          </ac:picMkLst>
        </pc:picChg>
        <pc:picChg chg="add mod ord modCrop">
          <ac:chgData name="Alys Turner" userId="84d4d1cc-095e-424e-b61c-2779a57825fb" providerId="ADAL" clId="{9FB15A87-85C4-435D-931F-4364AE5F9271}" dt="2026-07-21T15:56:10.033" v="3315" actId="164"/>
          <ac:picMkLst>
            <pc:docMk/>
            <pc:sldMk cId="356417747" sldId="323"/>
            <ac:picMk id="22" creationId="{C378CDD6-3656-D7F1-5423-C51466FDB880}"/>
          </ac:picMkLst>
        </pc:picChg>
        <pc:picChg chg="add mod ord">
          <ac:chgData name="Alys Turner" userId="84d4d1cc-095e-424e-b61c-2779a57825fb" providerId="ADAL" clId="{9FB15A87-85C4-435D-931F-4364AE5F9271}" dt="2026-07-21T15:56:10.033" v="3315" actId="164"/>
          <ac:picMkLst>
            <pc:docMk/>
            <pc:sldMk cId="356417747" sldId="323"/>
            <ac:picMk id="24" creationId="{4A1E82BF-8761-0358-8780-E5B8EB9294CC}"/>
          </ac:picMkLst>
        </pc:picChg>
        <pc:picChg chg="add mod ord">
          <ac:chgData name="Alys Turner" userId="84d4d1cc-095e-424e-b61c-2779a57825fb" providerId="ADAL" clId="{9FB15A87-85C4-435D-931F-4364AE5F9271}" dt="2026-07-21T15:56:10.033" v="3315" actId="164"/>
          <ac:picMkLst>
            <pc:docMk/>
            <pc:sldMk cId="356417747" sldId="323"/>
            <ac:picMk id="26" creationId="{2C2C4AE9-A0F5-43F6-C0EE-E5C21B67DF38}"/>
          </ac:picMkLst>
        </pc:picChg>
        <pc:picChg chg="add mod ord">
          <ac:chgData name="Alys Turner" userId="84d4d1cc-095e-424e-b61c-2779a57825fb" providerId="ADAL" clId="{9FB15A87-85C4-435D-931F-4364AE5F9271}" dt="2026-07-21T15:56:10.033" v="3315" actId="164"/>
          <ac:picMkLst>
            <pc:docMk/>
            <pc:sldMk cId="356417747" sldId="323"/>
            <ac:picMk id="28" creationId="{9DD8E9E1-C256-D63E-175F-ACD1B01682EC}"/>
          </ac:picMkLst>
        </pc:picChg>
        <pc:extLst>
          <p:ext xmlns:p="http://schemas.openxmlformats.org/presentationml/2006/main" uri="{D6D511B9-2390-475A-947B-AFAB55BFBCF1}">
            <pc226:cmChg xmlns:pc226="http://schemas.microsoft.com/office/powerpoint/2022/06/main/command" chg="del">
              <pc226:chgData name="Alys Turner" userId="84d4d1cc-095e-424e-b61c-2779a57825fb" providerId="ADAL" clId="{9FB15A87-85C4-435D-931F-4364AE5F9271}" dt="2026-07-21T15:48:49.559" v="3207"/>
              <pc2:cmMkLst xmlns:pc2="http://schemas.microsoft.com/office/powerpoint/2019/9/main/command">
                <pc:docMk/>
                <pc:sldMk cId="356417747" sldId="323"/>
                <pc2:cmMk id="{EF4E7E28-826B-4073-9AB6-6EC2342EDDA5}"/>
              </pc2:cmMkLst>
            </pc226:cmChg>
          </p:ext>
        </pc:extLst>
      </pc:sldChg>
      <pc:sldChg chg="modSp mod">
        <pc:chgData name="Alys Turner" userId="84d4d1cc-095e-424e-b61c-2779a57825fb" providerId="ADAL" clId="{9FB15A87-85C4-435D-931F-4364AE5F9271}" dt="2026-07-21T15:48:39.596" v="3204" actId="1076"/>
        <pc:sldMkLst>
          <pc:docMk/>
          <pc:sldMk cId="282124111" sldId="324"/>
        </pc:sldMkLst>
        <pc:spChg chg="mod">
          <ac:chgData name="Alys Turner" userId="84d4d1cc-095e-424e-b61c-2779a57825fb" providerId="ADAL" clId="{9FB15A87-85C4-435D-931F-4364AE5F9271}" dt="2026-07-21T15:48:39.596" v="3204" actId="1076"/>
          <ac:spMkLst>
            <pc:docMk/>
            <pc:sldMk cId="282124111" sldId="324"/>
            <ac:spMk id="10" creationId="{3DD17067-45D6-36D3-BA5F-BFCAEFF00EC9}"/>
          </ac:spMkLst>
        </pc:spChg>
      </pc:sldChg>
      <pc:sldChg chg="addSp modSp mod modNotesTx">
        <pc:chgData name="Alys Turner" userId="84d4d1cc-095e-424e-b61c-2779a57825fb" providerId="ADAL" clId="{9FB15A87-85C4-435D-931F-4364AE5F9271}" dt="2026-07-21T16:01:26.669" v="3382" actId="20577"/>
        <pc:sldMkLst>
          <pc:docMk/>
          <pc:sldMk cId="3301605612" sldId="325"/>
        </pc:sldMkLst>
        <pc:spChg chg="mod">
          <ac:chgData name="Alys Turner" userId="84d4d1cc-095e-424e-b61c-2779a57825fb" providerId="ADAL" clId="{9FB15A87-85C4-435D-931F-4364AE5F9271}" dt="2026-07-21T15:57:22.794" v="3320" actId="1076"/>
          <ac:spMkLst>
            <pc:docMk/>
            <pc:sldMk cId="3301605612" sldId="325"/>
            <ac:spMk id="10" creationId="{B54B087A-2C7E-7037-133F-9765CEC99CAE}"/>
          </ac:spMkLst>
        </pc:spChg>
        <pc:grpChg chg="add mod">
          <ac:chgData name="Alys Turner" userId="84d4d1cc-095e-424e-b61c-2779a57825fb" providerId="ADAL" clId="{9FB15A87-85C4-435D-931F-4364AE5F9271}" dt="2026-07-21T16:00:48.501" v="3373" actId="164"/>
          <ac:grpSpMkLst>
            <pc:docMk/>
            <pc:sldMk cId="3301605612" sldId="325"/>
            <ac:grpSpMk id="18" creationId="{5F871CA6-1A47-4DDA-A252-D7A5CEA068EC}"/>
          </ac:grpSpMkLst>
        </pc:grpChg>
        <pc:grpChg chg="add mod">
          <ac:chgData name="Alys Turner" userId="84d4d1cc-095e-424e-b61c-2779a57825fb" providerId="ADAL" clId="{9FB15A87-85C4-435D-931F-4364AE5F9271}" dt="2026-07-21T16:00:48.501" v="3373" actId="164"/>
          <ac:grpSpMkLst>
            <pc:docMk/>
            <pc:sldMk cId="3301605612" sldId="325"/>
            <ac:grpSpMk id="21" creationId="{2E098AE4-9594-FDCB-4B9A-D20137676CCE}"/>
          </ac:grpSpMkLst>
        </pc:grpChg>
        <pc:picChg chg="add mod">
          <ac:chgData name="Alys Turner" userId="84d4d1cc-095e-424e-b61c-2779a57825fb" providerId="ADAL" clId="{9FB15A87-85C4-435D-931F-4364AE5F9271}" dt="2026-07-21T16:00:10.015" v="3364" actId="1076"/>
          <ac:picMkLst>
            <pc:docMk/>
            <pc:sldMk cId="3301605612" sldId="325"/>
            <ac:picMk id="3" creationId="{64C92966-28DE-4641-F73B-D123B527200A}"/>
          </ac:picMkLst>
        </pc:picChg>
        <pc:picChg chg="add mod">
          <ac:chgData name="Alys Turner" userId="84d4d1cc-095e-424e-b61c-2779a57825fb" providerId="ADAL" clId="{9FB15A87-85C4-435D-931F-4364AE5F9271}" dt="2026-07-21T16:00:07.980" v="3363" actId="164"/>
          <ac:picMkLst>
            <pc:docMk/>
            <pc:sldMk cId="3301605612" sldId="325"/>
            <ac:picMk id="7" creationId="{CE667174-0234-1A5C-4011-415F2A18EAF4}"/>
          </ac:picMkLst>
        </pc:picChg>
        <pc:picChg chg="add mod">
          <ac:chgData name="Alys Turner" userId="84d4d1cc-095e-424e-b61c-2779a57825fb" providerId="ADAL" clId="{9FB15A87-85C4-435D-931F-4364AE5F9271}" dt="2026-07-21T16:00:07.980" v="3363" actId="164"/>
          <ac:picMkLst>
            <pc:docMk/>
            <pc:sldMk cId="3301605612" sldId="325"/>
            <ac:picMk id="12" creationId="{D6D5F6B6-ADFE-1B2D-03AF-890B0AB9F357}"/>
          </ac:picMkLst>
        </pc:picChg>
        <pc:picChg chg="add mod ord">
          <ac:chgData name="Alys Turner" userId="84d4d1cc-095e-424e-b61c-2779a57825fb" providerId="ADAL" clId="{9FB15A87-85C4-435D-931F-4364AE5F9271}" dt="2026-07-21T16:00:07.980" v="3363" actId="164"/>
          <ac:picMkLst>
            <pc:docMk/>
            <pc:sldMk cId="3301605612" sldId="325"/>
            <ac:picMk id="15" creationId="{564FC8AA-5E57-717D-CE2B-38965383F1F1}"/>
          </ac:picMkLst>
        </pc:picChg>
        <pc:picChg chg="add mod ord">
          <ac:chgData name="Alys Turner" userId="84d4d1cc-095e-424e-b61c-2779a57825fb" providerId="ADAL" clId="{9FB15A87-85C4-435D-931F-4364AE5F9271}" dt="2026-07-21T16:00:07.980" v="3363" actId="164"/>
          <ac:picMkLst>
            <pc:docMk/>
            <pc:sldMk cId="3301605612" sldId="325"/>
            <ac:picMk id="17" creationId="{8C90D49B-F41F-C52A-FDA7-2DFD50E062D5}"/>
          </ac:picMkLst>
        </pc:picChg>
        <pc:picChg chg="add mod ord">
          <ac:chgData name="Alys Turner" userId="84d4d1cc-095e-424e-b61c-2779a57825fb" providerId="ADAL" clId="{9FB15A87-85C4-435D-931F-4364AE5F9271}" dt="2026-07-21T16:00:48.501" v="3373" actId="164"/>
          <ac:picMkLst>
            <pc:docMk/>
            <pc:sldMk cId="3301605612" sldId="325"/>
            <ac:picMk id="20" creationId="{1D877E89-2AB0-8073-FDE1-075BE6500A73}"/>
          </ac:picMkLst>
        </pc:picChg>
      </pc:sldChg>
      <pc:sldChg chg="addSp delSp modSp mod">
        <pc:chgData name="Alys Turner" userId="84d4d1cc-095e-424e-b61c-2779a57825fb" providerId="ADAL" clId="{9FB15A87-85C4-435D-931F-4364AE5F9271}" dt="2026-07-24T14:06:31.463" v="3617" actId="1076"/>
        <pc:sldMkLst>
          <pc:docMk/>
          <pc:sldMk cId="2518602510" sldId="326"/>
        </pc:sldMkLst>
        <pc:spChg chg="add mod">
          <ac:chgData name="Alys Turner" userId="84d4d1cc-095e-424e-b61c-2779a57825fb" providerId="ADAL" clId="{9FB15A87-85C4-435D-931F-4364AE5F9271}" dt="2026-07-24T14:06:26.007" v="3616" actId="1076"/>
          <ac:spMkLst>
            <pc:docMk/>
            <pc:sldMk cId="2518602510" sldId="326"/>
            <ac:spMk id="3" creationId="{B6D9EEC0-BC07-486B-089D-1D1E6E263BAD}"/>
          </ac:spMkLst>
        </pc:spChg>
        <pc:spChg chg="add mod ord">
          <ac:chgData name="Alys Turner" userId="84d4d1cc-095e-424e-b61c-2779a57825fb" providerId="ADAL" clId="{9FB15A87-85C4-435D-931F-4364AE5F9271}" dt="2026-07-24T14:06:19.139" v="3615" actId="207"/>
          <ac:spMkLst>
            <pc:docMk/>
            <pc:sldMk cId="2518602510" sldId="326"/>
            <ac:spMk id="4" creationId="{0DAF39CA-188D-A4D0-D431-1A0592E03510}"/>
          </ac:spMkLst>
        </pc:spChg>
        <pc:spChg chg="mod">
          <ac:chgData name="Alys Turner" userId="84d4d1cc-095e-424e-b61c-2779a57825fb" providerId="ADAL" clId="{9FB15A87-85C4-435D-931F-4364AE5F9271}" dt="2026-07-24T14:06:31.463" v="3617" actId="1076"/>
          <ac:spMkLst>
            <pc:docMk/>
            <pc:sldMk cId="2518602510" sldId="326"/>
            <ac:spMk id="10" creationId="{E5DC9B71-23F0-6A07-0413-EEEF6D3B13E0}"/>
          </ac:spMkLst>
        </pc:spChg>
        <pc:grpChg chg="add mod">
          <ac:chgData name="Alys Turner" userId="84d4d1cc-095e-424e-b61c-2779a57825fb" providerId="ADAL" clId="{9FB15A87-85C4-435D-931F-4364AE5F9271}" dt="2026-07-24T14:06:26.007" v="3616" actId="1076"/>
          <ac:grpSpMkLst>
            <pc:docMk/>
            <pc:sldMk cId="2518602510" sldId="326"/>
            <ac:grpSpMk id="15" creationId="{3478A248-6A92-6A85-1D51-FE4D8358768C}"/>
          </ac:grpSpMkLst>
        </pc:grpChg>
        <pc:picChg chg="add del mod">
          <ac:chgData name="Alys Turner" userId="84d4d1cc-095e-424e-b61c-2779a57825fb" providerId="ADAL" clId="{9FB15A87-85C4-435D-931F-4364AE5F9271}" dt="2026-07-24T13:59:04.521" v="3537" actId="478"/>
          <ac:picMkLst>
            <pc:docMk/>
            <pc:sldMk cId="2518602510" sldId="326"/>
            <ac:picMk id="7" creationId="{E6278735-4627-1E96-2D1A-E19C2FB67913}"/>
          </ac:picMkLst>
        </pc:picChg>
        <pc:picChg chg="add mod">
          <ac:chgData name="Alys Turner" userId="84d4d1cc-095e-424e-b61c-2779a57825fb" providerId="ADAL" clId="{9FB15A87-85C4-435D-931F-4364AE5F9271}" dt="2026-07-24T14:06:26.007" v="3616" actId="1076"/>
          <ac:picMkLst>
            <pc:docMk/>
            <pc:sldMk cId="2518602510" sldId="326"/>
            <ac:picMk id="12" creationId="{E0227361-5144-EBEB-FAD8-790A362F08C2}"/>
          </ac:picMkLst>
        </pc:picChg>
        <pc:picChg chg="add mod">
          <ac:chgData name="Alys Turner" userId="84d4d1cc-095e-424e-b61c-2779a57825fb" providerId="ADAL" clId="{9FB15A87-85C4-435D-931F-4364AE5F9271}" dt="2026-07-24T14:06:26.007" v="3616" actId="1076"/>
          <ac:picMkLst>
            <pc:docMk/>
            <pc:sldMk cId="2518602510" sldId="326"/>
            <ac:picMk id="13" creationId="{32410659-47AF-7F53-9899-1771310FC113}"/>
          </ac:picMkLst>
        </pc:picChg>
        <pc:picChg chg="add mod">
          <ac:chgData name="Alys Turner" userId="84d4d1cc-095e-424e-b61c-2779a57825fb" providerId="ADAL" clId="{9FB15A87-85C4-435D-931F-4364AE5F9271}" dt="2026-07-24T14:06:26.007" v="3616" actId="1076"/>
          <ac:picMkLst>
            <pc:docMk/>
            <pc:sldMk cId="2518602510" sldId="326"/>
            <ac:picMk id="1026" creationId="{EF667D6A-D7FB-3285-2DE5-3E4A6BE0B017}"/>
          </ac:picMkLst>
        </pc:picChg>
        <pc:picChg chg="add mod">
          <ac:chgData name="Alys Turner" userId="84d4d1cc-095e-424e-b61c-2779a57825fb" providerId="ADAL" clId="{9FB15A87-85C4-435D-931F-4364AE5F9271}" dt="2026-07-24T14:06:09.041" v="3614" actId="1076"/>
          <ac:picMkLst>
            <pc:docMk/>
            <pc:sldMk cId="2518602510" sldId="326"/>
            <ac:picMk id="1028" creationId="{B33E41F2-408F-0B43-AFD7-1A70357BD397}"/>
          </ac:picMkLst>
        </pc:picChg>
        <pc:picChg chg="add del mod">
          <ac:chgData name="Alys Turner" userId="84d4d1cc-095e-424e-b61c-2779a57825fb" providerId="ADAL" clId="{9FB15A87-85C4-435D-931F-4364AE5F9271}" dt="2026-07-24T14:04:37.684" v="3598" actId="478"/>
          <ac:picMkLst>
            <pc:docMk/>
            <pc:sldMk cId="2518602510" sldId="326"/>
            <ac:picMk id="1030" creationId="{9C91D769-A212-12C8-B1EE-F46EA453E856}"/>
          </ac:picMkLst>
        </pc:picChg>
        <pc:picChg chg="add mod">
          <ac:chgData name="Alys Turner" userId="84d4d1cc-095e-424e-b61c-2779a57825fb" providerId="ADAL" clId="{9FB15A87-85C4-435D-931F-4364AE5F9271}" dt="2026-07-24T14:04:50.938" v="3602" actId="1076"/>
          <ac:picMkLst>
            <pc:docMk/>
            <pc:sldMk cId="2518602510" sldId="326"/>
            <ac:picMk id="1032" creationId="{B64AB915-2CD7-6410-B6C4-11BD1460947A}"/>
          </ac:picMkLst>
        </pc:picChg>
        <pc:picChg chg="add mod">
          <ac:chgData name="Alys Turner" userId="84d4d1cc-095e-424e-b61c-2779a57825fb" providerId="ADAL" clId="{9FB15A87-85C4-435D-931F-4364AE5F9271}" dt="2026-07-24T14:06:02.477" v="3613" actId="171"/>
          <ac:picMkLst>
            <pc:docMk/>
            <pc:sldMk cId="2518602510" sldId="326"/>
            <ac:picMk id="1034" creationId="{D2949216-B111-1AD0-12A1-C96073A283A7}"/>
          </ac:picMkLst>
        </pc:picChg>
      </pc:sldChg>
      <pc:sldChg chg="addSp modSp mod modAnim modNotesTx">
        <pc:chgData name="Alys Turner" userId="84d4d1cc-095e-424e-b61c-2779a57825fb" providerId="ADAL" clId="{9FB15A87-85C4-435D-931F-4364AE5F9271}" dt="2026-07-21T15:30:06.556" v="2298" actId="113"/>
        <pc:sldMkLst>
          <pc:docMk/>
          <pc:sldMk cId="1546475338" sldId="327"/>
        </pc:sldMkLst>
        <pc:spChg chg="add mod">
          <ac:chgData name="Alys Turner" userId="84d4d1cc-095e-424e-b61c-2779a57825fb" providerId="ADAL" clId="{9FB15A87-85C4-435D-931F-4364AE5F9271}" dt="2026-07-17T14:24:32.556" v="28" actId="255"/>
          <ac:spMkLst>
            <pc:docMk/>
            <pc:sldMk cId="1546475338" sldId="327"/>
            <ac:spMk id="3" creationId="{5956E491-3F78-D822-1CFA-A9CFE1B00859}"/>
          </ac:spMkLst>
        </pc:spChg>
        <pc:spChg chg="add mod">
          <ac:chgData name="Alys Turner" userId="84d4d1cc-095e-424e-b61c-2779a57825fb" providerId="ADAL" clId="{9FB15A87-85C4-435D-931F-4364AE5F9271}" dt="2026-07-17T14:25:19.046" v="50" actId="14100"/>
          <ac:spMkLst>
            <pc:docMk/>
            <pc:sldMk cId="1546475338" sldId="327"/>
            <ac:spMk id="7" creationId="{1343870E-888B-2DC9-9474-B17F072891CD}"/>
          </ac:spMkLst>
        </pc:spChg>
        <pc:spChg chg="mod">
          <ac:chgData name="Alys Turner" userId="84d4d1cc-095e-424e-b61c-2779a57825fb" providerId="ADAL" clId="{9FB15A87-85C4-435D-931F-4364AE5F9271}" dt="2026-07-17T14:23:47.474" v="4" actId="1076"/>
          <ac:spMkLst>
            <pc:docMk/>
            <pc:sldMk cId="1546475338" sldId="327"/>
            <ac:spMk id="11" creationId="{FF24B96A-C63F-9C5E-0742-E54D8233BD9B}"/>
          </ac:spMkLst>
        </pc:spChg>
        <pc:picChg chg="mod ord modCrop">
          <ac:chgData name="Alys Turner" userId="84d4d1cc-095e-424e-b61c-2779a57825fb" providerId="ADAL" clId="{9FB15A87-85C4-435D-931F-4364AE5F9271}" dt="2026-07-17T14:24:38.616" v="29" actId="1076"/>
          <ac:picMkLst>
            <pc:docMk/>
            <pc:sldMk cId="1546475338" sldId="327"/>
            <ac:picMk id="4" creationId="{89E4DDF0-E795-C645-A5DF-884E54FA412B}"/>
          </ac:picMkLst>
        </pc:picChg>
      </pc:sldChg>
      <pc:sldChg chg="modSp mod modNotesTx">
        <pc:chgData name="Alys Turner" userId="84d4d1cc-095e-424e-b61c-2779a57825fb" providerId="ADAL" clId="{9FB15A87-85C4-435D-931F-4364AE5F9271}" dt="2026-07-21T15:15:13.600" v="1437" actId="1076"/>
        <pc:sldMkLst>
          <pc:docMk/>
          <pc:sldMk cId="2291837126" sldId="328"/>
        </pc:sldMkLst>
        <pc:spChg chg="mod">
          <ac:chgData name="Alys Turner" userId="84d4d1cc-095e-424e-b61c-2779a57825fb" providerId="ADAL" clId="{9FB15A87-85C4-435D-931F-4364AE5F9271}" dt="2026-07-21T15:15:13.600" v="1437" actId="1076"/>
          <ac:spMkLst>
            <pc:docMk/>
            <pc:sldMk cId="2291837126" sldId="328"/>
            <ac:spMk id="11" creationId="{3DBF31E1-379C-7D18-819E-D8928B60E236}"/>
          </ac:spMkLst>
        </pc:spChg>
      </pc:sldChg>
      <pc:sldChg chg="modSp mod">
        <pc:chgData name="Alys Turner" userId="84d4d1cc-095e-424e-b61c-2779a57825fb" providerId="ADAL" clId="{9FB15A87-85C4-435D-931F-4364AE5F9271}" dt="2026-07-21T15:09:26.764" v="1203" actId="1076"/>
        <pc:sldMkLst>
          <pc:docMk/>
          <pc:sldMk cId="457625707" sldId="332"/>
        </pc:sldMkLst>
        <pc:spChg chg="mod">
          <ac:chgData name="Alys Turner" userId="84d4d1cc-095e-424e-b61c-2779a57825fb" providerId="ADAL" clId="{9FB15A87-85C4-435D-931F-4364AE5F9271}" dt="2026-07-21T15:09:26.764" v="1203" actId="1076"/>
          <ac:spMkLst>
            <pc:docMk/>
            <pc:sldMk cId="457625707" sldId="332"/>
            <ac:spMk id="11" creationId="{815EC60C-80B9-CE25-4F0D-5B1DAE276E7D}"/>
          </ac:spMkLst>
        </pc:spChg>
      </pc:sldChg>
      <pc:sldChg chg="modSp mod">
        <pc:chgData name="Alys Turner" userId="84d4d1cc-095e-424e-b61c-2779a57825fb" providerId="ADAL" clId="{9FB15A87-85C4-435D-931F-4364AE5F9271}" dt="2026-07-21T14:58:59.408" v="774" actId="1076"/>
        <pc:sldMkLst>
          <pc:docMk/>
          <pc:sldMk cId="3314807229" sldId="333"/>
        </pc:sldMkLst>
        <pc:spChg chg="mod">
          <ac:chgData name="Alys Turner" userId="84d4d1cc-095e-424e-b61c-2779a57825fb" providerId="ADAL" clId="{9FB15A87-85C4-435D-931F-4364AE5F9271}" dt="2026-07-21T14:58:59.408" v="774" actId="1076"/>
          <ac:spMkLst>
            <pc:docMk/>
            <pc:sldMk cId="3314807229" sldId="333"/>
            <ac:spMk id="11" creationId="{40085411-3C71-45C6-BA6E-0AC6DFBC0243}"/>
          </ac:spMkLst>
        </pc:spChg>
      </pc:sldChg>
      <pc:sldChg chg="modSp mod modNotesTx">
        <pc:chgData name="Alys Turner" userId="84d4d1cc-095e-424e-b61c-2779a57825fb" providerId="ADAL" clId="{9FB15A87-85C4-435D-931F-4364AE5F9271}" dt="2026-07-21T15:10:22.467" v="1265" actId="20577"/>
        <pc:sldMkLst>
          <pc:docMk/>
          <pc:sldMk cId="992865714" sldId="334"/>
        </pc:sldMkLst>
        <pc:spChg chg="mod">
          <ac:chgData name="Alys Turner" userId="84d4d1cc-095e-424e-b61c-2779a57825fb" providerId="ADAL" clId="{9FB15A87-85C4-435D-931F-4364AE5F9271}" dt="2026-07-21T15:10:19.009" v="1257" actId="1076"/>
          <ac:spMkLst>
            <pc:docMk/>
            <pc:sldMk cId="992865714" sldId="334"/>
            <ac:spMk id="11" creationId="{D98DC2E6-A5A8-4FA8-8E84-E043B3ADC3D6}"/>
          </ac:spMkLst>
        </pc:spChg>
      </pc:sldChg>
      <pc:sldChg chg="addSp delSp modSp add mod modAnim modNotesTx">
        <pc:chgData name="Alys Turner" userId="84d4d1cc-095e-424e-b61c-2779a57825fb" providerId="ADAL" clId="{9FB15A87-85C4-435D-931F-4364AE5F9271}" dt="2026-07-21T15:34:48.210" v="2842" actId="20577"/>
        <pc:sldMkLst>
          <pc:docMk/>
          <pc:sldMk cId="1449977476" sldId="335"/>
        </pc:sldMkLst>
        <pc:spChg chg="mod">
          <ac:chgData name="Alys Turner" userId="84d4d1cc-095e-424e-b61c-2779a57825fb" providerId="ADAL" clId="{9FB15A87-85C4-435D-931F-4364AE5F9271}" dt="2026-07-17T14:38:54.319" v="294" actId="1076"/>
          <ac:spMkLst>
            <pc:docMk/>
            <pc:sldMk cId="1449977476" sldId="335"/>
            <ac:spMk id="7" creationId="{1343870E-888B-2DC9-9474-B17F072891CD}"/>
          </ac:spMkLst>
        </pc:spChg>
        <pc:spChg chg="add mod">
          <ac:chgData name="Alys Turner" userId="84d4d1cc-095e-424e-b61c-2779a57825fb" providerId="ADAL" clId="{9FB15A87-85C4-435D-931F-4364AE5F9271}" dt="2026-07-17T14:38:58.217" v="296" actId="1076"/>
          <ac:spMkLst>
            <pc:docMk/>
            <pc:sldMk cId="1449977476" sldId="335"/>
            <ac:spMk id="8" creationId="{DE34B52F-93BC-7D3F-4899-7E81534AF83D}"/>
          </ac:spMkLst>
        </pc:spChg>
        <pc:picChg chg="add mod">
          <ac:chgData name="Alys Turner" userId="84d4d1cc-095e-424e-b61c-2779a57825fb" providerId="ADAL" clId="{9FB15A87-85C4-435D-931F-4364AE5F9271}" dt="2026-07-17T14:38:51.824" v="293" actId="1076"/>
          <ac:picMkLst>
            <pc:docMk/>
            <pc:sldMk cId="1449977476" sldId="335"/>
            <ac:picMk id="14" creationId="{C0AE5101-66AB-74CD-34E5-57E6C2A07F62}"/>
          </ac:picMkLst>
        </pc:picChg>
        <pc:picChg chg="add mod modCrop">
          <ac:chgData name="Alys Turner" userId="84d4d1cc-095e-424e-b61c-2779a57825fb" providerId="ADAL" clId="{9FB15A87-85C4-435D-931F-4364AE5F9271}" dt="2026-07-17T14:38:55.543" v="295" actId="1076"/>
          <ac:picMkLst>
            <pc:docMk/>
            <pc:sldMk cId="1449977476" sldId="335"/>
            <ac:picMk id="16" creationId="{5E60135E-0D46-3E9F-E476-01224602A608}"/>
          </ac:picMkLst>
        </pc:picChg>
      </pc:sldChg>
    </pc:docChg>
  </pc:docChgLst>
  <pc:docChgLst>
    <pc:chgData name="Alys Turner" userId="S::alys@japansociety.org.uk::84d4d1cc-095e-424e-b61c-2779a57825fb" providerId="AD" clId="Web-{F801CD75-4966-AB23-80AB-6D742DB84CC0}"/>
    <pc:docChg chg="addSld delSld modSld">
      <pc:chgData name="Alys Turner" userId="S::alys@japansociety.org.uk::84d4d1cc-095e-424e-b61c-2779a57825fb" providerId="AD" clId="Web-{F801CD75-4966-AB23-80AB-6D742DB84CC0}" dt="2026-07-17T13:41:43.973" v="2"/>
      <pc:docMkLst>
        <pc:docMk/>
      </pc:docMkLst>
      <pc:sldChg chg="add del">
        <pc:chgData name="Alys Turner" userId="S::alys@japansociety.org.uk::84d4d1cc-095e-424e-b61c-2779a57825fb" providerId="AD" clId="Web-{F801CD75-4966-AB23-80AB-6D742DB84CC0}" dt="2026-07-17T13:22:18.492" v="1"/>
        <pc:sldMkLst>
          <pc:docMk/>
          <pc:sldMk cId="3512587643" sldId="304"/>
        </pc:sldMkLst>
      </pc:sldChg>
      <pc:sldChg chg="modNotes">
        <pc:chgData name="Alys Turner" userId="S::alys@japansociety.org.uk::84d4d1cc-095e-424e-b61c-2779a57825fb" providerId="AD" clId="Web-{F801CD75-4966-AB23-80AB-6D742DB84CC0}" dt="2026-07-17T13:41:43.973" v="2"/>
        <pc:sldMkLst>
          <pc:docMk/>
          <pc:sldMk cId="900422372" sldId="307"/>
        </pc:sldMkLst>
      </pc:sldChg>
    </pc:docChg>
  </pc:docChgLst>
  <pc:docChgLst>
    <pc:chgData name="Lucy Hawksley" userId="b9c9f347-e054-4530-ad0c-c7eaae842ff4" providerId="ADAL" clId="{6E80C71E-2EE6-46A9-8B57-6E1249B942CF}"/>
    <pc:docChg chg="addSld modSld">
      <pc:chgData name="Lucy Hawksley" userId="b9c9f347-e054-4530-ad0c-c7eaae842ff4" providerId="ADAL" clId="{6E80C71E-2EE6-46A9-8B57-6E1249B942CF}" dt="2026-06-30T14:26:24.636" v="444" actId="20577"/>
      <pc:docMkLst>
        <pc:docMk/>
      </pc:docMkLst>
      <pc:sldChg chg="modSp mod modCm">
        <pc:chgData name="Lucy Hawksley" userId="b9c9f347-e054-4530-ad0c-c7eaae842ff4" providerId="ADAL" clId="{6E80C71E-2EE6-46A9-8B57-6E1249B942CF}" dt="2026-06-30T14:18:50.417" v="381" actId="20577"/>
        <pc:sldMkLst>
          <pc:docMk/>
          <pc:sldMk cId="35875069" sldId="279"/>
        </pc:sldMkLst>
        <pc:spChg chg="mod">
          <ac:chgData name="Lucy Hawksley" userId="b9c9f347-e054-4530-ad0c-c7eaae842ff4" providerId="ADAL" clId="{6E80C71E-2EE6-46A9-8B57-6E1249B942CF}" dt="2026-06-30T14:18:50.417" v="381" actId="20577"/>
          <ac:spMkLst>
            <pc:docMk/>
            <pc:sldMk cId="35875069" sldId="279"/>
            <ac:spMk id="11" creationId="{D8986EA8-974E-45D4-9CA6-F914D504C7D1}"/>
          </ac:spMkLst>
        </pc:spChg>
        <pc:extLst>
          <p:ext xmlns:p="http://schemas.openxmlformats.org/presentationml/2006/main" uri="{D6D511B9-2390-475A-947B-AFAB55BFBCF1}">
            <pc226:cmChg xmlns:pc226="http://schemas.microsoft.com/office/powerpoint/2022/06/main/command" chg="mod">
              <pc226:chgData name="Lucy Hawksley" userId="b9c9f347-e054-4530-ad0c-c7eaae842ff4" providerId="ADAL" clId="{6E80C71E-2EE6-46A9-8B57-6E1249B942CF}" dt="2026-06-30T14:18:15.849" v="228" actId="20577"/>
              <pc2:cmMkLst xmlns:pc2="http://schemas.microsoft.com/office/powerpoint/2019/9/main/command">
                <pc:docMk/>
                <pc:sldMk cId="35875069" sldId="279"/>
                <pc2:cmMk id="{42C926CB-C3DB-4EC5-9BA3-88D419062186}"/>
              </pc2:cmMkLst>
            </pc226:cmChg>
          </p:ext>
        </pc:extLst>
      </pc:sldChg>
      <pc:sldChg chg="modSp mod">
        <pc:chgData name="Lucy Hawksley" userId="b9c9f347-e054-4530-ad0c-c7eaae842ff4" providerId="ADAL" clId="{6E80C71E-2EE6-46A9-8B57-6E1249B942CF}" dt="2026-06-30T14:26:24.636" v="444" actId="20577"/>
        <pc:sldMkLst>
          <pc:docMk/>
          <pc:sldMk cId="2884167819" sldId="292"/>
        </pc:sldMkLst>
        <pc:spChg chg="mod">
          <ac:chgData name="Lucy Hawksley" userId="b9c9f347-e054-4530-ad0c-c7eaae842ff4" providerId="ADAL" clId="{6E80C71E-2EE6-46A9-8B57-6E1249B942CF}" dt="2026-06-30T14:26:24.636" v="444" actId="20577"/>
          <ac:spMkLst>
            <pc:docMk/>
            <pc:sldMk cId="2884167819" sldId="292"/>
            <ac:spMk id="11" creationId="{D8986EA8-974E-45D4-9CA6-F914D504C7D1}"/>
          </ac:spMkLst>
        </pc:spChg>
      </pc:sldChg>
      <pc:sldChg chg="modSp add mod">
        <pc:chgData name="Lucy Hawksley" userId="b9c9f347-e054-4530-ad0c-c7eaae842ff4" providerId="ADAL" clId="{6E80C71E-2EE6-46A9-8B57-6E1249B942CF}" dt="2026-06-30T14:15:20.183" v="5" actId="20577"/>
        <pc:sldMkLst>
          <pc:docMk/>
          <pc:sldMk cId="1546475338" sldId="327"/>
        </pc:sldMkLst>
      </pc:sldChg>
    </pc:docChg>
  </pc:docChgLst>
  <pc:docChgLst>
    <pc:chgData name="Alys Turner" userId="S::alys@japansociety.org.uk::84d4d1cc-095e-424e-b61c-2779a57825fb" providerId="AD" clId="Web-{1E4476AB-62C9-9AB0-0DC1-D3BE2B167B1A}"/>
    <pc:docChg chg="modSld">
      <pc:chgData name="Alys Turner" userId="S::alys@japansociety.org.uk::84d4d1cc-095e-424e-b61c-2779a57825fb" providerId="AD" clId="Web-{1E4476AB-62C9-9AB0-0DC1-D3BE2B167B1A}" dt="2026-07-21T14:26:33.121" v="4"/>
      <pc:docMkLst>
        <pc:docMk/>
      </pc:docMkLst>
      <pc:sldChg chg="addSp modSp">
        <pc:chgData name="Alys Turner" userId="S::alys@japansociety.org.uk::84d4d1cc-095e-424e-b61c-2779a57825fb" providerId="AD" clId="Web-{1E4476AB-62C9-9AB0-0DC1-D3BE2B167B1A}" dt="2026-07-21T14:26:33.121" v="4"/>
        <pc:sldMkLst>
          <pc:docMk/>
          <pc:sldMk cId="458265423" sldId="290"/>
        </pc:sldMkLst>
        <pc:picChg chg="add mod ord modCrop">
          <ac:chgData name="Alys Turner" userId="S::alys@japansociety.org.uk::84d4d1cc-095e-424e-b61c-2779a57825fb" providerId="AD" clId="Web-{1E4476AB-62C9-9AB0-0DC1-D3BE2B167B1A}" dt="2026-07-21T14:26:33.121" v="4"/>
          <ac:picMkLst>
            <pc:docMk/>
            <pc:sldMk cId="458265423" sldId="290"/>
            <ac:picMk id="4" creationId="{E48C864A-CC43-696C-5903-BA4F70F6D306}"/>
          </ac:picMkLst>
        </pc:picChg>
      </pc:sldChg>
    </pc:docChg>
  </pc:docChgLst>
  <pc:docChgLst>
    <pc:chgData name="Alys Turner" userId="S::alys@japansociety.org.uk::84d4d1cc-095e-424e-b61c-2779a57825fb" providerId="AD" clId="Web-{B8B3B4E3-9340-230F-78A9-8F745FEA0AE9}"/>
    <pc:docChg chg="modSld">
      <pc:chgData name="Alys Turner" userId="S::alys@japansociety.org.uk::84d4d1cc-095e-424e-b61c-2779a57825fb" providerId="AD" clId="Web-{B8B3B4E3-9340-230F-78A9-8F745FEA0AE9}" dt="2026-07-24T14:05:40.799" v="4"/>
      <pc:docMkLst>
        <pc:docMk/>
      </pc:docMkLst>
      <pc:sldChg chg="modSp modNotes">
        <pc:chgData name="Alys Turner" userId="S::alys@japansociety.org.uk::84d4d1cc-095e-424e-b61c-2779a57825fb" providerId="AD" clId="Web-{B8B3B4E3-9340-230F-78A9-8F745FEA0AE9}" dt="2026-07-24T14:05:40.799" v="4"/>
        <pc:sldMkLst>
          <pc:docMk/>
          <pc:sldMk cId="1430396785" sldId="317"/>
        </pc:sldMkLst>
        <pc:spChg chg="mod">
          <ac:chgData name="Alys Turner" userId="S::alys@japansociety.org.uk::84d4d1cc-095e-424e-b61c-2779a57825fb" providerId="AD" clId="Web-{B8B3B4E3-9340-230F-78A9-8F745FEA0AE9}" dt="2026-07-24T14:05:38.502" v="2" actId="20577"/>
          <ac:spMkLst>
            <pc:docMk/>
            <pc:sldMk cId="1430396785" sldId="317"/>
            <ac:spMk id="10" creationId="{370EF135-24D6-6377-BFB2-5A9A4568447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97B629-9E9D-4683-BE45-69BBBC2A9C33}" type="datetimeFigureOut">
              <a:rPr lang="en-GB" smtClean="0"/>
              <a:t>24/07/2026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1BBD79-A804-45E9-B8E3-9A16A3218D6A}" type="slidenum">
              <a:rPr lang="en-GB" smtClean="0"/>
              <a:t>‹#›</a:t>
            </a:fld>
            <a:endParaRPr lang="en-GB"/>
          </a:p>
        </p:txBody>
      </p:sp>
    </p:spTree>
    <p:extLst>
      <p:ext uri="{BB962C8B-B14F-4D97-AF65-F5344CB8AC3E}">
        <p14:creationId xmlns:p14="http://schemas.microsoft.com/office/powerpoint/2010/main" val="1988039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flickr.com/photos/wallyg/5844211350"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creativecommons.org/licenses/by-nc-nd/2.0/deed.en" TargetMode="Externa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flickr.com/photos/tony926/2283131671"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creativecommons.org/licenses/by-nc-nd/2.0/deed.en"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dirty="0">
                <a:cs typeface="Calibri"/>
              </a:rPr>
              <a:t>Teacher’s Notes</a:t>
            </a:r>
          </a:p>
          <a:p>
            <a:pPr marL="0" indent="0">
              <a:buFont typeface="Arial" panose="020B0604020202020204" pitchFamily="34" charset="0"/>
              <a:buNone/>
            </a:pPr>
            <a:r>
              <a:rPr lang="en-US" b="0" dirty="0">
                <a:cs typeface="Calibri"/>
              </a:rPr>
              <a:t>Show pupils the image on the slide and ask them questions to prompt discussion about Japan and what the topic of today’s lesson will be. Some questions you could ask could be:</a:t>
            </a:r>
          </a:p>
          <a:p>
            <a:pPr marL="171450" indent="-171450">
              <a:buFontTx/>
              <a:buChar char="-"/>
            </a:pPr>
            <a:r>
              <a:rPr lang="en-US" b="0" dirty="0">
                <a:cs typeface="Calibri"/>
              </a:rPr>
              <a:t>What can you see in this picture?</a:t>
            </a:r>
          </a:p>
          <a:p>
            <a:pPr marL="171450" indent="-171450">
              <a:buFontTx/>
              <a:buChar char="-"/>
            </a:pPr>
            <a:r>
              <a:rPr lang="en-US" b="0" dirty="0">
                <a:cs typeface="Calibri"/>
              </a:rPr>
              <a:t>Where do you think this is? Is it somewhere nearby or far away?</a:t>
            </a:r>
          </a:p>
          <a:p>
            <a:pPr marL="171450" indent="-171450">
              <a:buFontTx/>
              <a:buChar char="-"/>
            </a:pPr>
            <a:r>
              <a:rPr lang="en-US" b="0" dirty="0">
                <a:cs typeface="Calibri"/>
              </a:rPr>
              <a:t>What words would you use to describe this picture?</a:t>
            </a:r>
          </a:p>
          <a:p>
            <a:pPr marL="171450" indent="-171450">
              <a:buFontTx/>
              <a:buChar char="-"/>
            </a:pPr>
            <a:r>
              <a:rPr lang="en-US" b="0" dirty="0">
                <a:cs typeface="Calibri"/>
              </a:rPr>
              <a:t>How does it make you feel?</a:t>
            </a:r>
          </a:p>
          <a:p>
            <a:pPr marL="171450" indent="-171450">
              <a:buFontTx/>
              <a:buChar char="-"/>
            </a:pPr>
            <a:r>
              <a:rPr lang="en-US" b="0" dirty="0">
                <a:cs typeface="Calibri"/>
              </a:rPr>
              <a:t>Would you like to visit this place?</a:t>
            </a:r>
          </a:p>
          <a:p>
            <a:pPr marL="171450" indent="-171450">
              <a:buFontTx/>
              <a:buChar char="-"/>
            </a:pPr>
            <a:r>
              <a:rPr lang="en-US" b="0" dirty="0">
                <a:cs typeface="Calibri"/>
              </a:rPr>
              <a:t>What season do you think it is?</a:t>
            </a:r>
          </a:p>
        </p:txBody>
      </p:sp>
      <p:sp>
        <p:nvSpPr>
          <p:cNvPr id="4" name="Slide Number Placeholder 3"/>
          <p:cNvSpPr>
            <a:spLocks noGrp="1"/>
          </p:cNvSpPr>
          <p:nvPr>
            <p:ph type="sldNum" sz="quarter" idx="10"/>
          </p:nvPr>
        </p:nvSpPr>
        <p:spPr/>
        <p:txBody>
          <a:bodyPr/>
          <a:lstStyle/>
          <a:p>
            <a:fld id="{9D1BBD79-A804-45E9-B8E3-9A16A3218D6A}" type="slidenum">
              <a:rPr lang="en-GB" smtClean="0"/>
              <a:t>1</a:t>
            </a:fld>
            <a:endParaRPr lang="en-GB"/>
          </a:p>
        </p:txBody>
      </p:sp>
    </p:spTree>
    <p:extLst>
      <p:ext uri="{BB962C8B-B14F-4D97-AF65-F5344CB8AC3E}">
        <p14:creationId xmlns:p14="http://schemas.microsoft.com/office/powerpoint/2010/main" val="3759214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FFBC9-9D63-081E-C0A2-119C555597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1951D1-4DA5-7CBE-6819-684BED36B6A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6E4E18B-14BF-3C85-AB9E-21EEAB7B1261}"/>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Let’s start with spring, </a:t>
            </a:r>
            <a:r>
              <a:rPr lang="en-GB" sz="1200" b="0" dirty="0" err="1">
                <a:solidFill>
                  <a:srgbClr val="FF0000"/>
                </a:solidFill>
                <a:latin typeface="Kristen ITC"/>
                <a:ea typeface="Kozuka Gothic Pro B"/>
              </a:rPr>
              <a:t>haru</a:t>
            </a:r>
            <a:r>
              <a:rPr lang="en-GB" sz="1200" b="0" dirty="0">
                <a:solidFill>
                  <a:srgbClr val="FF0000"/>
                </a:solidFill>
                <a:latin typeface="Kristen ITC"/>
                <a:ea typeface="Kozuka Gothic Pro B"/>
              </a:rPr>
              <a:t> (</a:t>
            </a:r>
            <a:r>
              <a:rPr lang="en-GB" sz="1200" b="0" i="1" dirty="0">
                <a:solidFill>
                  <a:srgbClr val="FF0000"/>
                </a:solidFill>
                <a:latin typeface="Kristen ITC"/>
                <a:ea typeface="Kozuka Gothic Pro B"/>
              </a:rPr>
              <a:t>hah-</a:t>
            </a:r>
            <a:r>
              <a:rPr lang="en-GB" sz="1200" b="0" i="1" dirty="0" err="1">
                <a:solidFill>
                  <a:srgbClr val="FF0000"/>
                </a:solidFill>
                <a:latin typeface="Kristen ITC"/>
                <a:ea typeface="Kozuka Gothic Pro B"/>
              </a:rPr>
              <a:t>roo</a:t>
            </a:r>
            <a:r>
              <a:rPr lang="en-GB" sz="1200" b="0" dirty="0">
                <a:solidFill>
                  <a:srgbClr val="FF0000"/>
                </a:solidFill>
                <a:latin typeface="Kristen ITC"/>
                <a:ea typeface="Kozuka Gothic Pro B"/>
              </a:rPr>
              <a:t>) in Japanese. </a:t>
            </a:r>
          </a:p>
        </p:txBody>
      </p:sp>
      <p:sp>
        <p:nvSpPr>
          <p:cNvPr id="4" name="Slide Number Placeholder 3">
            <a:extLst>
              <a:ext uri="{FF2B5EF4-FFF2-40B4-BE49-F238E27FC236}">
                <a16:creationId xmlns:a16="http://schemas.microsoft.com/office/drawing/2014/main" id="{348AEBD7-0AA5-4A28-EB19-754E94EDCBA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11212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64A27-43A0-5457-3208-F5A632E5AB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401B45-A412-8D29-C28F-AB72A14BD55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1895FBA-42A3-98F7-02F4-5C57CD81C407}"/>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Spring is a time of year where nature blooms and comes to life. Look how pink the trees are. What are the flowers growing on this tree called? Have pupils seen them before? Click to the next slide to reveal the answer.</a:t>
            </a:r>
          </a:p>
        </p:txBody>
      </p:sp>
      <p:sp>
        <p:nvSpPr>
          <p:cNvPr id="4" name="Slide Number Placeholder 3">
            <a:extLst>
              <a:ext uri="{FF2B5EF4-FFF2-40B4-BE49-F238E27FC236}">
                <a16:creationId xmlns:a16="http://schemas.microsoft.com/office/drawing/2014/main" id="{6E145054-EF31-B82E-DF93-C6114ADFAF6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74322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8ED68-0930-C7E1-FB9E-52E29E857F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AB90CB-543F-424D-A7D9-43E6DDD30B5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FB98295-E3E9-9119-4491-2775A71B3433}"/>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You can see lots of cherry blossom during spring. In Japanese, they are called </a:t>
            </a:r>
            <a:r>
              <a:rPr kumimoji="0" lang="en-GB" sz="1200" b="1" i="0" u="none" strike="noStrike" kern="1200" cap="none" spc="0" normalizeH="0" baseline="0" noProof="0" dirty="0" err="1">
                <a:ln>
                  <a:noFill/>
                </a:ln>
                <a:solidFill>
                  <a:prstClr val="black"/>
                </a:solidFill>
                <a:effectLst/>
                <a:uLnTx/>
                <a:uFillTx/>
                <a:latin typeface="Kozuka Gothic Pro B" pitchFamily="34" charset="-128"/>
                <a:ea typeface="Kozuka Gothic Pro B" pitchFamily="34" charset="-128"/>
                <a:cs typeface="+mn-cs"/>
              </a:rPr>
              <a:t>sakura</a:t>
            </a:r>
            <a:r>
              <a:rPr lang="en-GB" sz="1200" dirty="0">
                <a:solidFill>
                  <a:prstClr val="black"/>
                </a:solidFill>
                <a:latin typeface="Kozuka Gothic Pro B" pitchFamily="34" charset="-128"/>
                <a:ea typeface="Kozuka Gothic Pro B" pitchFamily="34" charset="-128"/>
              </a:rPr>
              <a:t> (</a:t>
            </a:r>
            <a:r>
              <a:rPr lang="ja-JP" altLang="en-US" sz="1200" dirty="0">
                <a:solidFill>
                  <a:prstClr val="black"/>
                </a:solidFill>
                <a:latin typeface="Kozuka Gothic Pro B" pitchFamily="34" charset="-128"/>
                <a:ea typeface="Kozuka Gothic Pro B" pitchFamily="34" charset="-128"/>
              </a:rPr>
              <a:t>桜</a:t>
            </a:r>
            <a:r>
              <a:rPr lang="en-GB" altLang="ja-JP" sz="1200" dirty="0">
                <a:solidFill>
                  <a:prstClr val="black"/>
                </a:solidFill>
                <a:latin typeface="Kozuka Gothic Pro B" pitchFamily="34" charset="-128"/>
                <a:ea typeface="Kozuka Gothic Pro B" pitchFamily="34" charset="-128"/>
              </a:rPr>
              <a:t>).</a:t>
            </a:r>
            <a:r>
              <a:rPr lang="ja-JP" altLang="en-US" sz="1200" dirty="0">
                <a:solidFill>
                  <a:prstClr val="black"/>
                </a:solidFill>
                <a:latin typeface="Kozuka Gothic Pro B" pitchFamily="34" charset="-128"/>
                <a:ea typeface="Kozuka Gothic Pro B" pitchFamily="34" charset="-128"/>
              </a:rPr>
              <a:t> </a:t>
            </a:r>
            <a:endPar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Japan is famous for its cherry blossoms and the flowers themselves are symbolic of spring.</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During spring time, you may even see “cherry blossom forecasts” on TV, which show predictions of when certain parts of the country can expect to see cherry blossoms starting to bloom.</a:t>
            </a:r>
          </a:p>
        </p:txBody>
      </p:sp>
      <p:sp>
        <p:nvSpPr>
          <p:cNvPr id="4" name="Slide Number Placeholder 3">
            <a:extLst>
              <a:ext uri="{FF2B5EF4-FFF2-40B4-BE49-F238E27FC236}">
                <a16:creationId xmlns:a16="http://schemas.microsoft.com/office/drawing/2014/main" id="{7432ADF6-1758-6E60-0913-C5437036211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76984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45327-3FFB-917B-4ECE-6B2D2AF1DE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AC44EE-9DE8-BFC3-2D08-C822CF66434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DC379EA-6316-A681-A447-7C5C3F92C035}"/>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People like to enjoy the cherry blossoms by sitting together with family and friends under the trees and enjoying a picnic. This is called </a:t>
            </a:r>
            <a:r>
              <a:rPr kumimoji="0" lang="en-GB" sz="1200" b="1" i="0" u="none" strike="noStrike" kern="1200" cap="none" spc="0" normalizeH="0" baseline="0" noProof="0" dirty="0" err="1">
                <a:ln>
                  <a:noFill/>
                </a:ln>
                <a:solidFill>
                  <a:prstClr val="black"/>
                </a:solidFill>
                <a:effectLst/>
                <a:uLnTx/>
                <a:uFillTx/>
                <a:latin typeface="Kozuka Gothic Pro B" pitchFamily="34" charset="-128"/>
                <a:ea typeface="Kozuka Gothic Pro B" pitchFamily="34" charset="-128"/>
                <a:cs typeface="+mn-cs"/>
              </a:rPr>
              <a:t>hanami</a:t>
            </a:r>
            <a:r>
              <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 (</a:t>
            </a:r>
            <a:r>
              <a:rPr kumimoji="0" lang="ja-JP" altLang="en-US"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花見</a:t>
            </a:r>
            <a:r>
              <a:rPr kumimoji="0" lang="en-GB" altLang="ja-JP"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a:t>
            </a:r>
            <a:r>
              <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 which means “flower-viewing”. This picture was taken at a park in Tokyo during the peak cherry blossom season. Look at how many people there are sat enjoying the cherry blossoms together!</a:t>
            </a: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The Japan Society website has a further resource on Hanami which further explores this topic. Visit the resource page to find out more: https://www.japansociety.org.uk/resource?resource=30</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Image credits: https://upload.wikimedia.org/wikipedia/commons/f/f3/Picnic_%40_White_cherry_blossoms_%40_Yoyogi_Park_%2813607017585%29.jpg</a:t>
            </a:r>
          </a:p>
        </p:txBody>
      </p:sp>
      <p:sp>
        <p:nvSpPr>
          <p:cNvPr id="4" name="Slide Number Placeholder 3">
            <a:extLst>
              <a:ext uri="{FF2B5EF4-FFF2-40B4-BE49-F238E27FC236}">
                <a16:creationId xmlns:a16="http://schemas.microsoft.com/office/drawing/2014/main" id="{B024CFBD-3DAF-BC32-B882-4A8E1FA3199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57964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3144C-D8D2-61FB-FDA5-F3DFFCA9F9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09D3CF-13A2-7486-374A-F2590A4CB39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1F3438F-F418-2929-3F4C-8467E3A9110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During spring, people like to eat lots of delicious seasonal sweets. This is </a:t>
            </a:r>
            <a:r>
              <a:rPr lang="en-GB" sz="1200" b="0" dirty="0" err="1">
                <a:solidFill>
                  <a:srgbClr val="FF0000"/>
                </a:solidFill>
                <a:latin typeface="Kristen ITC"/>
                <a:ea typeface="Kozuka Gothic Pro B"/>
              </a:rPr>
              <a:t>dango</a:t>
            </a:r>
            <a:r>
              <a:rPr lang="en-GB" sz="1200" b="0" dirty="0">
                <a:solidFill>
                  <a:srgbClr val="FF0000"/>
                </a:solidFill>
                <a:latin typeface="Kristen ITC"/>
                <a:ea typeface="Kozuka Gothic Pro B"/>
              </a:rPr>
              <a:t>, a delicious sweet that many people like to enjoy during the spring. It is made using glutinous rice flour.</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FF0000"/>
                </a:solidFill>
                <a:latin typeface="Kristen ITC"/>
                <a:ea typeface="Kozuka Gothic Pro B"/>
              </a:rPr>
              <a:t>What do you think the colours represent? (Answer: Pink – cherry blossoms; White –snow and goodbye to winter; Green –nature and new growth)</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1"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FF0000"/>
                </a:solidFill>
                <a:latin typeface="Kristen ITC"/>
                <a:ea typeface="Kozuka Gothic Pro B"/>
              </a:rPr>
              <a:t>Image from Canva.</a:t>
            </a:r>
            <a:endParaRPr lang="en-GB" sz="1200" b="1" i="0" dirty="0">
              <a:solidFill>
                <a:srgbClr val="FF0000"/>
              </a:solidFill>
              <a:latin typeface="Kristen ITC"/>
              <a:ea typeface="Kozuka Gothic Pro B"/>
            </a:endParaRPr>
          </a:p>
        </p:txBody>
      </p:sp>
      <p:sp>
        <p:nvSpPr>
          <p:cNvPr id="4" name="Slide Number Placeholder 3">
            <a:extLst>
              <a:ext uri="{FF2B5EF4-FFF2-40B4-BE49-F238E27FC236}">
                <a16:creationId xmlns:a16="http://schemas.microsoft.com/office/drawing/2014/main" id="{D93F5322-4D08-6448-9617-E42F1F19E02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737583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04503-A627-7EC1-65E4-8EDAFF0112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99F7E5-9B3C-11ED-0BA3-9EC0D6B31FA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53B0EA2-B15B-0E71-C5DB-526264C9ED65}"/>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This is </a:t>
            </a:r>
            <a:r>
              <a:rPr lang="en-GB" sz="1200" b="0" dirty="0" err="1">
                <a:solidFill>
                  <a:srgbClr val="FF0000"/>
                </a:solidFill>
                <a:latin typeface="Kristen ITC"/>
                <a:ea typeface="Kozuka Gothic Pro B"/>
              </a:rPr>
              <a:t>sakura</a:t>
            </a:r>
            <a:r>
              <a:rPr lang="en-GB" sz="1200" b="0" dirty="0">
                <a:solidFill>
                  <a:srgbClr val="FF0000"/>
                </a:solidFill>
                <a:latin typeface="Kristen ITC"/>
                <a:ea typeface="Kozuka Gothic Pro B"/>
              </a:rPr>
              <a:t> mochi (cherry blossom mochi). It is a traditional Japanese sweet; a sticky rice cake filled with red bean paste and wrapped in a </a:t>
            </a:r>
            <a:r>
              <a:rPr lang="en-GB" sz="1200" b="0" dirty="0" err="1">
                <a:solidFill>
                  <a:srgbClr val="FF0000"/>
                </a:solidFill>
                <a:latin typeface="Kristen ITC"/>
                <a:ea typeface="Kozuka Gothic Pro B"/>
              </a:rPr>
              <a:t>sakura</a:t>
            </a:r>
            <a:r>
              <a:rPr lang="en-GB" sz="1200" b="0" dirty="0">
                <a:solidFill>
                  <a:srgbClr val="FF0000"/>
                </a:solidFill>
                <a:latin typeface="Kristen ITC"/>
                <a:ea typeface="Kozuka Gothic Pro B"/>
              </a:rPr>
              <a:t> leaf.</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Mochi is a popular Japanese sweet enjoyed around the world, so you could ask your pupils if they have tried mochi before. Did they like it?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Image from Canva.</a:t>
            </a:r>
          </a:p>
        </p:txBody>
      </p:sp>
      <p:sp>
        <p:nvSpPr>
          <p:cNvPr id="4" name="Slide Number Placeholder 3">
            <a:extLst>
              <a:ext uri="{FF2B5EF4-FFF2-40B4-BE49-F238E27FC236}">
                <a16:creationId xmlns:a16="http://schemas.microsoft.com/office/drawing/2014/main" id="{E62ADCBF-C2C1-EA0D-2E1D-7EF3DB86027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667466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27DEC-2B78-54D4-4305-6771183BC3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0865FE-A74E-439C-4C54-442C89229E3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21C4A6C-DC58-FE9A-705A-C0D15B7F7E7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prstClr val="black"/>
                </a:solidFill>
                <a:latin typeface="Kozuka Gothic Pro B" pitchFamily="34" charset="-128"/>
                <a:ea typeface="Kozuka Gothic Pro B" pitchFamily="34" charset="-128"/>
              </a:rPr>
              <a:t>Spring is a time for new beginnings and new life. </a:t>
            </a:r>
            <a:r>
              <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In Japan, the new school year starts in April, during spring. This picture is of two young elementary school children at their school’s entrance ceremony; the first day of school in April!</a:t>
            </a: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This is in contrast to many countries in the world where the new school year commences at the end of summer/beginning of autumn, usually around August/September.</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For many people in Japan, seeing cherry blossoms can remind them of the start of the new school year and the school entrance ceremonies which usually take place in April.</a:t>
            </a:r>
          </a:p>
        </p:txBody>
      </p:sp>
      <p:sp>
        <p:nvSpPr>
          <p:cNvPr id="4" name="Slide Number Placeholder 3">
            <a:extLst>
              <a:ext uri="{FF2B5EF4-FFF2-40B4-BE49-F238E27FC236}">
                <a16:creationId xmlns:a16="http://schemas.microsoft.com/office/drawing/2014/main" id="{C3749048-BD43-7AB2-80B8-C958D112D8C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7682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D7781-9846-6318-F314-5EBACB18EF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0420B8-B77F-C231-5D6F-026CD5D986E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1C6D5D2-9B92-DCB1-3286-247526953A08}"/>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prstClr val="black"/>
                </a:solidFill>
                <a:latin typeface="Kozuka Gothic Pro B" pitchFamily="34" charset="-128"/>
                <a:ea typeface="Kozuka Gothic Pro B" pitchFamily="34" charset="-128"/>
              </a:rPr>
              <a:t>During spring, farmers will also start to plant rice. Rice is a key ingredient in many Japanese meals!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prstClr val="black"/>
                </a:solidFill>
                <a:latin typeface="Kristen ITC"/>
                <a:ea typeface="Kozuka Gothic Pro B" pitchFamily="34" charset="-128"/>
              </a:rPr>
              <a:t>Before revealing the answer, ask pupils if they can guess what is growing in the field on the left. Then reveal the image on the right; these are rice balls (onigiri in Japanese).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Image: https://images.unsplash.com/photo-1560931607-18ef1c47f765?q=80&amp;w=1935&amp;auto=format&amp;fit=crop&amp;ixlib=rb-4.1.0&amp;ixid=M3wxMjA3fDB8MHxwaG90by1wYWdlfHx8fGVufDB8fHx8fA%3D%3D </a:t>
            </a:r>
          </a:p>
        </p:txBody>
      </p:sp>
      <p:sp>
        <p:nvSpPr>
          <p:cNvPr id="4" name="Slide Number Placeholder 3">
            <a:extLst>
              <a:ext uri="{FF2B5EF4-FFF2-40B4-BE49-F238E27FC236}">
                <a16:creationId xmlns:a16="http://schemas.microsoft.com/office/drawing/2014/main" id="{C94B276C-211F-6B69-D17C-1B3FAD59A9B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67543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8065E-6710-1E9B-B568-AEC3B546D8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C675CE-B909-CB24-99F0-BDCC353A612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8ACC832-7180-F9F8-1F0C-0D2D6B1058F2}"/>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Moving on from spring, now let’s look at summer – </a:t>
            </a:r>
            <a:r>
              <a:rPr lang="en-GB" sz="1200" b="0" dirty="0" err="1">
                <a:solidFill>
                  <a:srgbClr val="FF0000"/>
                </a:solidFill>
                <a:latin typeface="Kristen ITC"/>
                <a:ea typeface="Kozuka Gothic Pro B"/>
              </a:rPr>
              <a:t>natsu</a:t>
            </a:r>
            <a:r>
              <a:rPr lang="en-GB" sz="1200" b="0" dirty="0">
                <a:solidFill>
                  <a:srgbClr val="FF0000"/>
                </a:solidFill>
                <a:latin typeface="Kristen ITC"/>
                <a:ea typeface="Kozuka Gothic Pro B"/>
              </a:rPr>
              <a:t> (</a:t>
            </a:r>
            <a:r>
              <a:rPr lang="en-GB" sz="1200" b="0" dirty="0" err="1">
                <a:solidFill>
                  <a:srgbClr val="FF0000"/>
                </a:solidFill>
                <a:latin typeface="Kristen ITC"/>
                <a:ea typeface="Kozuka Gothic Pro B"/>
              </a:rPr>
              <a:t>nat-soo</a:t>
            </a:r>
            <a:r>
              <a:rPr lang="en-GB" sz="1200" b="0" dirty="0">
                <a:solidFill>
                  <a:srgbClr val="FF0000"/>
                </a:solidFill>
                <a:latin typeface="Kristen ITC"/>
                <a:ea typeface="Kozuka Gothic Pro B"/>
              </a:rPr>
              <a:t>) in Japanese.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Image: https://images.unsplash.com/photo-1531219435494-8e90d22adc1e?q=80&amp;w=1170&amp;auto=format&amp;fit=crop&amp;ixlib=rb-4.1.0&amp;ixid=M3wxMjA3fDB8MHxwaG90by1wYWdlfHx8fGVufDB8fHx8fA%3D%3D</a:t>
            </a:r>
          </a:p>
        </p:txBody>
      </p:sp>
      <p:sp>
        <p:nvSpPr>
          <p:cNvPr id="4" name="Slide Number Placeholder 3">
            <a:extLst>
              <a:ext uri="{FF2B5EF4-FFF2-40B4-BE49-F238E27FC236}">
                <a16:creationId xmlns:a16="http://schemas.microsoft.com/office/drawing/2014/main" id="{B260057D-4B3A-F88F-F5A4-10AF776F8AF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377851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0DBF9-455E-D1F5-45D6-8F10FF7507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E05437-E84B-582B-83EE-502732465C3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36B67B6-4E58-3D80-82BE-E20847E7C54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a:defRPr/>
            </a:pPr>
            <a:r>
              <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a:rPr>
              <a:t>Summer in Japan can be very hot, humid, and sunny. Many p</a:t>
            </a:r>
            <a:r>
              <a:rPr lang="en-GB" sz="1200" dirty="0" err="1">
                <a:solidFill>
                  <a:prstClr val="black"/>
                </a:solidFill>
                <a:latin typeface="Kozuka Gothic Pro B" pitchFamily="34" charset="-128"/>
                <a:ea typeface="Kozuka Gothic Pro B"/>
              </a:rPr>
              <a:t>eople</a:t>
            </a:r>
            <a:r>
              <a:rPr lang="en-GB" sz="1200" dirty="0">
                <a:solidFill>
                  <a:prstClr val="black"/>
                </a:solidFill>
                <a:latin typeface="Kozuka Gothic Pro B" pitchFamily="34" charset="-128"/>
                <a:ea typeface="Kozuka Gothic Pro B"/>
              </a:rPr>
              <a:t> like to visit the beach to go swimming!</a:t>
            </a:r>
            <a:r>
              <a:rPr lang="en-GB" dirty="0">
                <a:solidFill>
                  <a:prstClr val="black"/>
                </a:solidFill>
                <a:latin typeface="Kozuka Gothic Pro B" pitchFamily="34" charset="-128"/>
                <a:ea typeface="Kozuka Gothic Pro B"/>
              </a:rPr>
              <a:t> </a:t>
            </a: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As Japan is an island nation, there are many beaches across the country that people can easily travel to.</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Image from Canva.</a:t>
            </a:r>
          </a:p>
        </p:txBody>
      </p:sp>
      <p:sp>
        <p:nvSpPr>
          <p:cNvPr id="4" name="Slide Number Placeholder 3">
            <a:extLst>
              <a:ext uri="{FF2B5EF4-FFF2-40B4-BE49-F238E27FC236}">
                <a16:creationId xmlns:a16="http://schemas.microsoft.com/office/drawing/2014/main" id="{78B79B6D-9CDC-34C1-5A2E-DB16A467D11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96401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497D3-E8CE-4498-3111-2E5F585117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2F0CBC-CC3F-7E04-5C66-2E808A301A9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3FBF986-F12C-F59B-3921-ECC139462F3E}"/>
              </a:ext>
            </a:extLst>
          </p:cNvPr>
          <p:cNvSpPr>
            <a:spLocks noGrp="1"/>
          </p:cNvSpPr>
          <p:nvPr>
            <p:ph type="body" idx="1"/>
          </p:nvPr>
        </p:nvSpPr>
        <p:spPr/>
        <p:txBody>
          <a:bodyPr/>
          <a:lstStyle/>
          <a:p>
            <a:pPr marL="0" indent="0">
              <a:buFont typeface="Arial" panose="020B0604020202020204" pitchFamily="34" charset="0"/>
              <a:buNone/>
            </a:pPr>
            <a:r>
              <a:rPr lang="en-US" b="1" dirty="0">
                <a:cs typeface="Calibri"/>
              </a:rPr>
              <a:t>Teacher’s Notes</a:t>
            </a:r>
          </a:p>
          <a:p>
            <a:pPr marL="0" indent="0">
              <a:buFont typeface="Arial" panose="020B0604020202020204" pitchFamily="34" charset="0"/>
              <a:buNone/>
            </a:pPr>
            <a:r>
              <a:rPr lang="en-US" b="0" dirty="0">
                <a:cs typeface="Calibri"/>
              </a:rPr>
              <a:t>You could show this image as an alternative to the first slide. You could ask pupils to compare the images – what do you see in this picture? How does this picture make you feel? What season do you think it is? Based on these 2 pictures, what topic could we be looking at today?</a:t>
            </a:r>
          </a:p>
        </p:txBody>
      </p:sp>
      <p:sp>
        <p:nvSpPr>
          <p:cNvPr id="4" name="Slide Number Placeholder 3">
            <a:extLst>
              <a:ext uri="{FF2B5EF4-FFF2-40B4-BE49-F238E27FC236}">
                <a16:creationId xmlns:a16="http://schemas.microsoft.com/office/drawing/2014/main" id="{A030C4A8-ADDC-5DF0-1F1B-971B8B39FB4F}"/>
              </a:ext>
            </a:extLst>
          </p:cNvPr>
          <p:cNvSpPr>
            <a:spLocks noGrp="1"/>
          </p:cNvSpPr>
          <p:nvPr>
            <p:ph type="sldNum" sz="quarter" idx="10"/>
          </p:nvPr>
        </p:nvSpPr>
        <p:spPr/>
        <p:txBody>
          <a:bodyPr/>
          <a:lstStyle/>
          <a:p>
            <a:fld id="{9D1BBD79-A804-45E9-B8E3-9A16A3218D6A}" type="slidenum">
              <a:rPr lang="en-GB" smtClean="0"/>
              <a:t>2</a:t>
            </a:fld>
            <a:endParaRPr lang="en-GB"/>
          </a:p>
        </p:txBody>
      </p:sp>
    </p:spTree>
    <p:extLst>
      <p:ext uri="{BB962C8B-B14F-4D97-AF65-F5344CB8AC3E}">
        <p14:creationId xmlns:p14="http://schemas.microsoft.com/office/powerpoint/2010/main" val="36440938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2DFD4-BAFA-BBFD-A659-7D10F535CB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83A982-2E66-575D-5F1F-FF31364F00B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7E33CDF-631F-D648-A912-C604E0697F3D}"/>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Shaved ice is a popular treat people most commonly eat in summer time. The dessert consists of layers of finely shaved blocks of ice, usually sweetened with different syrups (strawberry, mango, melon, etc) and condensed milk. You can often buy shaved ice at summer festivals, too.</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Ask your pupils if they would like to try shaved ice. Have they ever had something similar to this before (i.e., slushies)?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Image: https://images.unsplash.com/photo-1716626669148-1731504429dd?q=80&amp;w=1171&amp;auto=format&amp;fit=crop&amp;ixlib=rb-4.1.0&amp;ixid=M3wxMjA3fDB8MHxwaG90by1wYWdlfHx8fGVufDB8fHx8fA%3D%3D </a:t>
            </a:r>
          </a:p>
        </p:txBody>
      </p:sp>
      <p:sp>
        <p:nvSpPr>
          <p:cNvPr id="4" name="Slide Number Placeholder 3">
            <a:extLst>
              <a:ext uri="{FF2B5EF4-FFF2-40B4-BE49-F238E27FC236}">
                <a16:creationId xmlns:a16="http://schemas.microsoft.com/office/drawing/2014/main" id="{9EE7AEA3-2A8C-E065-470E-1C486208DEA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516796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C3DE1-8F1C-1789-63FC-747CB1A378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B1FB5A-C702-534F-DFB6-C4159B63F93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4F09B6C-15AA-3D24-8354-E47FC62A590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a:defRPr/>
            </a:pPr>
            <a:r>
              <a:rPr lang="en-GB" dirty="0">
                <a:solidFill>
                  <a:srgbClr val="FF0000"/>
                </a:solidFill>
                <a:latin typeface="Kristen ITC"/>
                <a:ea typeface="Kozuka Gothic Pro B"/>
              </a:rPr>
              <a:t>Chilled noodles are also popular in Japan in the summer. There are different kinds, but this one is cold ramen noodles with toppings (called </a:t>
            </a:r>
            <a:r>
              <a:rPr lang="en-GB" dirty="0" err="1">
                <a:solidFill>
                  <a:srgbClr val="FF0000"/>
                </a:solidFill>
                <a:latin typeface="Kristen ITC"/>
                <a:ea typeface="Kozuka Gothic Pro B"/>
              </a:rPr>
              <a:t>hiyashi</a:t>
            </a:r>
            <a:r>
              <a:rPr lang="en-GB" dirty="0">
                <a:solidFill>
                  <a:srgbClr val="FF0000"/>
                </a:solidFill>
                <a:latin typeface="Kristen ITC"/>
                <a:ea typeface="Kozuka Gothic Pro B"/>
              </a:rPr>
              <a:t> </a:t>
            </a:r>
            <a:r>
              <a:rPr lang="en-GB" dirty="0" err="1">
                <a:solidFill>
                  <a:srgbClr val="FF0000"/>
                </a:solidFill>
                <a:latin typeface="Kristen ITC"/>
                <a:ea typeface="Kozuka Gothic Pro B"/>
              </a:rPr>
              <a:t>chuuka</a:t>
            </a:r>
            <a:r>
              <a:rPr lang="en-GB" dirty="0">
                <a:solidFill>
                  <a:srgbClr val="FF0000"/>
                </a:solidFill>
                <a:latin typeface="Kristen ITC"/>
                <a:ea typeface="Kozuka Gothic Pro B"/>
              </a:rPr>
              <a:t>.) The toppings in thi8s picture are typical for this dish – thin strips of omelette, cucumber and ham with seaweed, tomato and bean sprouts are placed on top of the noodles. Everything is mixed up with a dressing to eat it. </a:t>
            </a: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a:p>
            <a:pPr>
              <a:defRPr/>
            </a:pPr>
            <a:r>
              <a:rPr lang="en-GB" sz="1200" b="0" dirty="0">
                <a:solidFill>
                  <a:srgbClr val="FF0000"/>
                </a:solidFill>
                <a:latin typeface="Kristen ITC"/>
                <a:ea typeface="Kozuka Gothic Pro B"/>
              </a:rPr>
              <a:t>Image: </a:t>
            </a:r>
            <a:r>
              <a:rPr lang="en-GB" dirty="0">
                <a:solidFill>
                  <a:srgbClr val="FF0000"/>
                </a:solidFill>
                <a:latin typeface="Kristen ITC"/>
                <a:ea typeface="Kozuka Gothic Pro B"/>
              </a:rPr>
              <a:t>public domain, </a:t>
            </a:r>
            <a:r>
              <a:rPr lang="en-GB" dirty="0">
                <a:solidFill>
                  <a:srgbClr val="FF0000"/>
                </a:solidFill>
              </a:rPr>
              <a:t>https://commons.wikimedia.org/wiki/File:Hiyashi_chuka_002.jpg</a:t>
            </a:r>
            <a:endParaRPr lang="en-GB" b="0" dirty="0">
              <a:solidFill>
                <a:srgbClr val="FF0000"/>
              </a:solidFill>
            </a:endParaRPr>
          </a:p>
        </p:txBody>
      </p:sp>
      <p:sp>
        <p:nvSpPr>
          <p:cNvPr id="4" name="Slide Number Placeholder 3">
            <a:extLst>
              <a:ext uri="{FF2B5EF4-FFF2-40B4-BE49-F238E27FC236}">
                <a16:creationId xmlns:a16="http://schemas.microsoft.com/office/drawing/2014/main" id="{F6DD1770-9257-E0C7-C68B-753A32977CC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323352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EBD63-CFE7-06CD-CD4E-3438879A07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25700C-7CA2-1747-9818-374EEAE4DD4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61EDE6C-0DA2-40D7-2CD8-98738495559F}"/>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There are lots of festivals during summer, including firework festivals! </a:t>
            </a: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Ask pupils if they know when we are most likely to see fireworks in the UK, and if they know why that is.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Image from Canva.</a:t>
            </a:r>
          </a:p>
        </p:txBody>
      </p:sp>
      <p:sp>
        <p:nvSpPr>
          <p:cNvPr id="4" name="Slide Number Placeholder 3">
            <a:extLst>
              <a:ext uri="{FF2B5EF4-FFF2-40B4-BE49-F238E27FC236}">
                <a16:creationId xmlns:a16="http://schemas.microsoft.com/office/drawing/2014/main" id="{17E7A759-02A2-AB48-F568-9495C2E6E26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742818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E35AE-4B0F-B363-2D2D-5CD89A51BA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CF6FC1-DA23-62E6-8261-06806BACAFD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4EAC325-F19A-7571-3F1C-20647D838653}"/>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prstClr val="black"/>
                </a:solidFill>
                <a:latin typeface="Kozuka Gothic Pro B" pitchFamily="34" charset="-128"/>
                <a:ea typeface="Kozuka Gothic Pro B" pitchFamily="34" charset="-128"/>
              </a:rPr>
              <a:t>At festivals, people often wear yukata – traditional Japanese summer kimono.</a:t>
            </a: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The yukata is like a summer version of the kimono (traditional Japanese dress). It is made with thinner and lighter materials to keep the wearer cool. Both men and women can wear yukata, and there are lots of different designs you can find. The patterns on male yukata are a bit different to what you see in this image (They tend to be darker colours).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Image from Canva.</a:t>
            </a:r>
          </a:p>
        </p:txBody>
      </p:sp>
      <p:sp>
        <p:nvSpPr>
          <p:cNvPr id="4" name="Slide Number Placeholder 3">
            <a:extLst>
              <a:ext uri="{FF2B5EF4-FFF2-40B4-BE49-F238E27FC236}">
                <a16:creationId xmlns:a16="http://schemas.microsoft.com/office/drawing/2014/main" id="{BACF0021-791C-3CA1-D275-D3B5161B94D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612345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8C5F4-CF63-12D0-22D5-3C71611C7F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127972-742E-194B-420D-4F554913D76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8882104-46A5-27F4-85E9-A1BBAE49851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You will often hear the sound of cicadas during summertime in Japan, and they can be very loud and noisy!</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This is why this sound is often associated with summer in Japan. When people hear cicadas, they often think of summer. Click through to the next slide to see an image of a cicada.</a:t>
            </a:r>
          </a:p>
        </p:txBody>
      </p:sp>
      <p:sp>
        <p:nvSpPr>
          <p:cNvPr id="4" name="Slide Number Placeholder 3">
            <a:extLst>
              <a:ext uri="{FF2B5EF4-FFF2-40B4-BE49-F238E27FC236}">
                <a16:creationId xmlns:a16="http://schemas.microsoft.com/office/drawing/2014/main" id="{2B44293C-2B0D-E9B4-22C1-A06482C1786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80567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AEBD0-50E6-F3A3-1336-A1A299558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3DA69A-93E0-5642-04F6-3CE144CF361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5A2EFB1-806E-1110-B8B1-85123B022D00}"/>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Do we have cicadas in the UK?</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Ask pupils are there any sounds that they commonly associate with summer time in the UK.</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1"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Image: https://images.unsplash.com/photo-1673192262158-1fe3c2fbe9f5?q=80&amp;w=1170&amp;auto=format&amp;fit=crop&amp;ixlib=rb-4.1.0&amp;ixid=M3wxMjA3fDB8MHxwaG90by1wYWdlfHx8fGVufDB8fHx8fA%3D%3D</a:t>
            </a:r>
          </a:p>
        </p:txBody>
      </p:sp>
      <p:sp>
        <p:nvSpPr>
          <p:cNvPr id="4" name="Slide Number Placeholder 3">
            <a:extLst>
              <a:ext uri="{FF2B5EF4-FFF2-40B4-BE49-F238E27FC236}">
                <a16:creationId xmlns:a16="http://schemas.microsoft.com/office/drawing/2014/main" id="{C0C54929-9F29-904B-4587-F7CBA887D3C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585572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958D1-E3C3-3A35-DD27-E3356E78C9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59C47B-5FA5-0F69-662C-F4E04FC86B3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8B0C565-38BE-A522-77C1-D446BCBE8166}"/>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Next, let’s learn more about autumn in Japan – </a:t>
            </a:r>
            <a:r>
              <a:rPr lang="en-GB" sz="1200" b="0" dirty="0" err="1">
                <a:solidFill>
                  <a:srgbClr val="FF0000"/>
                </a:solidFill>
                <a:latin typeface="Kristen ITC"/>
                <a:ea typeface="Kozuka Gothic Pro B"/>
              </a:rPr>
              <a:t>aki</a:t>
            </a:r>
            <a:r>
              <a:rPr lang="en-GB" sz="1200" b="0" dirty="0">
                <a:solidFill>
                  <a:srgbClr val="FF0000"/>
                </a:solidFill>
                <a:latin typeface="Kristen ITC"/>
                <a:ea typeface="Kozuka Gothic Pro B"/>
              </a:rPr>
              <a:t> (</a:t>
            </a:r>
            <a:r>
              <a:rPr lang="en-GB" sz="1200" b="0" i="1" dirty="0" err="1">
                <a:solidFill>
                  <a:srgbClr val="FF0000"/>
                </a:solidFill>
                <a:latin typeface="Kristen ITC"/>
                <a:ea typeface="Kozuka Gothic Pro B"/>
              </a:rPr>
              <a:t>acky</a:t>
            </a:r>
            <a:r>
              <a:rPr lang="en-GB" sz="1200" b="0" dirty="0">
                <a:solidFill>
                  <a:srgbClr val="FF0000"/>
                </a:solidFill>
                <a:latin typeface="Kristen ITC"/>
                <a:ea typeface="Kozuka Gothic Pro B"/>
              </a:rPr>
              <a:t>) in Japanese.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Image:</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https://images.unsplash.com/photo-1637230922121-8eb94eff2dd6?q=80&amp;w=1170&amp;auto=format&amp;fit=crop&amp;ixlib=rb-4.1.0&amp;ixid=M3wxMjA3fDB8MHxwaG90by1wYWdlfHx8fGVufDB8fHx8fA%3D%3D</a:t>
            </a:r>
          </a:p>
        </p:txBody>
      </p:sp>
      <p:sp>
        <p:nvSpPr>
          <p:cNvPr id="4" name="Slide Number Placeholder 3">
            <a:extLst>
              <a:ext uri="{FF2B5EF4-FFF2-40B4-BE49-F238E27FC236}">
                <a16:creationId xmlns:a16="http://schemas.microsoft.com/office/drawing/2014/main" id="{4695A296-FA79-D945-E8BA-A448DFFA06F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72081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23FC6-2917-D69D-A04C-10E8706402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F8A851-22AF-328B-50E9-A418CA38E9D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8923CF4-AC03-A090-5539-CED6155027D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solidFill>
                  <a:prstClr val="black"/>
                </a:solidFill>
                <a:latin typeface="Kozuka Gothic Pro B" pitchFamily="34" charset="-128"/>
                <a:ea typeface="Kozuka Gothic Pro B" pitchFamily="34" charset="-128"/>
              </a:rPr>
              <a:t>After a long hot summer, the weather starts to cool down, and the leaves start to change colours.</a:t>
            </a: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Look at the image on the slide and ask pupils what colours they can see. Autumn is a very colourful season, and you can still see lots of beautiful natural scenery all over the country.</a:t>
            </a:r>
          </a:p>
        </p:txBody>
      </p:sp>
      <p:sp>
        <p:nvSpPr>
          <p:cNvPr id="4" name="Slide Number Placeholder 3">
            <a:extLst>
              <a:ext uri="{FF2B5EF4-FFF2-40B4-BE49-F238E27FC236}">
                <a16:creationId xmlns:a16="http://schemas.microsoft.com/office/drawing/2014/main" id="{1CF838C5-906F-3212-647F-67E44D5829F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578420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3E973-24DD-AAE6-BAC3-5317D56E8E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9E1EA4-55AE-E7EE-2434-5126F338B19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575844D-46E1-C395-3EDE-504B60EF2606}"/>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These leaves are maple leaves, called </a:t>
            </a:r>
            <a:r>
              <a:rPr kumimoji="0" lang="en-GB" sz="1200" b="1" i="0" u="none" strike="noStrike" kern="1200" cap="none" spc="0" normalizeH="0" baseline="0" noProof="0" dirty="0" err="1">
                <a:ln>
                  <a:noFill/>
                </a:ln>
                <a:solidFill>
                  <a:prstClr val="black"/>
                </a:solidFill>
                <a:effectLst/>
                <a:uLnTx/>
                <a:uFillTx/>
                <a:latin typeface="Kozuka Gothic Pro B" pitchFamily="34" charset="-128"/>
                <a:ea typeface="Kozuka Gothic Pro B" pitchFamily="34" charset="-128"/>
                <a:cs typeface="+mn-cs"/>
              </a:rPr>
              <a:t>momiji</a:t>
            </a:r>
            <a:r>
              <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 in Japanese.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People like to go on walks to see the beautiful autumn leaves. </a:t>
            </a:r>
            <a:r>
              <a:rPr kumimoji="0" lang="en-GB" sz="120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In Japanese, this is called </a:t>
            </a:r>
            <a:r>
              <a:rPr kumimoji="0" lang="en-GB" sz="1200" b="1" i="0" u="none" strike="noStrike" kern="1200" cap="none" spc="0" normalizeH="0" baseline="0" noProof="0" dirty="0" err="1">
                <a:ln>
                  <a:noFill/>
                </a:ln>
                <a:solidFill>
                  <a:prstClr val="black"/>
                </a:solidFill>
                <a:effectLst/>
                <a:uLnTx/>
                <a:uFillTx/>
                <a:latin typeface="Kozuka Gothic Pro B" pitchFamily="34" charset="-128"/>
                <a:ea typeface="Kozuka Gothic Pro B" pitchFamily="34" charset="-128"/>
                <a:cs typeface="+mn-cs"/>
              </a:rPr>
              <a:t>momiji</a:t>
            </a:r>
            <a:r>
              <a:rPr lang="en-GB" sz="1200" b="1" dirty="0">
                <a:solidFill>
                  <a:prstClr val="black"/>
                </a:solidFill>
                <a:latin typeface="Kozuka Gothic Pro B" pitchFamily="34" charset="-128"/>
                <a:ea typeface="Kozuka Gothic Pro B" pitchFamily="34" charset="-128"/>
              </a:rPr>
              <a:t>-gari</a:t>
            </a:r>
            <a:r>
              <a:rPr lang="en-GB" sz="1200" dirty="0">
                <a:solidFill>
                  <a:prstClr val="black"/>
                </a:solidFill>
                <a:latin typeface="Kozuka Gothic Pro B" pitchFamily="34" charset="-128"/>
                <a:ea typeface="Kozuka Gothic Pro B" pitchFamily="34" charset="-128"/>
              </a:rPr>
              <a:t> (</a:t>
            </a:r>
            <a:r>
              <a:rPr lang="ja-JP" altLang="en-US" sz="1200" dirty="0">
                <a:solidFill>
                  <a:prstClr val="black"/>
                </a:solidFill>
                <a:latin typeface="Kozuka Gothic Pro B" pitchFamily="34" charset="-128"/>
                <a:ea typeface="Kozuka Gothic Pro B" pitchFamily="34" charset="-128"/>
              </a:rPr>
              <a:t>紅葉狩り</a:t>
            </a:r>
            <a:r>
              <a:rPr lang="en-GB" altLang="ja-JP" sz="1200" dirty="0">
                <a:solidFill>
                  <a:prstClr val="black"/>
                </a:solidFill>
                <a:latin typeface="Kozuka Gothic Pro B" pitchFamily="34" charset="-128"/>
                <a:ea typeface="Kozuka Gothic Pro B" pitchFamily="34" charset="-128"/>
              </a:rPr>
              <a:t>)</a:t>
            </a:r>
            <a:r>
              <a:rPr lang="en-GB" sz="1200" dirty="0">
                <a:solidFill>
                  <a:prstClr val="black"/>
                </a:solidFill>
                <a:latin typeface="Kozuka Gothic Pro B" pitchFamily="34" charset="-128"/>
                <a:ea typeface="Kozuka Gothic Pro B" pitchFamily="34" charset="-128"/>
              </a:rPr>
              <a:t> – </a:t>
            </a:r>
            <a:r>
              <a:rPr lang="en-GB" sz="1200" b="1" dirty="0">
                <a:solidFill>
                  <a:prstClr val="black"/>
                </a:solidFill>
                <a:latin typeface="Kozuka Gothic Pro B" pitchFamily="34" charset="-128"/>
                <a:ea typeface="Kozuka Gothic Pro B" pitchFamily="34" charset="-128"/>
              </a:rPr>
              <a:t>autumn leaf viewing</a:t>
            </a:r>
            <a:r>
              <a:rPr lang="en-GB" sz="1200" dirty="0">
                <a:solidFill>
                  <a:prstClr val="black"/>
                </a:solidFill>
                <a:latin typeface="Kozuka Gothic Pro B" pitchFamily="34" charset="-128"/>
                <a:ea typeface="Kozuka Gothic Pro B" pitchFamily="34" charset="-128"/>
              </a:rPr>
              <a:t>.</a:t>
            </a: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This is somewhat similar to </a:t>
            </a:r>
            <a:r>
              <a:rPr lang="en-GB" sz="1200" b="0" dirty="0" err="1">
                <a:solidFill>
                  <a:srgbClr val="FF0000"/>
                </a:solidFill>
                <a:latin typeface="Kristen ITC"/>
                <a:ea typeface="Kozuka Gothic Pro B"/>
              </a:rPr>
              <a:t>hanami</a:t>
            </a:r>
            <a:r>
              <a:rPr lang="en-GB" sz="1200" b="0" dirty="0">
                <a:solidFill>
                  <a:srgbClr val="FF0000"/>
                </a:solidFill>
                <a:latin typeface="Kristen ITC"/>
                <a:ea typeface="Kozuka Gothic Pro B"/>
              </a:rPr>
              <a:t> in spring. Many people like to go on walks and hikes to be able to see the autumn leaves. </a:t>
            </a:r>
          </a:p>
        </p:txBody>
      </p:sp>
      <p:sp>
        <p:nvSpPr>
          <p:cNvPr id="4" name="Slide Number Placeholder 3">
            <a:extLst>
              <a:ext uri="{FF2B5EF4-FFF2-40B4-BE49-F238E27FC236}">
                <a16:creationId xmlns:a16="http://schemas.microsoft.com/office/drawing/2014/main" id="{8C7D1EF8-8CB1-B19E-D1E7-4083829BE52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726040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5255A-EEC6-8253-C74D-DF4500233F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02BF2F-C307-7B6A-04FA-FE222F46075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7325A04-CBDC-545A-D9F2-3608B88E7423}"/>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prstClr val="black"/>
                </a:solidFill>
                <a:latin typeface="Kozuka Gothic Pro B" pitchFamily="34" charset="-128"/>
                <a:ea typeface="Kozuka Gothic Pro B" pitchFamily="34" charset="-128"/>
              </a:rPr>
              <a:t>You can still see beautiful flowers even during autumn. These are chrysanthemums.</a:t>
            </a: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Chrysanthemums are commonly associated with autumn in Japan.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Image: https://images.unsplash.com/photo-1695218258563-39afd70cb91b?q=80&amp;w=1974&amp;auto=format&amp;fit=crop&amp;ixlib=rb-4.1.0&amp;ixid=M3wxMjA3fDB8MHxwaG90by1wYWdlfHx8fGVufDB8fHx8fA%3D%3D </a:t>
            </a:r>
          </a:p>
        </p:txBody>
      </p:sp>
      <p:sp>
        <p:nvSpPr>
          <p:cNvPr id="4" name="Slide Number Placeholder 3">
            <a:extLst>
              <a:ext uri="{FF2B5EF4-FFF2-40B4-BE49-F238E27FC236}">
                <a16:creationId xmlns:a16="http://schemas.microsoft.com/office/drawing/2014/main" id="{5194AD5F-9A2C-EE55-E706-A7FB9570310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2153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Introduce the topic of today’s lesson.</a:t>
            </a:r>
          </a:p>
        </p:txBody>
      </p:sp>
      <p:sp>
        <p:nvSpPr>
          <p:cNvPr id="4" name="Slide Number Placeholder 3"/>
          <p:cNvSpPr>
            <a:spLocks noGrp="1"/>
          </p:cNvSpPr>
          <p:nvPr>
            <p:ph type="sldNum" sz="quarter" idx="10"/>
          </p:nvPr>
        </p:nvSpPr>
        <p:spPr/>
        <p:txBody>
          <a:bodyPr/>
          <a:lstStyle/>
          <a:p>
            <a:fld id="{9D1BBD79-A804-45E9-B8E3-9A16A3218D6A}" type="slidenum">
              <a:rPr lang="en-GB" smtClean="0"/>
              <a:t>3</a:t>
            </a:fld>
            <a:endParaRPr lang="en-GB"/>
          </a:p>
        </p:txBody>
      </p:sp>
    </p:spTree>
    <p:extLst>
      <p:ext uri="{BB962C8B-B14F-4D97-AF65-F5344CB8AC3E}">
        <p14:creationId xmlns:p14="http://schemas.microsoft.com/office/powerpoint/2010/main" val="10496642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DBD63-F40F-606C-EF70-C5B7917E71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8E8524-B3D0-C8B8-D2CB-553ED487C1D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B8EE6CF-5747-7766-84FB-042E2599FBDE}"/>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Traditionally, people made offerings to the moon in order to pray for a bountiful harvest. It’s less common to celebrate this festival in modern times.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When do we celebrate harvest in the UK?</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The Japan Society website has a resource where you can learn more about </a:t>
            </a:r>
            <a:r>
              <a:rPr lang="en-GB" sz="1200" b="0" dirty="0" err="1">
                <a:solidFill>
                  <a:srgbClr val="FF0000"/>
                </a:solidFill>
                <a:latin typeface="Kristen ITC"/>
                <a:ea typeface="Kozuka Gothic Pro B"/>
              </a:rPr>
              <a:t>Otsukimi</a:t>
            </a:r>
            <a:r>
              <a:rPr lang="en-GB" sz="1200" b="0" dirty="0">
                <a:solidFill>
                  <a:srgbClr val="FF0000"/>
                </a:solidFill>
                <a:latin typeface="Kristen ITC"/>
                <a:ea typeface="Kozuka Gothic Pro B"/>
              </a:rPr>
              <a:t> in Japan. Visit the resource page to find out more: https://www.japansociety.org.uk/resource?resource=72 </a:t>
            </a:r>
          </a:p>
        </p:txBody>
      </p:sp>
      <p:sp>
        <p:nvSpPr>
          <p:cNvPr id="4" name="Slide Number Placeholder 3">
            <a:extLst>
              <a:ext uri="{FF2B5EF4-FFF2-40B4-BE49-F238E27FC236}">
                <a16:creationId xmlns:a16="http://schemas.microsoft.com/office/drawing/2014/main" id="{E03919C0-2BC2-3467-B709-6D61346C66B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131389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5DFF7-8B17-5FE4-39E5-90BD1B3C07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CCC4DB-7253-B6C7-98F5-E4519A7051D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6E37544-CE01-FE35-3039-04354F25DFAC}"/>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a:defRPr/>
            </a:pPr>
            <a:r>
              <a:rPr lang="en-GB" dirty="0">
                <a:ea typeface="Calibri"/>
                <a:cs typeface="Calibri"/>
              </a:rPr>
              <a:t>Chestnuts (</a:t>
            </a:r>
            <a:r>
              <a:rPr lang="en-GB" dirty="0" err="1">
                <a:ea typeface="Calibri"/>
                <a:cs typeface="Calibri"/>
              </a:rPr>
              <a:t>kuri</a:t>
            </a:r>
            <a:r>
              <a:rPr lang="en-GB" dirty="0">
                <a:ea typeface="Calibri"/>
                <a:cs typeface="Calibri"/>
              </a:rPr>
              <a:t> in Japanese) are a symbol of autumn in Japan. They can be roasted and eaten like in the picture, but they are also used in sweets dishes and deserts. KitKat often make seasonal flavours in Japan, so in autumn you might see chestnut flavour KitKats!</a:t>
            </a:r>
          </a:p>
          <a:p>
            <a:pPr>
              <a:defRPr/>
            </a:pPr>
            <a:r>
              <a:rPr lang="en-GB" dirty="0">
                <a:ea typeface="Calibri"/>
                <a:cs typeface="Calibri"/>
              </a:rPr>
              <a:t>Do pupils associate chestnuts with the same season? </a:t>
            </a:r>
          </a:p>
          <a:p>
            <a:pPr>
              <a:defRPr/>
            </a:pPr>
            <a:endParaRPr lang="en-GB" dirty="0">
              <a:ea typeface="Calibri"/>
              <a:cs typeface="Calibri"/>
            </a:endParaRPr>
          </a:p>
          <a:p>
            <a:pPr>
              <a:defRPr/>
            </a:pPr>
            <a:r>
              <a:rPr lang="en-GB" b="0" dirty="0">
                <a:ea typeface="Calibri"/>
                <a:cs typeface="Calibri"/>
              </a:rPr>
              <a:t>Image credit: </a:t>
            </a:r>
            <a:r>
              <a:rPr lang="en-GB" b="0" dirty="0"/>
              <a:t>Wally </a:t>
            </a:r>
            <a:r>
              <a:rPr lang="en-GB" b="0" dirty="0" err="1"/>
              <a:t>Gobetz</a:t>
            </a:r>
            <a:r>
              <a:rPr lang="en-GB" b="0" dirty="0"/>
              <a:t>, </a:t>
            </a:r>
            <a:r>
              <a:rPr lang="en-GB" b="0" dirty="0">
                <a:hlinkClick r:id="rId3"/>
              </a:rPr>
              <a:t>https://www.flickr.com/photos/wallyg/5844211350</a:t>
            </a:r>
            <a:r>
              <a:rPr lang="en-GB" b="0" dirty="0"/>
              <a:t>, </a:t>
            </a:r>
            <a:r>
              <a:rPr lang="en-GB" b="0" dirty="0">
                <a:solidFill>
                  <a:srgbClr val="333333"/>
                </a:solidFill>
              </a:rPr>
              <a:t>CC BY-NC-ND 2.0: </a:t>
            </a:r>
            <a:r>
              <a:rPr lang="en-GB" b="0" dirty="0">
                <a:solidFill>
                  <a:srgbClr val="333333"/>
                </a:solidFill>
                <a:hlinkClick r:id="rId4"/>
              </a:rPr>
              <a:t>https://creativecommons.org/licenses/by-nc-nd/2.0/deed.en</a:t>
            </a:r>
            <a:r>
              <a:rPr lang="en-GB" b="0" dirty="0">
                <a:solidFill>
                  <a:srgbClr val="333333"/>
                </a:solidFill>
              </a:rPr>
              <a:t> </a:t>
            </a:r>
            <a:endParaRPr lang="en-GB" b="0" dirty="0"/>
          </a:p>
        </p:txBody>
      </p:sp>
      <p:sp>
        <p:nvSpPr>
          <p:cNvPr id="4" name="Slide Number Placeholder 3">
            <a:extLst>
              <a:ext uri="{FF2B5EF4-FFF2-40B4-BE49-F238E27FC236}">
                <a16:creationId xmlns:a16="http://schemas.microsoft.com/office/drawing/2014/main" id="{311D7D25-32AD-DA30-F483-73C3EB4FDEB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448194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5DFF7-8B17-5FE4-39E5-90BD1B3C07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CCC4DB-7253-B6C7-98F5-E4519A7051D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6E37544-CE01-FE35-3039-04354F25DFAC}"/>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Persimmons (kaki in Japanese) are sweet fruits. They can be eaten fresh or dried and are in season from October. Japanese Pears (nashi) become available at the end of summer. The shape is different to pears in the UK – they are rounder and could be mistaken for an apple at first glance. These are usually peeled and cut into slices before eaten. </a:t>
            </a:r>
            <a:endParaRPr lang="en-GB" dirty="0">
              <a:ea typeface="Calibri"/>
              <a:cs typeface="Calibri"/>
            </a:endParaRPr>
          </a:p>
          <a:p>
            <a:pPr>
              <a:defRPr/>
            </a:pPr>
            <a:endParaRPr lang="en-GB" dirty="0">
              <a:ea typeface="Calibri"/>
              <a:cs typeface="Calibri"/>
            </a:endParaRPr>
          </a:p>
          <a:p>
            <a:pPr>
              <a:defRPr/>
            </a:pPr>
            <a:r>
              <a:rPr lang="en-GB" dirty="0">
                <a:ea typeface="Calibri"/>
                <a:cs typeface="Calibri"/>
              </a:rPr>
              <a:t>Image credits: Koshy </a:t>
            </a:r>
            <a:r>
              <a:rPr lang="en-GB" dirty="0" err="1">
                <a:ea typeface="Calibri"/>
                <a:cs typeface="Calibri"/>
              </a:rPr>
              <a:t>Koshy</a:t>
            </a:r>
            <a:r>
              <a:rPr lang="en-GB" dirty="0"/>
              <a:t>, https://www.flickr.com/photos/kkoshy/5092619745/in/photostream/, </a:t>
            </a:r>
            <a:r>
              <a:rPr lang="en-GB" b="0" i="0" dirty="0">
                <a:solidFill>
                  <a:srgbClr val="333333"/>
                </a:solidFill>
                <a:effectLst/>
                <a:latin typeface="Roboto Condensed" panose="02000000000000000000" pitchFamily="2" charset="0"/>
              </a:rPr>
              <a:t>CC BY 2.0: https://creativecommons.org/licenses/by/2.0/ </a:t>
            </a:r>
          </a:p>
          <a:p>
            <a:pPr>
              <a:defRPr/>
            </a:pPr>
            <a:r>
              <a:rPr lang="en-GB" b="0" i="0" dirty="0">
                <a:solidFill>
                  <a:srgbClr val="362B36"/>
                </a:solidFill>
                <a:effectLst/>
                <a:latin typeface="Arial" panose="020B0604020202020204" pitchFamily="34" charset="0"/>
              </a:rPr>
              <a:t>Agnieszka </a:t>
            </a:r>
            <a:r>
              <a:rPr lang="en-GB" b="0" i="0" dirty="0" err="1">
                <a:solidFill>
                  <a:srgbClr val="362B36"/>
                </a:solidFill>
                <a:effectLst/>
                <a:latin typeface="Arial" panose="020B0604020202020204" pitchFamily="34" charset="0"/>
              </a:rPr>
              <a:t>Kwiecie</a:t>
            </a:r>
            <a:r>
              <a:rPr lang="en-GB" b="0" i="0" u="none" strike="noStrike" dirty="0" err="1">
                <a:solidFill>
                  <a:srgbClr val="3366CC"/>
                </a:solidFill>
                <a:effectLst/>
                <a:latin typeface="Arial" panose="020B0604020202020204" pitchFamily="34" charset="0"/>
              </a:rPr>
              <a:t>ń</a:t>
            </a:r>
            <a:r>
              <a:rPr lang="en-GB" b="0" i="0" dirty="0">
                <a:solidFill>
                  <a:srgbClr val="362B36"/>
                </a:solidFill>
                <a:effectLst/>
                <a:latin typeface="Arial" panose="020B0604020202020204" pitchFamily="34" charset="0"/>
              </a:rPr>
              <a:t>, Nova,  </a:t>
            </a:r>
            <a:r>
              <a:rPr lang="en-GB" b="0" dirty="0"/>
              <a:t>https://commons.wikimedia.org/wiki/File:Owoce_Nashi.jpg, </a:t>
            </a:r>
            <a:r>
              <a:rPr lang="pl-PL" b="0" dirty="0"/>
              <a:t>CC BY-SA 3.0</a:t>
            </a:r>
            <a:r>
              <a:rPr lang="en-GB" b="0" dirty="0"/>
              <a:t>: </a:t>
            </a:r>
            <a:r>
              <a:rPr lang="pl-PL" b="0" dirty="0"/>
              <a:t>https://creativecommons.org/licenses/by-sa/3.0&gt;</a:t>
            </a:r>
            <a:r>
              <a:rPr lang="en-GB" b="0" dirty="0"/>
              <a:t> (cropped)</a:t>
            </a:r>
          </a:p>
        </p:txBody>
      </p:sp>
      <p:sp>
        <p:nvSpPr>
          <p:cNvPr id="4" name="Slide Number Placeholder 3">
            <a:extLst>
              <a:ext uri="{FF2B5EF4-FFF2-40B4-BE49-F238E27FC236}">
                <a16:creationId xmlns:a16="http://schemas.microsoft.com/office/drawing/2014/main" id="{311D7D25-32AD-DA30-F483-73C3EB4FDEB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562725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815F4-D410-AD0C-6C65-B753FC620A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8B4A3B-673A-08E0-26AB-C50A2723772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68D673A-FED1-4EC2-9E31-89D6A346B99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Finally, let’s look at winter in Japan – </a:t>
            </a:r>
            <a:r>
              <a:rPr lang="en-GB" sz="1200" b="0" dirty="0" err="1">
                <a:solidFill>
                  <a:srgbClr val="FF0000"/>
                </a:solidFill>
                <a:latin typeface="Kristen ITC"/>
                <a:ea typeface="Kozuka Gothic Pro B"/>
              </a:rPr>
              <a:t>fuyu</a:t>
            </a:r>
            <a:r>
              <a:rPr lang="en-GB" sz="1200" b="0" dirty="0">
                <a:solidFill>
                  <a:srgbClr val="FF0000"/>
                </a:solidFill>
                <a:latin typeface="Kristen ITC"/>
                <a:ea typeface="Kozuka Gothic Pro B"/>
              </a:rPr>
              <a:t> (foo-you) in Japanese.</a:t>
            </a:r>
          </a:p>
        </p:txBody>
      </p:sp>
      <p:sp>
        <p:nvSpPr>
          <p:cNvPr id="4" name="Slide Number Placeholder 3">
            <a:extLst>
              <a:ext uri="{FF2B5EF4-FFF2-40B4-BE49-F238E27FC236}">
                <a16:creationId xmlns:a16="http://schemas.microsoft.com/office/drawing/2014/main" id="{0C9F39BE-9467-3FA4-88BF-0C0B6398E52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732987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7BCCA-6489-B50A-0A07-7016EEE3D3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F2A5DC-6100-C18A-CEC7-5F77F692679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2592C94-2FE8-7550-DE91-51DE56355FA8}"/>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Winter can be very cold in Japan. </a:t>
            </a:r>
            <a:r>
              <a:rPr lang="en-GB" sz="1200" dirty="0">
                <a:solidFill>
                  <a:prstClr val="black"/>
                </a:solidFill>
                <a:latin typeface="Kozuka Gothic Pro B" pitchFamily="34" charset="-128"/>
                <a:ea typeface="Kozuka Gothic Pro B" pitchFamily="34" charset="-128"/>
              </a:rPr>
              <a:t>Some parts of northern Japan get lots of snow during winter!</a:t>
            </a: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However, this is not true for all regions of Japan; further south in Japan, winters can be quite mild.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Image: https://images.unsplash.com/photo-1517299321609-52687d1bc55a?q=80&amp;w=1170&amp;auto=format&amp;fit=crop&amp;ixlib=rb-4.1.0&amp;ixid=M3wxMjA3fDB8MHxwaG90by1wYWdlfHx8fGVufDB8fHx8fA%3D%3D </a:t>
            </a:r>
          </a:p>
        </p:txBody>
      </p:sp>
      <p:sp>
        <p:nvSpPr>
          <p:cNvPr id="4" name="Slide Number Placeholder 3">
            <a:extLst>
              <a:ext uri="{FF2B5EF4-FFF2-40B4-BE49-F238E27FC236}">
                <a16:creationId xmlns:a16="http://schemas.microsoft.com/office/drawing/2014/main" id="{0BC5B606-33F2-D666-275D-FF536A0F60A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308657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18173-9B62-4D62-A5C5-B94A6B86D5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3288A2-0E8E-3413-2EE1-4A746096DC1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F9877F8-8C6B-051F-64E1-2EC1CBA592EF}"/>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endParaRPr lang="en-GB" sz="1200" b="0" dirty="0">
              <a:solidFill>
                <a:srgbClr val="FF0000"/>
              </a:solidFill>
              <a:latin typeface="Kristen ITC"/>
              <a:ea typeface="Kozuka Gothic Pro B"/>
            </a:endParaRPr>
          </a:p>
          <a:p>
            <a:pPr>
              <a:defRPr/>
            </a:pPr>
            <a:r>
              <a:rPr lang="en-GB">
                <a:solidFill>
                  <a:srgbClr val="000000"/>
                </a:solidFill>
              </a:rPr>
              <a:t>In Hokkaido, there is a snow festival every year, where you can see incredible sculptures made from snow and ice!</a:t>
            </a:r>
            <a:endParaRPr lang="en-GB"/>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Hokkaido is the most northern island in Japan. The Sapporo Snow Festival takes place every year, usually in February, and visitors can expect to see a stunning array of detailed snow and ice sculptures.</a:t>
            </a:r>
          </a:p>
          <a:p>
            <a:pPr>
              <a:defRPr/>
            </a:pPr>
            <a:endParaRPr lang="en-GB" dirty="0"/>
          </a:p>
          <a:p>
            <a:pPr>
              <a:defRPr/>
            </a:pPr>
            <a:r>
              <a:rPr lang="en-GB" dirty="0">
                <a:ea typeface="Calibri"/>
                <a:cs typeface="Calibri"/>
              </a:rPr>
              <a:t>Image: </a:t>
            </a:r>
            <a:r>
              <a:rPr lang="en-GB" dirty="0">
                <a:hlinkClick r:id="rId3"/>
              </a:rPr>
              <a:t>https://www.flickr.com/photos/tony926/2283131671</a:t>
            </a:r>
            <a:r>
              <a:rPr lang="en-GB" dirty="0"/>
              <a:t>, License: </a:t>
            </a:r>
            <a:r>
              <a:rPr lang="en-GB" dirty="0">
                <a:hlinkClick r:id="rId4"/>
              </a:rPr>
              <a:t>https://creativecommons.org/licenses/by-nc-nd/2.0/deed.en</a:t>
            </a:r>
            <a:r>
              <a:rPr lang="en-GB" dirty="0"/>
              <a:t> </a:t>
            </a:r>
          </a:p>
        </p:txBody>
      </p:sp>
      <p:sp>
        <p:nvSpPr>
          <p:cNvPr id="4" name="Slide Number Placeholder 3">
            <a:extLst>
              <a:ext uri="{FF2B5EF4-FFF2-40B4-BE49-F238E27FC236}">
                <a16:creationId xmlns:a16="http://schemas.microsoft.com/office/drawing/2014/main" id="{2A396CD4-7A2B-DE54-C049-4210F0706B4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029369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B4B61-2090-BFD1-861C-BE5E993ECA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083DC6-0762-EAA7-CCA3-D157B9425B5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8F947FA-CCD6-C829-A337-2C276E00BA7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As Japan is a mountainous country, skiing and snowboarding are popular sports for people to enjoy during the winter!</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Image credits: https://images.unsplash.com/photo-1558172474-c86baed4e874?q=80&amp;w=1171&amp;auto=format&amp;fit=crop&amp;ixlib=rb-4.1.0&amp;ixid=M3wxMjA3fDB8MHxwaG90by1wYWdlfHx8fGVufDB8fHx8fA%3D%3D</a:t>
            </a:r>
          </a:p>
        </p:txBody>
      </p:sp>
      <p:sp>
        <p:nvSpPr>
          <p:cNvPr id="4" name="Slide Number Placeholder 3">
            <a:extLst>
              <a:ext uri="{FF2B5EF4-FFF2-40B4-BE49-F238E27FC236}">
                <a16:creationId xmlns:a16="http://schemas.microsoft.com/office/drawing/2014/main" id="{7BB2FB97-6FAC-DE35-6FB4-3008F09342F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637618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108E8-EABA-9208-7483-3251904BBB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C2B426-E27F-BD11-E956-9FE9B90CD73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87B87B6-B028-675F-E52A-6E3E45165B6C}"/>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As Japan is a mountainous country, skiing and snowboarding are popular sports for people to enjoy during the winter!</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Image credits: https://images.unsplash.com/photo-1612921771983-af515e53403e?q=80&amp;w=1170&amp;auto=format&amp;fit=crop&amp;ixlib=rb-4.1.0&amp;ixid=M3wxMjA3fDB8MHxwaG90by1wYWdlfHx8fGVufDB8fHx8fA%3D%3D</a:t>
            </a:r>
          </a:p>
        </p:txBody>
      </p:sp>
      <p:sp>
        <p:nvSpPr>
          <p:cNvPr id="4" name="Slide Number Placeholder 3">
            <a:extLst>
              <a:ext uri="{FF2B5EF4-FFF2-40B4-BE49-F238E27FC236}">
                <a16:creationId xmlns:a16="http://schemas.microsoft.com/office/drawing/2014/main" id="{45CA7A7A-17EA-9C0E-5E3B-95C2CF7760A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08172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251E2-2FA7-60B8-E4F8-4E1959B88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14F875-1241-EC06-31D2-EB60936D0D4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E3E5725-B3A3-F831-64B8-9E13C5FCE60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Before explaining, ask pupils to guess what the object on the screen is!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Many people use </a:t>
            </a:r>
            <a:r>
              <a:rPr lang="en-GB" sz="1200" b="0" dirty="0" err="1">
                <a:solidFill>
                  <a:srgbClr val="FF0000"/>
                </a:solidFill>
                <a:latin typeface="Kristen ITC"/>
                <a:ea typeface="Kozuka Gothic Pro B"/>
              </a:rPr>
              <a:t>kotatsu</a:t>
            </a:r>
            <a:r>
              <a:rPr lang="en-GB" sz="1200" b="0" dirty="0">
                <a:solidFill>
                  <a:srgbClr val="FF0000"/>
                </a:solidFill>
                <a:latin typeface="Kristen ITC"/>
                <a:ea typeface="Kozuka Gothic Pro B"/>
              </a:rPr>
              <a:t> during winter in order to keep warm. They are tables with heaters underneath them. The blanket helps to keep the heat trapped underneath the table. People can sit at the table with their feet and legs underneath which can warm up their body very quickly.</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Image from Canva.</a:t>
            </a:r>
          </a:p>
        </p:txBody>
      </p:sp>
      <p:sp>
        <p:nvSpPr>
          <p:cNvPr id="4" name="Slide Number Placeholder 3">
            <a:extLst>
              <a:ext uri="{FF2B5EF4-FFF2-40B4-BE49-F238E27FC236}">
                <a16:creationId xmlns:a16="http://schemas.microsoft.com/office/drawing/2014/main" id="{10E30977-78A1-505D-5CF7-66DE795C616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281257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51AC2-C363-1227-0FF7-A413007DC0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D351C1-65C6-593D-7943-5179D786062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DD164E7-CCBD-2032-E330-A1A494E1B7B4}"/>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People also like to eat hot pot during the wintertime to stay warm! Families and friends gather together to cook and eat a range of ingredients in the hot pot together, including vegetables, meat, and seafood.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Our Winter Food resource covers in further detail the different types of delicious dishes people in Japan like to enjoy during the colder months of the year. Visit the resource page to find out more: https://www.japansociety.org.uk/resource?resource=121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Image from Canva.</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p:txBody>
      </p:sp>
      <p:sp>
        <p:nvSpPr>
          <p:cNvPr id="4" name="Slide Number Placeholder 3">
            <a:extLst>
              <a:ext uri="{FF2B5EF4-FFF2-40B4-BE49-F238E27FC236}">
                <a16:creationId xmlns:a16="http://schemas.microsoft.com/office/drawing/2014/main" id="{20E1C3DC-6B17-53BC-41EC-68343510141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10658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Introduce the Learning Objectives.</a:t>
            </a:r>
          </a:p>
        </p:txBody>
      </p:sp>
      <p:sp>
        <p:nvSpPr>
          <p:cNvPr id="4" name="Slide Number Placeholder 3"/>
          <p:cNvSpPr>
            <a:spLocks noGrp="1"/>
          </p:cNvSpPr>
          <p:nvPr>
            <p:ph type="sldNum" sz="quarter" idx="10"/>
          </p:nvPr>
        </p:nvSpPr>
        <p:spPr/>
        <p:txBody>
          <a:bodyPr/>
          <a:lstStyle/>
          <a:p>
            <a:fld id="{9D1BBD79-A804-45E9-B8E3-9A16A3218D6A}" type="slidenum">
              <a:rPr lang="en-GB" smtClean="0"/>
              <a:t>4</a:t>
            </a:fld>
            <a:endParaRPr lang="en-GB"/>
          </a:p>
        </p:txBody>
      </p:sp>
    </p:spTree>
    <p:extLst>
      <p:ext uri="{BB962C8B-B14F-4D97-AF65-F5344CB8AC3E}">
        <p14:creationId xmlns:p14="http://schemas.microsoft.com/office/powerpoint/2010/main" val="10496642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7B1D3-3450-A299-B12D-46E0688DDD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9B14F5-98EC-8D16-02B9-E4A3C0D0A56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C223948-7D42-9FB2-C58D-BAE570336AF4}"/>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In Japan, it gets dark earlier in winter. This makes it a good time of year for beautiful winter lights and illuminations.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Image credits: https://images.unsplash.com/photo-1775591793676-81f243bdc16a?q=80&amp;w=1168&amp;auto=format&amp;fit=crop&amp;ixlib=rb-4.1.0&amp;ixid=M3wxMjA3fDB8MHxwaG90by1wYWdlfHx8fGVufDB8fHx8fA%3D%3D</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1" dirty="0">
              <a:solidFill>
                <a:srgbClr val="FF0000"/>
              </a:solidFill>
              <a:latin typeface="Kristen ITC"/>
              <a:ea typeface="Kozuka Gothic Pro B"/>
            </a:endParaRPr>
          </a:p>
        </p:txBody>
      </p:sp>
      <p:sp>
        <p:nvSpPr>
          <p:cNvPr id="4" name="Slide Number Placeholder 3">
            <a:extLst>
              <a:ext uri="{FF2B5EF4-FFF2-40B4-BE49-F238E27FC236}">
                <a16:creationId xmlns:a16="http://schemas.microsoft.com/office/drawing/2014/main" id="{6A971679-3BED-3383-B7C2-EEEFF1EC080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20845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89916-D917-CC20-5C41-43D7C8225D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CA8F3D-37C6-930B-0FCA-070B93AB79B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00EB483-6E1B-8F13-1139-5D98F7B890F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New Year is the most important celebration </a:t>
            </a:r>
            <a:r>
              <a:rPr lang="en-GB" sz="1200" dirty="0">
                <a:solidFill>
                  <a:prstClr val="black"/>
                </a:solidFill>
                <a:latin typeface="Kozuka Gothic Pro B" pitchFamily="34" charset="-128"/>
                <a:ea typeface="Kozuka Gothic Pro B" pitchFamily="34" charset="-128"/>
              </a:rPr>
              <a:t>of the year in Japan. People spend time together with family, eating traditional food, and visiting shrines and temples.</a:t>
            </a:r>
            <a:r>
              <a:rPr kumimoji="0" lang="en-GB" sz="12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Mention to pupils that Christmas is not as widely celebrated nor as significant in Japan as it is in the UK.</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This slide shows some typical New Year decorations people might display in their homes.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Learn more about New Year in Japan with our </a:t>
            </a:r>
            <a:r>
              <a:rPr lang="en-GB" sz="1200" b="0" dirty="0" err="1">
                <a:solidFill>
                  <a:srgbClr val="FF0000"/>
                </a:solidFill>
                <a:latin typeface="Kristen ITC"/>
                <a:ea typeface="Kozuka Gothic Pro B"/>
              </a:rPr>
              <a:t>Oshogatsu</a:t>
            </a:r>
            <a:r>
              <a:rPr lang="en-GB" sz="1200" b="0" dirty="0">
                <a:solidFill>
                  <a:srgbClr val="FF0000"/>
                </a:solidFill>
                <a:latin typeface="Kristen ITC"/>
                <a:ea typeface="Kozuka Gothic Pro B"/>
              </a:rPr>
              <a:t> resource. Visit the resource page to find out more: https://www.japansociety.org.uk/resource?resource=11</a:t>
            </a:r>
          </a:p>
        </p:txBody>
      </p:sp>
      <p:sp>
        <p:nvSpPr>
          <p:cNvPr id="4" name="Slide Number Placeholder 3">
            <a:extLst>
              <a:ext uri="{FF2B5EF4-FFF2-40B4-BE49-F238E27FC236}">
                <a16:creationId xmlns:a16="http://schemas.microsoft.com/office/drawing/2014/main" id="{957BD0E9-5998-010F-6627-2E78AC04CF6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499374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63BA6-B9BE-F5F0-2F05-CD92842B9C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43E3D7-C0F7-A017-3A6F-1305EB8D7D7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306DE16-A66A-629C-CDD2-6AD562B3730D}"/>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During the New Year, people will visit shrines to pray for good fortune in the coming year ahead.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As well as visiting shrines, people often spend time together with their family, eating delicious traditional meals, and enjoying the holiday together.</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Image credits: https://commons.wikimedia.org/wiki/File:Yudzuruha_shrine_hatsumode_by_spinachdip.jpg</a:t>
            </a:r>
          </a:p>
        </p:txBody>
      </p:sp>
      <p:sp>
        <p:nvSpPr>
          <p:cNvPr id="4" name="Slide Number Placeholder 3">
            <a:extLst>
              <a:ext uri="{FF2B5EF4-FFF2-40B4-BE49-F238E27FC236}">
                <a16:creationId xmlns:a16="http://schemas.microsoft.com/office/drawing/2014/main" id="{1D6AC361-805A-3010-E41D-3C8AA2AE332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7425628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DFDC9-8581-5F90-C91C-EED1F77E57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A21943-DFB6-8172-FEBA-6237C16E061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A346E2E-B0C6-D583-28C6-01211975EB4D}"/>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Before moving onto the main activity of today’s lesson, this is a good point to pause and re-cap with pupils what the have learned today. Thinking back on what they have seen, ask pupils which season would they like to experience if they went to Japan, and why? What would they like to be able to see or do during that season? Discuss with a partner or in groups before feeding back ideas as a class.</a:t>
            </a:r>
          </a:p>
        </p:txBody>
      </p:sp>
      <p:sp>
        <p:nvSpPr>
          <p:cNvPr id="4" name="Slide Number Placeholder 3">
            <a:extLst>
              <a:ext uri="{FF2B5EF4-FFF2-40B4-BE49-F238E27FC236}">
                <a16:creationId xmlns:a16="http://schemas.microsoft.com/office/drawing/2014/main" id="{3A96ACFF-44DC-1208-B1B6-EEB6F98D159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768449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DF239-147A-1262-F59D-E46DF72CB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516C5C-205F-A89F-30A2-661A953D236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A5276D4-14CC-8FB9-ABD0-F6FF65B2417A}"/>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Download the picture cards from the resource page, and cut out ahead of the lesson. Distribute the packs of cards to pupils. Pupils should work in a group or in pairs to organise the cards into groups of seasons. Check answers as a class at the end of the task.</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You can also turn this activity into a game – see the lesson plan </a:t>
            </a:r>
            <a:r>
              <a:rPr lang="en-GB" sz="1200" b="0">
                <a:solidFill>
                  <a:srgbClr val="FF0000"/>
                </a:solidFill>
                <a:latin typeface="Kristen ITC"/>
                <a:ea typeface="Kozuka Gothic Pro B"/>
              </a:rPr>
              <a:t>for instructions. </a:t>
            </a:r>
            <a:endParaRPr lang="en-GB" sz="1200" b="0" dirty="0">
              <a:solidFill>
                <a:srgbClr val="FF0000"/>
              </a:solidFill>
              <a:latin typeface="Kristen ITC"/>
              <a:ea typeface="Kozuka Gothic Pro B"/>
            </a:endParaRPr>
          </a:p>
        </p:txBody>
      </p:sp>
      <p:sp>
        <p:nvSpPr>
          <p:cNvPr id="4" name="Slide Number Placeholder 3">
            <a:extLst>
              <a:ext uri="{FF2B5EF4-FFF2-40B4-BE49-F238E27FC236}">
                <a16:creationId xmlns:a16="http://schemas.microsoft.com/office/drawing/2014/main" id="{FCF4E335-8297-CE1E-CBCF-D5DCD857116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77057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D5ECD-4426-3772-8F10-97FDCA0572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451147-9251-FA2A-26EB-D7ECB045C41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D152255-E9DC-D11D-BB3C-86A7ADDA67F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To challenge pupils, ask pupils to now organise the key word cards by the groups of seasons. You can download the key word cards also from the resource page.</a:t>
            </a:r>
          </a:p>
        </p:txBody>
      </p:sp>
      <p:sp>
        <p:nvSpPr>
          <p:cNvPr id="4" name="Slide Number Placeholder 3">
            <a:extLst>
              <a:ext uri="{FF2B5EF4-FFF2-40B4-BE49-F238E27FC236}">
                <a16:creationId xmlns:a16="http://schemas.microsoft.com/office/drawing/2014/main" id="{288B7CF3-D820-A45E-4176-47DBAD6CB51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04307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0345F-2D85-5DBE-6FB3-C5B22FC0BD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DD2755-15AA-A63B-FB12-882218EF905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1515BFD-9D22-6CF2-6821-52033B87F91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Pupils should design and make a postcard that represents a particular season in Japan. Their postcard design should include some of the key features explored in today’s lesson. Use the postcards on the PowerPoint slide for inspiration.</a:t>
            </a:r>
          </a:p>
        </p:txBody>
      </p:sp>
      <p:sp>
        <p:nvSpPr>
          <p:cNvPr id="4" name="Slide Number Placeholder 3">
            <a:extLst>
              <a:ext uri="{FF2B5EF4-FFF2-40B4-BE49-F238E27FC236}">
                <a16:creationId xmlns:a16="http://schemas.microsoft.com/office/drawing/2014/main" id="{5A4315CE-3FEC-EE7C-3D7A-BB935CB51B8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91229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Introduce this lesson’s key words. Do pupils know what they mean? You can always come back to the slide at the end of this lesson and check pupil understanding, i.e., what food did we learn about today? What nature did we learn about today?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67909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C803D-1043-44C7-BABB-0FB1490DB6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86F26C-76D8-B91E-A4AB-B53D7002845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7F4BCA5-562F-EA27-E9AC-A34B324D9D26}"/>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Do pupils know where the UK/Japan is on the map? Click to reveal Japan, click again to reveal UK. How long do you think it takes to fly to Japan from the UK? (Approximately 13 hours!)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Use the map to indicate to pupils where Japan is in Asia and in relation to the UK.</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p:txBody>
      </p:sp>
      <p:sp>
        <p:nvSpPr>
          <p:cNvPr id="4" name="Slide Number Placeholder 3">
            <a:extLst>
              <a:ext uri="{FF2B5EF4-FFF2-40B4-BE49-F238E27FC236}">
                <a16:creationId xmlns:a16="http://schemas.microsoft.com/office/drawing/2014/main" id="{ED601191-3291-76CF-209C-80789DBBA46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93325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Japan’s nearest neighbours are China, South Korea, North Korea and Russia. To the east of Japan is the Pacific Ocean, the largest ocean in the world.</a:t>
            </a:r>
          </a:p>
        </p:txBody>
      </p:sp>
      <p:sp>
        <p:nvSpPr>
          <p:cNvPr id="4" name="Slide Number Placeholder 3"/>
          <p:cNvSpPr>
            <a:spLocks noGrp="1"/>
          </p:cNvSpPr>
          <p:nvPr>
            <p:ph type="sldNum" sz="quarter" idx="10"/>
          </p:nvPr>
        </p:nvSpPr>
        <p:spPr/>
        <p:txBody>
          <a:bodyPr/>
          <a:lstStyle/>
          <a:p>
            <a:fld id="{9D1BBD79-A804-45E9-B8E3-9A16A3218D6A}" type="slidenum">
              <a:rPr lang="en-GB" smtClean="0"/>
              <a:t>7</a:t>
            </a:fld>
            <a:endParaRPr lang="en-GB"/>
          </a:p>
        </p:txBody>
      </p:sp>
    </p:spTree>
    <p:extLst>
      <p:ext uri="{BB962C8B-B14F-4D97-AF65-F5344CB8AC3E}">
        <p14:creationId xmlns:p14="http://schemas.microsoft.com/office/powerpoint/2010/main" val="3090047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CE6AD-5336-6100-E3A5-FB7D60FDF2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31C613-0CBD-97E4-7860-D12CBAFD75A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7DA46C1-E133-8C4B-0C3A-8D776B5CA54E}"/>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Before moving onto this slide, you could ask pupils what they think the weather in Japan will be like. Note where Japan is in relation to the equator and this could help guide their answers.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Mention that Japan’s four seasons can be quite different to what spring, summer, autumn, and winter in the UK is like.</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Not all of Japan experiences seasons in the same way. As mentioned on the slide, some parts of northern Japan can be extremely cold and snowy during winter, but in other parts of the country, winters can be much milder. This PowerPoint will explore some of the common key features many people in Japan associate with each season.</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Images from Canva (Left) and </a:t>
            </a:r>
            <a:r>
              <a:rPr lang="en-GB" sz="1200" b="0" dirty="0" err="1">
                <a:solidFill>
                  <a:srgbClr val="FF0000"/>
                </a:solidFill>
                <a:latin typeface="Kristen ITC"/>
                <a:ea typeface="Kozuka Gothic Pro B"/>
              </a:rPr>
              <a:t>Unsplash</a:t>
            </a:r>
            <a:r>
              <a:rPr lang="en-GB" sz="1200" b="0" dirty="0">
                <a:solidFill>
                  <a:srgbClr val="FF0000"/>
                </a:solidFill>
                <a:latin typeface="Kristen ITC"/>
                <a:ea typeface="Kozuka Gothic Pro B"/>
              </a:rPr>
              <a:t> (Right)</a:t>
            </a:r>
          </a:p>
        </p:txBody>
      </p:sp>
      <p:sp>
        <p:nvSpPr>
          <p:cNvPr id="4" name="Slide Number Placeholder 3">
            <a:extLst>
              <a:ext uri="{FF2B5EF4-FFF2-40B4-BE49-F238E27FC236}">
                <a16:creationId xmlns:a16="http://schemas.microsoft.com/office/drawing/2014/main" id="{6ED4A301-AAFF-37EA-4C89-F4B2D4FD990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165537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830AA-332B-8F36-AA0C-12503B6227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34942F-B053-36EA-EF5B-11E7253DD68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9495CFD-5739-1D22-559C-3581186060B1}"/>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Kristen ITC"/>
                <a:ea typeface="Kozuka Gothic Pro B"/>
              </a:rPr>
              <a:t>Teacher’s Notes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Introduce the main learning of today’s lesson.</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To get a better understanding of what Japan’s four seasons are like, let’s go on a trip to Japan! What can we see? What can we do?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Why not role-play your journey to Japan? Get ready for take-off!</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FF0000"/>
              </a:solidFill>
              <a:latin typeface="Kristen ITC"/>
              <a:ea typeface="Kozuka Gothic Pro B"/>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FF0000"/>
                </a:solidFill>
                <a:latin typeface="Kristen ITC"/>
                <a:ea typeface="Kozuka Gothic Pro B"/>
              </a:rPr>
              <a:t>Image: https://unsplash.com/photos/a-large-jetliner-flying-through-a-blue-sky-ZQPytreYnm0</a:t>
            </a:r>
          </a:p>
        </p:txBody>
      </p:sp>
      <p:sp>
        <p:nvSpPr>
          <p:cNvPr id="4" name="Slide Number Placeholder 3">
            <a:extLst>
              <a:ext uri="{FF2B5EF4-FFF2-40B4-BE49-F238E27FC236}">
                <a16:creationId xmlns:a16="http://schemas.microsoft.com/office/drawing/2014/main" id="{E4E82E9A-5381-F716-43C4-6980F8C184A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1BBD79-A804-45E9-B8E3-9A16A3218D6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19645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95D8899-B38D-4174-BA5A-303956492656}" type="datetime1">
              <a:rPr lang="en-GB" smtClean="0"/>
              <a:t>24/07/2026</a:t>
            </a:fld>
            <a:endParaRPr lang="en-GB"/>
          </a:p>
        </p:txBody>
      </p:sp>
      <p:sp>
        <p:nvSpPr>
          <p:cNvPr id="5" name="Footer Placeholder 4"/>
          <p:cNvSpPr>
            <a:spLocks noGrp="1"/>
          </p:cNvSpPr>
          <p:nvPr>
            <p:ph type="ftr" sz="quarter" idx="11"/>
          </p:nvPr>
        </p:nvSpPr>
        <p:spPr/>
        <p:txBody>
          <a:bodyPr/>
          <a:lstStyle/>
          <a:p>
            <a:r>
              <a:rPr lang="en-GB"/>
              <a:t>©AUTHOR in collaboration with The Japan Society</a:t>
            </a:r>
          </a:p>
        </p:txBody>
      </p:sp>
      <p:sp>
        <p:nvSpPr>
          <p:cNvPr id="6" name="Slide Number Placeholder 5"/>
          <p:cNvSpPr>
            <a:spLocks noGrp="1"/>
          </p:cNvSpPr>
          <p:nvPr>
            <p:ph type="sldNum" sz="quarter" idx="12"/>
          </p:nvPr>
        </p:nvSpPr>
        <p:spPr/>
        <p:txBody>
          <a:bodyPr/>
          <a:lstStyle/>
          <a:p>
            <a:fld id="{7627D4DA-CA93-4100-9923-91CA0C97AC6D}" type="slidenum">
              <a:rPr lang="en-GB" smtClean="0"/>
              <a:t>‹#›</a:t>
            </a:fld>
            <a:endParaRPr lang="en-GB"/>
          </a:p>
        </p:txBody>
      </p:sp>
    </p:spTree>
    <p:extLst>
      <p:ext uri="{BB962C8B-B14F-4D97-AF65-F5344CB8AC3E}">
        <p14:creationId xmlns:p14="http://schemas.microsoft.com/office/powerpoint/2010/main" val="3106900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0E5C03E-5F7C-40FB-AD8E-2D488FE0887C}" type="datetime1">
              <a:rPr lang="en-GB" smtClean="0"/>
              <a:t>24/07/2026</a:t>
            </a:fld>
            <a:endParaRPr lang="en-GB"/>
          </a:p>
        </p:txBody>
      </p:sp>
      <p:sp>
        <p:nvSpPr>
          <p:cNvPr id="5" name="Footer Placeholder 4"/>
          <p:cNvSpPr>
            <a:spLocks noGrp="1"/>
          </p:cNvSpPr>
          <p:nvPr>
            <p:ph type="ftr" sz="quarter" idx="11"/>
          </p:nvPr>
        </p:nvSpPr>
        <p:spPr/>
        <p:txBody>
          <a:bodyPr/>
          <a:lstStyle/>
          <a:p>
            <a:r>
              <a:rPr lang="en-GB"/>
              <a:t>©AUTHOR in collaboration with The Japan Society</a:t>
            </a:r>
          </a:p>
        </p:txBody>
      </p:sp>
      <p:sp>
        <p:nvSpPr>
          <p:cNvPr id="6" name="Slide Number Placeholder 5"/>
          <p:cNvSpPr>
            <a:spLocks noGrp="1"/>
          </p:cNvSpPr>
          <p:nvPr>
            <p:ph type="sldNum" sz="quarter" idx="12"/>
          </p:nvPr>
        </p:nvSpPr>
        <p:spPr/>
        <p:txBody>
          <a:bodyPr/>
          <a:lstStyle/>
          <a:p>
            <a:fld id="{7627D4DA-CA93-4100-9923-91CA0C97AC6D}" type="slidenum">
              <a:rPr lang="en-GB" smtClean="0"/>
              <a:t>‹#›</a:t>
            </a:fld>
            <a:endParaRPr lang="en-GB"/>
          </a:p>
        </p:txBody>
      </p:sp>
    </p:spTree>
    <p:extLst>
      <p:ext uri="{BB962C8B-B14F-4D97-AF65-F5344CB8AC3E}">
        <p14:creationId xmlns:p14="http://schemas.microsoft.com/office/powerpoint/2010/main" val="1897715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8A20175-5CA9-4253-A87F-9D426D93755D}" type="datetime1">
              <a:rPr lang="en-GB" smtClean="0"/>
              <a:t>24/07/2026</a:t>
            </a:fld>
            <a:endParaRPr lang="en-GB"/>
          </a:p>
        </p:txBody>
      </p:sp>
      <p:sp>
        <p:nvSpPr>
          <p:cNvPr id="5" name="Footer Placeholder 4"/>
          <p:cNvSpPr>
            <a:spLocks noGrp="1"/>
          </p:cNvSpPr>
          <p:nvPr>
            <p:ph type="ftr" sz="quarter" idx="11"/>
          </p:nvPr>
        </p:nvSpPr>
        <p:spPr/>
        <p:txBody>
          <a:bodyPr/>
          <a:lstStyle/>
          <a:p>
            <a:r>
              <a:rPr lang="en-GB"/>
              <a:t>©AUTHOR in collaboration with The Japan Society</a:t>
            </a:r>
          </a:p>
        </p:txBody>
      </p:sp>
      <p:sp>
        <p:nvSpPr>
          <p:cNvPr id="6" name="Slide Number Placeholder 5"/>
          <p:cNvSpPr>
            <a:spLocks noGrp="1"/>
          </p:cNvSpPr>
          <p:nvPr>
            <p:ph type="sldNum" sz="quarter" idx="12"/>
          </p:nvPr>
        </p:nvSpPr>
        <p:spPr/>
        <p:txBody>
          <a:bodyPr/>
          <a:lstStyle/>
          <a:p>
            <a:fld id="{7627D4DA-CA93-4100-9923-91CA0C97AC6D}" type="slidenum">
              <a:rPr lang="en-GB" smtClean="0"/>
              <a:t>‹#›</a:t>
            </a:fld>
            <a:endParaRPr lang="en-GB"/>
          </a:p>
        </p:txBody>
      </p:sp>
    </p:spTree>
    <p:extLst>
      <p:ext uri="{BB962C8B-B14F-4D97-AF65-F5344CB8AC3E}">
        <p14:creationId xmlns:p14="http://schemas.microsoft.com/office/powerpoint/2010/main" val="2625688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B71AD0-B68A-4520-9B7C-34B7B89CCBD6}" type="datetime1">
              <a:rPr lang="en-GB" smtClean="0"/>
              <a:t>24/07/2026</a:t>
            </a:fld>
            <a:endParaRPr lang="en-GB"/>
          </a:p>
        </p:txBody>
      </p:sp>
      <p:sp>
        <p:nvSpPr>
          <p:cNvPr id="5" name="Footer Placeholder 4"/>
          <p:cNvSpPr>
            <a:spLocks noGrp="1"/>
          </p:cNvSpPr>
          <p:nvPr>
            <p:ph type="ftr" sz="quarter" idx="11"/>
          </p:nvPr>
        </p:nvSpPr>
        <p:spPr/>
        <p:txBody>
          <a:bodyPr/>
          <a:lstStyle/>
          <a:p>
            <a:r>
              <a:rPr lang="en-GB"/>
              <a:t>©AUTHOR in collaboration with The Japan Society</a:t>
            </a:r>
          </a:p>
        </p:txBody>
      </p:sp>
      <p:sp>
        <p:nvSpPr>
          <p:cNvPr id="6" name="Slide Number Placeholder 5"/>
          <p:cNvSpPr>
            <a:spLocks noGrp="1"/>
          </p:cNvSpPr>
          <p:nvPr>
            <p:ph type="sldNum" sz="quarter" idx="12"/>
          </p:nvPr>
        </p:nvSpPr>
        <p:spPr/>
        <p:txBody>
          <a:bodyPr/>
          <a:lstStyle/>
          <a:p>
            <a:fld id="{7627D4DA-CA93-4100-9923-91CA0C97AC6D}" type="slidenum">
              <a:rPr lang="en-GB" smtClean="0"/>
              <a:t>‹#›</a:t>
            </a:fld>
            <a:endParaRPr lang="en-GB"/>
          </a:p>
        </p:txBody>
      </p:sp>
    </p:spTree>
    <p:extLst>
      <p:ext uri="{BB962C8B-B14F-4D97-AF65-F5344CB8AC3E}">
        <p14:creationId xmlns:p14="http://schemas.microsoft.com/office/powerpoint/2010/main" val="3181620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50F5B6-BA49-41D0-84EA-C37E947A8FF1}" type="datetime1">
              <a:rPr lang="en-GB" smtClean="0"/>
              <a:t>24/07/2026</a:t>
            </a:fld>
            <a:endParaRPr lang="en-GB"/>
          </a:p>
        </p:txBody>
      </p:sp>
      <p:sp>
        <p:nvSpPr>
          <p:cNvPr id="5" name="Footer Placeholder 4"/>
          <p:cNvSpPr>
            <a:spLocks noGrp="1"/>
          </p:cNvSpPr>
          <p:nvPr>
            <p:ph type="ftr" sz="quarter" idx="11"/>
          </p:nvPr>
        </p:nvSpPr>
        <p:spPr/>
        <p:txBody>
          <a:bodyPr/>
          <a:lstStyle/>
          <a:p>
            <a:r>
              <a:rPr lang="en-GB"/>
              <a:t>©AUTHOR in collaboration with The Japan Society</a:t>
            </a:r>
          </a:p>
        </p:txBody>
      </p:sp>
      <p:sp>
        <p:nvSpPr>
          <p:cNvPr id="6" name="Slide Number Placeholder 5"/>
          <p:cNvSpPr>
            <a:spLocks noGrp="1"/>
          </p:cNvSpPr>
          <p:nvPr>
            <p:ph type="sldNum" sz="quarter" idx="12"/>
          </p:nvPr>
        </p:nvSpPr>
        <p:spPr/>
        <p:txBody>
          <a:bodyPr/>
          <a:lstStyle/>
          <a:p>
            <a:fld id="{7627D4DA-CA93-4100-9923-91CA0C97AC6D}" type="slidenum">
              <a:rPr lang="en-GB" smtClean="0"/>
              <a:t>‹#›</a:t>
            </a:fld>
            <a:endParaRPr lang="en-GB"/>
          </a:p>
        </p:txBody>
      </p:sp>
    </p:spTree>
    <p:extLst>
      <p:ext uri="{BB962C8B-B14F-4D97-AF65-F5344CB8AC3E}">
        <p14:creationId xmlns:p14="http://schemas.microsoft.com/office/powerpoint/2010/main" val="931170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9FA1675-EAA3-4C5D-A975-9741BE94D4EC}" type="datetime1">
              <a:rPr lang="en-GB" smtClean="0"/>
              <a:t>24/07/2026</a:t>
            </a:fld>
            <a:endParaRPr lang="en-GB"/>
          </a:p>
        </p:txBody>
      </p:sp>
      <p:sp>
        <p:nvSpPr>
          <p:cNvPr id="6" name="Footer Placeholder 5"/>
          <p:cNvSpPr>
            <a:spLocks noGrp="1"/>
          </p:cNvSpPr>
          <p:nvPr>
            <p:ph type="ftr" sz="quarter" idx="11"/>
          </p:nvPr>
        </p:nvSpPr>
        <p:spPr/>
        <p:txBody>
          <a:bodyPr/>
          <a:lstStyle/>
          <a:p>
            <a:r>
              <a:rPr lang="en-GB"/>
              <a:t>©AUTHOR in collaboration with The Japan Society</a:t>
            </a:r>
          </a:p>
        </p:txBody>
      </p:sp>
      <p:sp>
        <p:nvSpPr>
          <p:cNvPr id="7" name="Slide Number Placeholder 6"/>
          <p:cNvSpPr>
            <a:spLocks noGrp="1"/>
          </p:cNvSpPr>
          <p:nvPr>
            <p:ph type="sldNum" sz="quarter" idx="12"/>
          </p:nvPr>
        </p:nvSpPr>
        <p:spPr/>
        <p:txBody>
          <a:bodyPr/>
          <a:lstStyle/>
          <a:p>
            <a:fld id="{7627D4DA-CA93-4100-9923-91CA0C97AC6D}" type="slidenum">
              <a:rPr lang="en-GB" smtClean="0"/>
              <a:t>‹#›</a:t>
            </a:fld>
            <a:endParaRPr lang="en-GB"/>
          </a:p>
        </p:txBody>
      </p:sp>
    </p:spTree>
    <p:extLst>
      <p:ext uri="{BB962C8B-B14F-4D97-AF65-F5344CB8AC3E}">
        <p14:creationId xmlns:p14="http://schemas.microsoft.com/office/powerpoint/2010/main" val="3586432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1292E32-6C05-47B1-8B8D-5F60CE6586EA}" type="datetime1">
              <a:rPr lang="en-GB" smtClean="0"/>
              <a:t>24/07/2026</a:t>
            </a:fld>
            <a:endParaRPr lang="en-GB"/>
          </a:p>
        </p:txBody>
      </p:sp>
      <p:sp>
        <p:nvSpPr>
          <p:cNvPr id="8" name="Footer Placeholder 7"/>
          <p:cNvSpPr>
            <a:spLocks noGrp="1"/>
          </p:cNvSpPr>
          <p:nvPr>
            <p:ph type="ftr" sz="quarter" idx="11"/>
          </p:nvPr>
        </p:nvSpPr>
        <p:spPr/>
        <p:txBody>
          <a:bodyPr/>
          <a:lstStyle/>
          <a:p>
            <a:r>
              <a:rPr lang="en-GB"/>
              <a:t>©AUTHOR in collaboration with The Japan Society</a:t>
            </a:r>
          </a:p>
        </p:txBody>
      </p:sp>
      <p:sp>
        <p:nvSpPr>
          <p:cNvPr id="9" name="Slide Number Placeholder 8"/>
          <p:cNvSpPr>
            <a:spLocks noGrp="1"/>
          </p:cNvSpPr>
          <p:nvPr>
            <p:ph type="sldNum" sz="quarter" idx="12"/>
          </p:nvPr>
        </p:nvSpPr>
        <p:spPr/>
        <p:txBody>
          <a:bodyPr/>
          <a:lstStyle/>
          <a:p>
            <a:fld id="{7627D4DA-CA93-4100-9923-91CA0C97AC6D}" type="slidenum">
              <a:rPr lang="en-GB" smtClean="0"/>
              <a:t>‹#›</a:t>
            </a:fld>
            <a:endParaRPr lang="en-GB"/>
          </a:p>
        </p:txBody>
      </p:sp>
    </p:spTree>
    <p:extLst>
      <p:ext uri="{BB962C8B-B14F-4D97-AF65-F5344CB8AC3E}">
        <p14:creationId xmlns:p14="http://schemas.microsoft.com/office/powerpoint/2010/main" val="2799221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35D9D45-44BB-4510-8102-AE74811EF686}" type="datetime1">
              <a:rPr lang="en-GB" smtClean="0"/>
              <a:t>24/07/2026</a:t>
            </a:fld>
            <a:endParaRPr lang="en-GB"/>
          </a:p>
        </p:txBody>
      </p:sp>
      <p:sp>
        <p:nvSpPr>
          <p:cNvPr id="4" name="Footer Placeholder 3"/>
          <p:cNvSpPr>
            <a:spLocks noGrp="1"/>
          </p:cNvSpPr>
          <p:nvPr>
            <p:ph type="ftr" sz="quarter" idx="11"/>
          </p:nvPr>
        </p:nvSpPr>
        <p:spPr/>
        <p:txBody>
          <a:bodyPr/>
          <a:lstStyle/>
          <a:p>
            <a:r>
              <a:rPr lang="en-GB"/>
              <a:t>©AUTHOR in collaboration with The Japan Society</a:t>
            </a:r>
          </a:p>
        </p:txBody>
      </p:sp>
      <p:sp>
        <p:nvSpPr>
          <p:cNvPr id="5" name="Slide Number Placeholder 4"/>
          <p:cNvSpPr>
            <a:spLocks noGrp="1"/>
          </p:cNvSpPr>
          <p:nvPr>
            <p:ph type="sldNum" sz="quarter" idx="12"/>
          </p:nvPr>
        </p:nvSpPr>
        <p:spPr/>
        <p:txBody>
          <a:bodyPr/>
          <a:lstStyle/>
          <a:p>
            <a:fld id="{7627D4DA-CA93-4100-9923-91CA0C97AC6D}" type="slidenum">
              <a:rPr lang="en-GB" smtClean="0"/>
              <a:t>‹#›</a:t>
            </a:fld>
            <a:endParaRPr lang="en-GB"/>
          </a:p>
        </p:txBody>
      </p:sp>
    </p:spTree>
    <p:extLst>
      <p:ext uri="{BB962C8B-B14F-4D97-AF65-F5344CB8AC3E}">
        <p14:creationId xmlns:p14="http://schemas.microsoft.com/office/powerpoint/2010/main" val="349879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BB5198-C5BD-4181-BA51-9E23E92EC7A3}" type="datetime1">
              <a:rPr lang="en-GB" smtClean="0"/>
              <a:t>24/07/2026</a:t>
            </a:fld>
            <a:endParaRPr lang="en-GB"/>
          </a:p>
        </p:txBody>
      </p:sp>
      <p:sp>
        <p:nvSpPr>
          <p:cNvPr id="3" name="Footer Placeholder 2"/>
          <p:cNvSpPr>
            <a:spLocks noGrp="1"/>
          </p:cNvSpPr>
          <p:nvPr>
            <p:ph type="ftr" sz="quarter" idx="11"/>
          </p:nvPr>
        </p:nvSpPr>
        <p:spPr/>
        <p:txBody>
          <a:bodyPr/>
          <a:lstStyle/>
          <a:p>
            <a:r>
              <a:rPr lang="en-GB"/>
              <a:t>©AUTHOR in collaboration with The Japan Society</a:t>
            </a:r>
          </a:p>
        </p:txBody>
      </p:sp>
      <p:sp>
        <p:nvSpPr>
          <p:cNvPr id="4" name="Slide Number Placeholder 3"/>
          <p:cNvSpPr>
            <a:spLocks noGrp="1"/>
          </p:cNvSpPr>
          <p:nvPr>
            <p:ph type="sldNum" sz="quarter" idx="12"/>
          </p:nvPr>
        </p:nvSpPr>
        <p:spPr/>
        <p:txBody>
          <a:bodyPr/>
          <a:lstStyle/>
          <a:p>
            <a:fld id="{7627D4DA-CA93-4100-9923-91CA0C97AC6D}" type="slidenum">
              <a:rPr lang="en-GB" smtClean="0"/>
              <a:t>‹#›</a:t>
            </a:fld>
            <a:endParaRPr lang="en-GB"/>
          </a:p>
        </p:txBody>
      </p:sp>
    </p:spTree>
    <p:extLst>
      <p:ext uri="{BB962C8B-B14F-4D97-AF65-F5344CB8AC3E}">
        <p14:creationId xmlns:p14="http://schemas.microsoft.com/office/powerpoint/2010/main" val="4057284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5075BB-F142-4AC8-8E30-6EC3E96D5084}" type="datetime1">
              <a:rPr lang="en-GB" smtClean="0"/>
              <a:t>24/07/2026</a:t>
            </a:fld>
            <a:endParaRPr lang="en-GB"/>
          </a:p>
        </p:txBody>
      </p:sp>
      <p:sp>
        <p:nvSpPr>
          <p:cNvPr id="6" name="Footer Placeholder 5"/>
          <p:cNvSpPr>
            <a:spLocks noGrp="1"/>
          </p:cNvSpPr>
          <p:nvPr>
            <p:ph type="ftr" sz="quarter" idx="11"/>
          </p:nvPr>
        </p:nvSpPr>
        <p:spPr/>
        <p:txBody>
          <a:bodyPr/>
          <a:lstStyle/>
          <a:p>
            <a:r>
              <a:rPr lang="en-GB"/>
              <a:t>©AUTHOR in collaboration with The Japan Society</a:t>
            </a:r>
          </a:p>
        </p:txBody>
      </p:sp>
      <p:sp>
        <p:nvSpPr>
          <p:cNvPr id="7" name="Slide Number Placeholder 6"/>
          <p:cNvSpPr>
            <a:spLocks noGrp="1"/>
          </p:cNvSpPr>
          <p:nvPr>
            <p:ph type="sldNum" sz="quarter" idx="12"/>
          </p:nvPr>
        </p:nvSpPr>
        <p:spPr/>
        <p:txBody>
          <a:bodyPr/>
          <a:lstStyle/>
          <a:p>
            <a:fld id="{7627D4DA-CA93-4100-9923-91CA0C97AC6D}" type="slidenum">
              <a:rPr lang="en-GB" smtClean="0"/>
              <a:t>‹#›</a:t>
            </a:fld>
            <a:endParaRPr lang="en-GB"/>
          </a:p>
        </p:txBody>
      </p:sp>
    </p:spTree>
    <p:extLst>
      <p:ext uri="{BB962C8B-B14F-4D97-AF65-F5344CB8AC3E}">
        <p14:creationId xmlns:p14="http://schemas.microsoft.com/office/powerpoint/2010/main" val="2462756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406C447-F3FF-48C7-BE26-73D59C36B5DB}" type="datetime1">
              <a:rPr lang="en-GB" smtClean="0"/>
              <a:t>24/07/2026</a:t>
            </a:fld>
            <a:endParaRPr lang="en-GB"/>
          </a:p>
        </p:txBody>
      </p:sp>
      <p:sp>
        <p:nvSpPr>
          <p:cNvPr id="6" name="Footer Placeholder 5"/>
          <p:cNvSpPr>
            <a:spLocks noGrp="1"/>
          </p:cNvSpPr>
          <p:nvPr>
            <p:ph type="ftr" sz="quarter" idx="11"/>
          </p:nvPr>
        </p:nvSpPr>
        <p:spPr/>
        <p:txBody>
          <a:bodyPr/>
          <a:lstStyle/>
          <a:p>
            <a:r>
              <a:rPr lang="en-GB"/>
              <a:t>©AUTHOR in collaboration with The Japan Society</a:t>
            </a:r>
          </a:p>
        </p:txBody>
      </p:sp>
      <p:sp>
        <p:nvSpPr>
          <p:cNvPr id="7" name="Slide Number Placeholder 6"/>
          <p:cNvSpPr>
            <a:spLocks noGrp="1"/>
          </p:cNvSpPr>
          <p:nvPr>
            <p:ph type="sldNum" sz="quarter" idx="12"/>
          </p:nvPr>
        </p:nvSpPr>
        <p:spPr/>
        <p:txBody>
          <a:bodyPr/>
          <a:lstStyle/>
          <a:p>
            <a:fld id="{7627D4DA-CA93-4100-9923-91CA0C97AC6D}" type="slidenum">
              <a:rPr lang="en-GB" smtClean="0"/>
              <a:t>‹#›</a:t>
            </a:fld>
            <a:endParaRPr lang="en-GB"/>
          </a:p>
        </p:txBody>
      </p:sp>
    </p:spTree>
    <p:extLst>
      <p:ext uri="{BB962C8B-B14F-4D97-AF65-F5344CB8AC3E}">
        <p14:creationId xmlns:p14="http://schemas.microsoft.com/office/powerpoint/2010/main" val="2797044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494AE3-DADD-4F92-91BD-02092A3AAB9F}" type="datetime1">
              <a:rPr lang="en-GB" smtClean="0"/>
              <a:t>24/07/2026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©AUTHOR in collaboration with The Japan Society</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27D4DA-CA93-4100-9923-91CA0C97AC6D}" type="slidenum">
              <a:rPr lang="en-GB" smtClean="0"/>
              <a:t>‹#›</a:t>
            </a:fld>
            <a:endParaRPr lang="en-GB"/>
          </a:p>
        </p:txBody>
      </p:sp>
    </p:spTree>
    <p:extLst>
      <p:ext uri="{BB962C8B-B14F-4D97-AF65-F5344CB8AC3E}">
        <p14:creationId xmlns:p14="http://schemas.microsoft.com/office/powerpoint/2010/main" val="333516685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1.xml"/><Relationship Id="rId7" Type="http://schemas.openxmlformats.org/officeDocument/2006/relationships/hyperlink" Target="https://creativecommons.org/licenses/by-sa/4.0/" TargetMode="Externa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hyperlink" Target="https://openmoji.org/" TargetMode="External"/><Relationship Id="rId5" Type="http://schemas.openxmlformats.org/officeDocument/2006/relationships/image" Target="../media/image2.jpeg"/><Relationship Id="rId4" Type="http://schemas.openxmlformats.org/officeDocument/2006/relationships/notesSlide" Target="../notesSlides/notesSlide24.xml"/><Relationship Id="rId9"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39.jpeg"/><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47.jpeg"/></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4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hyperlink" Target="https://creativecommons.org/licenses/by-sa/4.0/" TargetMode="External"/><Relationship Id="rId4" Type="http://schemas.openxmlformats.org/officeDocument/2006/relationships/hyperlink" Target="https://openmoji.org/" TargetMode="External"/></Relationships>
</file>

<file path=ppt/slides/_rels/slide4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2.jpeg"/><Relationship Id="rId7" Type="http://schemas.openxmlformats.org/officeDocument/2006/relationships/image" Target="../media/image54.pn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56.png"/></Relationships>
</file>

<file path=ppt/slides/_rels/slide45.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2.jpeg"/><Relationship Id="rId7" Type="http://schemas.openxmlformats.org/officeDocument/2006/relationships/image" Target="../media/image59.pn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61.png"/></Relationships>
</file>

<file path=ppt/slides/_rels/slide46.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2.jpeg"/><Relationship Id="rId7" Type="http://schemas.openxmlformats.org/officeDocument/2006/relationships/image" Target="../media/image65.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47.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68.jpeg"/><Relationship Id="rId7" Type="http://schemas.openxmlformats.org/officeDocument/2006/relationships/image" Target="../media/image72.png"/><Relationship Id="rId2" Type="http://schemas.openxmlformats.org/officeDocument/2006/relationships/image" Target="../media/image67.jpeg"/><Relationship Id="rId1" Type="http://schemas.openxmlformats.org/officeDocument/2006/relationships/slideLayout" Target="../slideLayouts/slideLayout1.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6DE621-592C-F06B-9EAC-EF8D745959D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 y="-8384"/>
            <a:ext cx="9144000" cy="6217749"/>
          </a:xfrm>
          <a:prstGeom prst="rect">
            <a:avLst/>
          </a:prstGeom>
        </p:spPr>
      </p:pic>
      <p:sp>
        <p:nvSpPr>
          <p:cNvPr id="15" name="Rectangle 14"/>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F1C8B45A-DB53-B695-C192-7C2EE6611C13}"/>
              </a:ext>
            </a:extLst>
          </p:cNvPr>
          <p:cNvSpPr txBox="1"/>
          <p:nvPr/>
        </p:nvSpPr>
        <p:spPr>
          <a:xfrm>
            <a:off x="3200400" y="639354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200" dirty="0">
                <a:solidFill>
                  <a:srgbClr val="FFFFFF"/>
                </a:solidFill>
                <a:cs typeface="Calibri"/>
              </a:rPr>
              <a:t>© The Japan Society 2026</a:t>
            </a:r>
            <a:endParaRPr lang="en-GB" dirty="0"/>
          </a:p>
        </p:txBody>
      </p:sp>
      <p:pic>
        <p:nvPicPr>
          <p:cNvPr id="9" name="Picture 8">
            <a:extLst>
              <a:ext uri="{FF2B5EF4-FFF2-40B4-BE49-F238E27FC236}">
                <a16:creationId xmlns:a16="http://schemas.microsoft.com/office/drawing/2014/main" id="{0A02EA50-584D-432E-A77B-F639AF23EF7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Tree>
    <p:extLst>
      <p:ext uri="{BB962C8B-B14F-4D97-AF65-F5344CB8AC3E}">
        <p14:creationId xmlns:p14="http://schemas.microsoft.com/office/powerpoint/2010/main" val="532778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052D1-F011-EDCF-3C3F-CC79B45F1EC5}"/>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C3765C72-DA1C-7F39-56A8-D725E55E851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5912"/>
            <a:ext cx="9144000" cy="6225737"/>
          </a:xfrm>
          <a:prstGeom prst="rect">
            <a:avLst/>
          </a:prstGeom>
        </p:spPr>
      </p:pic>
      <p:sp>
        <p:nvSpPr>
          <p:cNvPr id="5" name="Rectangle 4">
            <a:extLst>
              <a:ext uri="{FF2B5EF4-FFF2-40B4-BE49-F238E27FC236}">
                <a16:creationId xmlns:a16="http://schemas.microsoft.com/office/drawing/2014/main" id="{9ED1FEDF-E5D2-2D66-C7D0-2A1E12F3FED7}"/>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D522BCF9-F5D8-5B3A-8957-F3E324FB438F}"/>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0D364581-4D50-C9B0-5642-8F3B848FA4C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5E8182B9-8B92-85FF-7807-509541F477A2}"/>
              </a:ext>
            </a:extLst>
          </p:cNvPr>
          <p:cNvSpPr txBox="1"/>
          <p:nvPr/>
        </p:nvSpPr>
        <p:spPr>
          <a:xfrm>
            <a:off x="3200400" y="639633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xtBox 2">
            <a:extLst>
              <a:ext uri="{FF2B5EF4-FFF2-40B4-BE49-F238E27FC236}">
                <a16:creationId xmlns:a16="http://schemas.microsoft.com/office/drawing/2014/main" id="{C1590021-3C2D-A995-8D48-C2E70AE81F58}"/>
              </a:ext>
            </a:extLst>
          </p:cNvPr>
          <p:cNvSpPr txBox="1"/>
          <p:nvPr/>
        </p:nvSpPr>
        <p:spPr>
          <a:xfrm>
            <a:off x="755576" y="716591"/>
            <a:ext cx="2636895" cy="830997"/>
          </a:xfrm>
          <a:prstGeom prst="rect">
            <a:avLst/>
          </a:prstGeom>
          <a:solidFill>
            <a:schemeClr val="bg1"/>
          </a:solidFill>
          <a:ln w="38100">
            <a:solidFill>
              <a:srgbClr val="FF0000"/>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FF0000"/>
                </a:solidFill>
                <a:effectLst/>
                <a:uLnTx/>
                <a:uFillTx/>
                <a:latin typeface="Kristen ITC"/>
                <a:ea typeface="Kozuka Gothic Pro B"/>
                <a:cs typeface="+mn-cs"/>
              </a:rPr>
              <a:t>Spring</a:t>
            </a:r>
          </a:p>
        </p:txBody>
      </p:sp>
      <p:sp>
        <p:nvSpPr>
          <p:cNvPr id="8" name="TextBox 7">
            <a:extLst>
              <a:ext uri="{FF2B5EF4-FFF2-40B4-BE49-F238E27FC236}">
                <a16:creationId xmlns:a16="http://schemas.microsoft.com/office/drawing/2014/main" id="{76482B3B-9258-9859-8284-1F0B32CF95A3}"/>
              </a:ext>
            </a:extLst>
          </p:cNvPr>
          <p:cNvSpPr txBox="1"/>
          <p:nvPr/>
        </p:nvSpPr>
        <p:spPr>
          <a:xfrm>
            <a:off x="5943600" y="4848748"/>
            <a:ext cx="2636895" cy="830997"/>
          </a:xfrm>
          <a:prstGeom prst="rect">
            <a:avLst/>
          </a:prstGeom>
          <a:solidFill>
            <a:schemeClr val="bg1"/>
          </a:solidFill>
          <a:ln w="38100">
            <a:solidFill>
              <a:srgbClr val="FF0000"/>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FF0000"/>
                </a:solidFill>
                <a:effectLst/>
                <a:uLnTx/>
                <a:uFillTx/>
                <a:latin typeface="Kristen ITC"/>
                <a:ea typeface="Kozuka Gothic Pro B"/>
                <a:cs typeface="+mn-cs"/>
              </a:rPr>
              <a:t>Haru </a:t>
            </a:r>
            <a:r>
              <a:rPr kumimoji="0" lang="ja-JP" altLang="en-US" sz="4800" b="1" i="0" u="none" strike="noStrike" kern="1200" cap="none" spc="0" normalizeH="0" baseline="0" noProof="0" dirty="0">
                <a:ln>
                  <a:noFill/>
                </a:ln>
                <a:solidFill>
                  <a:srgbClr val="FF0000"/>
                </a:solidFill>
                <a:effectLst/>
                <a:uLnTx/>
                <a:uFillTx/>
                <a:latin typeface="Kristen ITC"/>
                <a:ea typeface="Kozuka Gothic Pro B"/>
                <a:cs typeface="+mn-cs"/>
              </a:rPr>
              <a:t>春</a:t>
            </a:r>
            <a:endParaRPr kumimoji="0" lang="en-GB" sz="4800" b="1" i="0" u="none" strike="noStrike" kern="1200" cap="none" spc="0" normalizeH="0" baseline="0" noProof="0" dirty="0">
              <a:ln>
                <a:noFill/>
              </a:ln>
              <a:solidFill>
                <a:srgbClr val="FF0000"/>
              </a:solidFill>
              <a:effectLst/>
              <a:uLnTx/>
              <a:uFillTx/>
              <a:latin typeface="Kristen ITC"/>
              <a:ea typeface="Kozuka Gothic Pro B"/>
              <a:cs typeface="+mn-cs"/>
            </a:endParaRPr>
          </a:p>
        </p:txBody>
      </p:sp>
    </p:spTree>
    <p:extLst>
      <p:ext uri="{BB962C8B-B14F-4D97-AF65-F5344CB8AC3E}">
        <p14:creationId xmlns:p14="http://schemas.microsoft.com/office/powerpoint/2010/main" val="2151903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0544F-ABED-4A0D-13D9-082297D93E3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092B7C7-AC68-16F9-DC29-3675A8A4C817}"/>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5E799BE3-BB16-6537-8511-89A12B12717F}"/>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B3AD6133-A50E-40FC-7997-4F1A8E012A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40085411-3C71-45C6-BA6E-0AC6DFBC0243}"/>
              </a:ext>
            </a:extLst>
          </p:cNvPr>
          <p:cNvSpPr txBox="1"/>
          <p:nvPr/>
        </p:nvSpPr>
        <p:spPr>
          <a:xfrm>
            <a:off x="3200399" y="639633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6E14D74F-0752-6107-2D26-9D45A826C999}"/>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 y="0"/>
            <a:ext cx="9144001" cy="6201924"/>
          </a:xfrm>
          <a:prstGeom prst="rect">
            <a:avLst/>
          </a:prstGeom>
        </p:spPr>
      </p:pic>
    </p:spTree>
    <p:extLst>
      <p:ext uri="{BB962C8B-B14F-4D97-AF65-F5344CB8AC3E}">
        <p14:creationId xmlns:p14="http://schemas.microsoft.com/office/powerpoint/2010/main" val="3314807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99017-4E87-7080-910E-EB5CD981F22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A4AEF18-79F2-7CB6-563A-AE300CBD65FF}"/>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7699C061-15C3-E9A9-8F8E-62B8C64D5E3D}"/>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3974D22D-36C6-0A3D-1046-7F8B84D16F9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03D4EF0C-BDA5-4CF9-11CC-D767044A8C58}"/>
              </a:ext>
            </a:extLst>
          </p:cNvPr>
          <p:cNvSpPr txBox="1"/>
          <p:nvPr/>
        </p:nvSpPr>
        <p:spPr>
          <a:xfrm>
            <a:off x="3200400" y="6380420"/>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122" name="Picture 2">
            <a:extLst>
              <a:ext uri="{FF2B5EF4-FFF2-40B4-BE49-F238E27FC236}">
                <a16:creationId xmlns:a16="http://schemas.microsoft.com/office/drawing/2014/main" id="{2AE83921-640E-DB02-B820-8246DC7A0CD6}"/>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b="-130"/>
          <a:stretch>
            <a:fillRect/>
          </a:stretch>
        </p:blipFill>
        <p:spPr bwMode="auto">
          <a:xfrm>
            <a:off x="0" y="-61215"/>
            <a:ext cx="9144000" cy="628104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549B0CE1-D673-9D76-BB04-4832757FE442}"/>
              </a:ext>
            </a:extLst>
          </p:cNvPr>
          <p:cNvSpPr/>
          <p:nvPr/>
        </p:nvSpPr>
        <p:spPr>
          <a:xfrm>
            <a:off x="399151" y="281521"/>
            <a:ext cx="2801249" cy="461665"/>
          </a:xfrm>
          <a:prstGeom prst="rect">
            <a:avLst/>
          </a:prstGeom>
          <a:solidFill>
            <a:schemeClr val="bg1"/>
          </a:solidFill>
          <a:ln w="28575">
            <a:solidFill>
              <a:srgbClr val="FF00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rPr>
              <a:t>cherry blossom</a:t>
            </a:r>
          </a:p>
        </p:txBody>
      </p:sp>
      <p:sp>
        <p:nvSpPr>
          <p:cNvPr id="12" name="Rectangle 11">
            <a:extLst>
              <a:ext uri="{FF2B5EF4-FFF2-40B4-BE49-F238E27FC236}">
                <a16:creationId xmlns:a16="http://schemas.microsoft.com/office/drawing/2014/main" id="{A17E083E-2006-7C3A-31E3-2F19E4898835}"/>
              </a:ext>
            </a:extLst>
          </p:cNvPr>
          <p:cNvSpPr/>
          <p:nvPr/>
        </p:nvSpPr>
        <p:spPr>
          <a:xfrm>
            <a:off x="7095600" y="5450909"/>
            <a:ext cx="1591200" cy="461665"/>
          </a:xfrm>
          <a:prstGeom prst="rect">
            <a:avLst/>
          </a:prstGeom>
          <a:solidFill>
            <a:schemeClr val="bg1"/>
          </a:solidFill>
          <a:ln w="28575">
            <a:solidFill>
              <a:srgbClr val="FF0000"/>
            </a:solidFill>
          </a:ln>
        </p:spPr>
        <p:txBody>
          <a:bodyPr wrap="square">
            <a:spAutoFit/>
          </a:bodyPr>
          <a:lstStyle/>
          <a:p>
            <a:pPr lvl="0" algn="ctr">
              <a:defRPr/>
            </a:pPr>
            <a:r>
              <a:rPr lang="en-GB" sz="2400" b="1" dirty="0">
                <a:solidFill>
                  <a:srgbClr val="FF0000"/>
                </a:solidFill>
                <a:latin typeface="Kozuka Gothic Pro B" pitchFamily="34" charset="-128"/>
                <a:ea typeface="Kozuka Gothic Pro B" pitchFamily="34" charset="-128"/>
              </a:rPr>
              <a:t>s</a:t>
            </a:r>
            <a:r>
              <a:rPr kumimoji="0" lang="en-GB" sz="2400" b="1" i="0" u="none" strike="noStrike" kern="1200" cap="none" spc="0" normalizeH="0" baseline="0" noProof="0" dirty="0" err="1">
                <a:ln>
                  <a:noFill/>
                </a:ln>
                <a:solidFill>
                  <a:srgbClr val="FF0000"/>
                </a:solidFill>
                <a:effectLst/>
                <a:uLnTx/>
                <a:uFillTx/>
                <a:latin typeface="Kozuka Gothic Pro B" pitchFamily="34" charset="-128"/>
                <a:ea typeface="Kozuka Gothic Pro B" pitchFamily="34" charset="-128"/>
                <a:cs typeface="+mn-cs"/>
              </a:rPr>
              <a:t>akura</a:t>
            </a:r>
            <a:r>
              <a:rPr kumimoji="0" lang="en-GB" sz="2400" b="1"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rPr>
              <a:t> </a:t>
            </a:r>
            <a:r>
              <a:rPr lang="ja-JP" altLang="en-US" sz="2400" b="1" dirty="0">
                <a:solidFill>
                  <a:srgbClr val="FF0000"/>
                </a:solidFill>
                <a:latin typeface="Kozuka Gothic Pro B" pitchFamily="34" charset="-128"/>
                <a:ea typeface="Kozuka Gothic Pro B" pitchFamily="34" charset="-128"/>
              </a:rPr>
              <a:t>桜</a:t>
            </a:r>
            <a:endParaRPr kumimoji="0" lang="en-GB" sz="2400" b="1"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endParaRPr>
          </a:p>
        </p:txBody>
      </p:sp>
    </p:spTree>
    <p:extLst>
      <p:ext uri="{BB962C8B-B14F-4D97-AF65-F5344CB8AC3E}">
        <p14:creationId xmlns:p14="http://schemas.microsoft.com/office/powerpoint/2010/main" val="494595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EB2E5-8FE9-5614-2F13-3C9BD6451B8D}"/>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4DB8571E-8800-8B3B-B59B-A0A50901873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3786066D-02ED-8527-9A60-94559A87A543}"/>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CCB5010E-6B45-D7B5-C214-96639055719D}"/>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189FFB09-A729-E08F-342B-3989C243C06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2C2B2FB2-6FBE-F329-D7D6-F0B928530244}"/>
              </a:ext>
            </a:extLst>
          </p:cNvPr>
          <p:cNvSpPr txBox="1"/>
          <p:nvPr/>
        </p:nvSpPr>
        <p:spPr>
          <a:xfrm>
            <a:off x="3200400" y="639633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44E5ECDA-A398-7A08-36BA-BF4DA5AC8770}"/>
              </a:ext>
            </a:extLst>
          </p:cNvPr>
          <p:cNvSpPr/>
          <p:nvPr/>
        </p:nvSpPr>
        <p:spPr>
          <a:xfrm>
            <a:off x="6553200" y="5450909"/>
            <a:ext cx="2133600" cy="461665"/>
          </a:xfrm>
          <a:prstGeom prst="rect">
            <a:avLst/>
          </a:prstGeom>
          <a:solidFill>
            <a:schemeClr val="bg1"/>
          </a:solidFill>
          <a:ln w="28575">
            <a:solidFill>
              <a:srgbClr val="FF0000"/>
            </a:solidFill>
          </a:ln>
        </p:spPr>
        <p:txBody>
          <a:bodyPr wrap="square">
            <a:spAutoFit/>
          </a:bodyPr>
          <a:lstStyle/>
          <a:p>
            <a:pPr lvl="0" algn="ctr">
              <a:defRPr/>
            </a:pPr>
            <a:r>
              <a:rPr kumimoji="0" lang="en-GB" sz="2400" b="1" i="0" u="none" strike="noStrike" kern="1200" cap="none" spc="0" normalizeH="0" baseline="0" noProof="0" dirty="0" err="1">
                <a:ln>
                  <a:noFill/>
                </a:ln>
                <a:solidFill>
                  <a:srgbClr val="FF0000"/>
                </a:solidFill>
                <a:effectLst/>
                <a:uLnTx/>
                <a:uFillTx/>
                <a:latin typeface="Kozuka Gothic Pro B" pitchFamily="34" charset="-128"/>
                <a:ea typeface="Kozuka Gothic Pro B" pitchFamily="34" charset="-128"/>
                <a:cs typeface="+mn-cs"/>
              </a:rPr>
              <a:t>hanami</a:t>
            </a:r>
            <a:r>
              <a:rPr kumimoji="0" lang="en-GB" sz="2400" b="1"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rPr>
              <a:t> </a:t>
            </a:r>
            <a:r>
              <a:rPr kumimoji="0" lang="ja-JP" altLang="en-US" sz="2400" b="1"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rPr>
              <a:t>花見</a:t>
            </a:r>
            <a:endParaRPr kumimoji="0" lang="en-GB" sz="2400" b="1"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endParaRPr>
          </a:p>
        </p:txBody>
      </p:sp>
    </p:spTree>
    <p:extLst>
      <p:ext uri="{BB962C8B-B14F-4D97-AF65-F5344CB8AC3E}">
        <p14:creationId xmlns:p14="http://schemas.microsoft.com/office/powerpoint/2010/main" val="358559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7EDD7-C50F-1E02-B7EC-7D083D172DF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6DB1AD7-C881-D037-2664-50011357EFE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34487"/>
            <a:ext cx="9144000" cy="6254312"/>
          </a:xfrm>
          <a:prstGeom prst="rect">
            <a:avLst/>
          </a:prstGeom>
        </p:spPr>
      </p:pic>
      <p:sp>
        <p:nvSpPr>
          <p:cNvPr id="5" name="Rectangle 4">
            <a:extLst>
              <a:ext uri="{FF2B5EF4-FFF2-40B4-BE49-F238E27FC236}">
                <a16:creationId xmlns:a16="http://schemas.microsoft.com/office/drawing/2014/main" id="{D4D575EE-8DB0-0269-10A2-EA38EB4C6DB5}"/>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4448D9C0-0E0B-AF45-92B8-A0589BAF628A}"/>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24A2C965-1EDE-19C7-AEB1-D1ECE5B4F8B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DCA48F14-AD26-120C-3D81-EBEF12649067}"/>
              </a:ext>
            </a:extLst>
          </p:cNvPr>
          <p:cNvSpPr txBox="1"/>
          <p:nvPr/>
        </p:nvSpPr>
        <p:spPr>
          <a:xfrm>
            <a:off x="3200400" y="639057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4FD2CA22-2551-38B0-5B47-2135C10765B2}"/>
              </a:ext>
            </a:extLst>
          </p:cNvPr>
          <p:cNvSpPr/>
          <p:nvPr/>
        </p:nvSpPr>
        <p:spPr>
          <a:xfrm>
            <a:off x="670800" y="638175"/>
            <a:ext cx="2133600" cy="461665"/>
          </a:xfrm>
          <a:prstGeom prst="rect">
            <a:avLst/>
          </a:prstGeom>
          <a:solidFill>
            <a:schemeClr val="bg1"/>
          </a:solidFill>
          <a:ln w="28575">
            <a:solidFill>
              <a:srgbClr val="FF0000"/>
            </a:solidFill>
          </a:ln>
        </p:spPr>
        <p:txBody>
          <a:bodyPr wrap="square">
            <a:spAutoFit/>
          </a:bodyPr>
          <a:lstStyle/>
          <a:p>
            <a:pPr lvl="0" algn="ctr">
              <a:defRPr/>
            </a:pPr>
            <a:r>
              <a:rPr lang="en-GB" altLang="ja-JP" sz="2400" b="1" dirty="0" err="1">
                <a:solidFill>
                  <a:srgbClr val="FF0000"/>
                </a:solidFill>
                <a:latin typeface="Kozuka Gothic Pro B" pitchFamily="34" charset="-128"/>
                <a:ea typeface="Kozuka Gothic Pro B" pitchFamily="34" charset="-128"/>
              </a:rPr>
              <a:t>dango</a:t>
            </a:r>
            <a:r>
              <a:rPr lang="en-GB" altLang="ja-JP" sz="2400" b="1" dirty="0">
                <a:solidFill>
                  <a:srgbClr val="FF0000"/>
                </a:solidFill>
                <a:latin typeface="Kozuka Gothic Pro B" pitchFamily="34" charset="-128"/>
                <a:ea typeface="Kozuka Gothic Pro B" pitchFamily="34" charset="-128"/>
              </a:rPr>
              <a:t> </a:t>
            </a:r>
            <a:r>
              <a:rPr lang="ja-JP" altLang="en-US" sz="2400" b="1" dirty="0">
                <a:solidFill>
                  <a:srgbClr val="FF0000"/>
                </a:solidFill>
                <a:latin typeface="Kozuka Gothic Pro B" pitchFamily="34" charset="-128"/>
                <a:ea typeface="Kozuka Gothic Pro B" pitchFamily="34" charset="-128"/>
              </a:rPr>
              <a:t>団子</a:t>
            </a:r>
            <a:endParaRPr kumimoji="0" lang="en-GB" sz="2400" b="1"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endParaRPr>
          </a:p>
        </p:txBody>
      </p:sp>
    </p:spTree>
    <p:extLst>
      <p:ext uri="{BB962C8B-B14F-4D97-AF65-F5344CB8AC3E}">
        <p14:creationId xmlns:p14="http://schemas.microsoft.com/office/powerpoint/2010/main" val="3512587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81756-7B43-19BF-26C8-F27D2513A3D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44B5C0FB-FCC7-155A-FEDD-10C00327147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 y="0"/>
            <a:ext cx="9144000" cy="6216212"/>
          </a:xfrm>
          <a:prstGeom prst="rect">
            <a:avLst/>
          </a:prstGeom>
        </p:spPr>
      </p:pic>
      <p:sp>
        <p:nvSpPr>
          <p:cNvPr id="5" name="Rectangle 4">
            <a:extLst>
              <a:ext uri="{FF2B5EF4-FFF2-40B4-BE49-F238E27FC236}">
                <a16:creationId xmlns:a16="http://schemas.microsoft.com/office/drawing/2014/main" id="{F9FC39F0-F0EE-A58C-EC48-1E7E8125B3A2}"/>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B6B010CC-89AA-72A0-46F2-F3EC14D2F564}"/>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9A6D6E82-494D-E41E-C6CD-CA817D30CCB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815EC60C-80B9-CE25-4F0D-5B1DAE276E7D}"/>
              </a:ext>
            </a:extLst>
          </p:cNvPr>
          <p:cNvSpPr txBox="1"/>
          <p:nvPr/>
        </p:nvSpPr>
        <p:spPr>
          <a:xfrm>
            <a:off x="3200400" y="638696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C256A341-B673-C8DB-AE02-3CBB94B450C2}"/>
              </a:ext>
            </a:extLst>
          </p:cNvPr>
          <p:cNvSpPr/>
          <p:nvPr/>
        </p:nvSpPr>
        <p:spPr>
          <a:xfrm>
            <a:off x="670800" y="638175"/>
            <a:ext cx="3030000" cy="461665"/>
          </a:xfrm>
          <a:prstGeom prst="rect">
            <a:avLst/>
          </a:prstGeom>
          <a:solidFill>
            <a:schemeClr val="bg1"/>
          </a:solidFill>
          <a:ln w="28575">
            <a:solidFill>
              <a:srgbClr val="FF0000"/>
            </a:solidFill>
          </a:ln>
        </p:spPr>
        <p:txBody>
          <a:bodyPr wrap="square">
            <a:spAutoFit/>
          </a:bodyPr>
          <a:lstStyle/>
          <a:p>
            <a:pPr lvl="0" algn="ctr">
              <a:defRPr/>
            </a:pPr>
            <a:r>
              <a:rPr lang="en-GB" altLang="ja-JP" sz="2400" b="1" dirty="0" err="1">
                <a:solidFill>
                  <a:srgbClr val="FF0000"/>
                </a:solidFill>
                <a:latin typeface="Kozuka Gothic Pro B" pitchFamily="34" charset="-128"/>
                <a:ea typeface="Kozuka Gothic Pro B" pitchFamily="34" charset="-128"/>
              </a:rPr>
              <a:t>sakura</a:t>
            </a:r>
            <a:r>
              <a:rPr lang="en-GB" altLang="ja-JP" sz="2400" b="1" dirty="0">
                <a:solidFill>
                  <a:srgbClr val="FF0000"/>
                </a:solidFill>
                <a:latin typeface="Kozuka Gothic Pro B" pitchFamily="34" charset="-128"/>
                <a:ea typeface="Kozuka Gothic Pro B" pitchFamily="34" charset="-128"/>
              </a:rPr>
              <a:t> mochi </a:t>
            </a:r>
            <a:r>
              <a:rPr lang="ja-JP" altLang="en-US" sz="2400" b="1" dirty="0">
                <a:solidFill>
                  <a:srgbClr val="FF0000"/>
                </a:solidFill>
                <a:latin typeface="Kozuka Gothic Pro B" pitchFamily="34" charset="-128"/>
                <a:ea typeface="Kozuka Gothic Pro B" pitchFamily="34" charset="-128"/>
              </a:rPr>
              <a:t>桜餅</a:t>
            </a:r>
            <a:r>
              <a:rPr lang="en-GB" altLang="ja-JP" sz="2400" b="1" dirty="0">
                <a:solidFill>
                  <a:srgbClr val="FF0000"/>
                </a:solidFill>
                <a:latin typeface="Kozuka Gothic Pro B" pitchFamily="34" charset="-128"/>
                <a:ea typeface="Kozuka Gothic Pro B" pitchFamily="34" charset="-128"/>
              </a:rPr>
              <a:t> </a:t>
            </a:r>
            <a:endParaRPr kumimoji="0" lang="en-GB" sz="2400" b="1"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endParaRPr>
          </a:p>
        </p:txBody>
      </p:sp>
    </p:spTree>
    <p:extLst>
      <p:ext uri="{BB962C8B-B14F-4D97-AF65-F5344CB8AC3E}">
        <p14:creationId xmlns:p14="http://schemas.microsoft.com/office/powerpoint/2010/main" val="457625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1318E-F070-B9BB-CAEF-1143A74BC07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E300BC5-8D40-A9F9-8585-F7250209584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 y="-10674"/>
            <a:ext cx="9144000" cy="6230499"/>
          </a:xfrm>
          <a:prstGeom prst="rect">
            <a:avLst/>
          </a:prstGeom>
        </p:spPr>
      </p:pic>
      <p:sp>
        <p:nvSpPr>
          <p:cNvPr id="5" name="Rectangle 4">
            <a:extLst>
              <a:ext uri="{FF2B5EF4-FFF2-40B4-BE49-F238E27FC236}">
                <a16:creationId xmlns:a16="http://schemas.microsoft.com/office/drawing/2014/main" id="{5EF99DA3-1562-6257-C900-FE3D47FEB494}"/>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97E56D0B-59E8-1A4B-0B47-DBA9984A3E44}"/>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13FAFC0B-910D-C3FD-18B0-EA4DB1B0C2F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A3EEA7DB-6F41-BC4A-2B64-3BEBCF581CEA}"/>
              </a:ext>
            </a:extLst>
          </p:cNvPr>
          <p:cNvSpPr txBox="1"/>
          <p:nvPr/>
        </p:nvSpPr>
        <p:spPr>
          <a:xfrm>
            <a:off x="3200400" y="639633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32511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01A5A-0F81-D8FC-04ED-6C0AD34BD20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6B1DB14-068E-6F40-0DB3-8DB2C74F24D3}"/>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101CDD85-3D75-0997-E826-1066637F030D}"/>
              </a:ext>
            </a:extLst>
          </p:cNvPr>
          <p:cNvSpPr/>
          <p:nvPr/>
        </p:nvSpPr>
        <p:spPr>
          <a:xfrm>
            <a:off x="772377"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195D4B0D-B2A6-5C1B-A484-A5D3DA9A40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82C26920-9747-9014-F746-8274DEFF7B5C}"/>
              </a:ext>
            </a:extLst>
          </p:cNvPr>
          <p:cNvSpPr txBox="1"/>
          <p:nvPr/>
        </p:nvSpPr>
        <p:spPr>
          <a:xfrm>
            <a:off x="2502569" y="6369261"/>
            <a:ext cx="4259178"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rgbClr val="FFFFFF"/>
                </a:solidFill>
                <a:latin typeface="Calibri"/>
                <a:cs typeface="Calibri"/>
              </a:rPr>
              <a:t>Image credits: Robson </a:t>
            </a:r>
            <a:r>
              <a:rPr lang="en-GB" sz="1200" dirty="0" err="1">
                <a:solidFill>
                  <a:srgbClr val="FFFFFF"/>
                </a:solidFill>
                <a:latin typeface="Calibri"/>
                <a:cs typeface="Calibri"/>
              </a:rPr>
              <a:t>Hatsukami</a:t>
            </a:r>
            <a:r>
              <a:rPr lang="en-GB" sz="1200" dirty="0">
                <a:solidFill>
                  <a:srgbClr val="FFFFFF"/>
                </a:solidFill>
                <a:latin typeface="Calibri"/>
                <a:cs typeface="Calibri"/>
              </a:rPr>
              <a:t> Morgan via </a:t>
            </a:r>
            <a:r>
              <a:rPr lang="en-GB" sz="1200" dirty="0" err="1">
                <a:solidFill>
                  <a:srgbClr val="FFFFFF"/>
                </a:solidFill>
                <a:latin typeface="Calibri"/>
                <a:cs typeface="Calibri"/>
              </a:rPr>
              <a:t>Unsplash</a:t>
            </a:r>
            <a:r>
              <a:rPr lang="en-GB" sz="1200" dirty="0">
                <a:solidFill>
                  <a:srgbClr val="FFFFFF"/>
                </a:solidFill>
                <a:latin typeface="Calibri"/>
                <a:cs typeface="Calibri"/>
              </a:rPr>
              <a:t> (Left)</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6146" name="Picture 2">
            <a:extLst>
              <a:ext uri="{FF2B5EF4-FFF2-40B4-BE49-F238E27FC236}">
                <a16:creationId xmlns:a16="http://schemas.microsoft.com/office/drawing/2014/main" id="{D7C091CA-D663-4B15-369C-EA36430DF81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08719" y="455063"/>
            <a:ext cx="3961838" cy="52824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1481782-2237-488C-B513-B0983C307A5C}"/>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696813" y="1617292"/>
            <a:ext cx="4157133" cy="2957992"/>
          </a:xfrm>
          <a:prstGeom prst="rect">
            <a:avLst/>
          </a:prstGeom>
          <a:ln>
            <a:noFill/>
          </a:ln>
          <a:effectLst>
            <a:softEdge rad="112500"/>
          </a:effectLst>
        </p:spPr>
      </p:pic>
      <p:sp>
        <p:nvSpPr>
          <p:cNvPr id="3" name="Rectangle 2">
            <a:extLst>
              <a:ext uri="{FF2B5EF4-FFF2-40B4-BE49-F238E27FC236}">
                <a16:creationId xmlns:a16="http://schemas.microsoft.com/office/drawing/2014/main" id="{30EF16A6-139C-D1AE-05EA-B8FD1B26A202}"/>
              </a:ext>
            </a:extLst>
          </p:cNvPr>
          <p:cNvSpPr/>
          <p:nvPr/>
        </p:nvSpPr>
        <p:spPr>
          <a:xfrm>
            <a:off x="4561379" y="852454"/>
            <a:ext cx="4428000" cy="461665"/>
          </a:xfrm>
          <a:prstGeom prst="rect">
            <a:avLst/>
          </a:prstGeom>
          <a:noFill/>
          <a:ln w="28575">
            <a:noFill/>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effectLst/>
                <a:uLnTx/>
                <a:uFillTx/>
                <a:latin typeface="Kozuka Gothic Pro B" pitchFamily="34" charset="-128"/>
                <a:ea typeface="Kozuka Gothic Pro B" pitchFamily="34" charset="-128"/>
                <a:cs typeface="+mn-cs"/>
              </a:rPr>
              <a:t>What is growing in the field?</a:t>
            </a:r>
          </a:p>
        </p:txBody>
      </p:sp>
      <p:sp>
        <p:nvSpPr>
          <p:cNvPr id="7" name="Rectangle 6">
            <a:extLst>
              <a:ext uri="{FF2B5EF4-FFF2-40B4-BE49-F238E27FC236}">
                <a16:creationId xmlns:a16="http://schemas.microsoft.com/office/drawing/2014/main" id="{C0908452-2743-DC09-8B03-23BEDE7032EE}"/>
              </a:ext>
            </a:extLst>
          </p:cNvPr>
          <p:cNvSpPr/>
          <p:nvPr/>
        </p:nvSpPr>
        <p:spPr>
          <a:xfrm>
            <a:off x="4773600" y="4644988"/>
            <a:ext cx="4061681" cy="461665"/>
          </a:xfrm>
          <a:prstGeom prst="rect">
            <a:avLst/>
          </a:prstGeom>
          <a:noFill/>
          <a:ln w="28575">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effectLst/>
                <a:uLnTx/>
                <a:uFillTx/>
                <a:latin typeface="Kozuka Gothic Pro B" pitchFamily="34" charset="-128"/>
                <a:ea typeface="Kozuka Gothic Pro B" pitchFamily="34" charset="-128"/>
                <a:cs typeface="+mn-cs"/>
              </a:rPr>
              <a:t>It’s rice!</a:t>
            </a:r>
          </a:p>
        </p:txBody>
      </p:sp>
      <p:sp>
        <p:nvSpPr>
          <p:cNvPr id="8" name="Rectangle 7">
            <a:extLst>
              <a:ext uri="{FF2B5EF4-FFF2-40B4-BE49-F238E27FC236}">
                <a16:creationId xmlns:a16="http://schemas.microsoft.com/office/drawing/2014/main" id="{6058FCC1-4E4B-381A-90DA-2A8C49761678}"/>
              </a:ext>
            </a:extLst>
          </p:cNvPr>
          <p:cNvSpPr/>
          <p:nvPr/>
        </p:nvSpPr>
        <p:spPr>
          <a:xfrm>
            <a:off x="4773599" y="5079579"/>
            <a:ext cx="4061681" cy="461665"/>
          </a:xfrm>
          <a:prstGeom prst="rect">
            <a:avLst/>
          </a:prstGeom>
          <a:noFill/>
          <a:ln w="28575">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effectLst/>
                <a:uLnTx/>
                <a:uFillTx/>
                <a:latin typeface="Kozuka Gothic Pro B" pitchFamily="34" charset="-128"/>
                <a:ea typeface="Kozuka Gothic Pro B" pitchFamily="34" charset="-128"/>
                <a:cs typeface="+mn-cs"/>
              </a:rPr>
              <a:t>And these are rice balls.</a:t>
            </a:r>
          </a:p>
        </p:txBody>
      </p:sp>
    </p:spTree>
    <p:extLst>
      <p:ext uri="{BB962C8B-B14F-4D97-AF65-F5344CB8AC3E}">
        <p14:creationId xmlns:p14="http://schemas.microsoft.com/office/powerpoint/2010/main" val="2509071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11E8C-E42D-D521-6445-B95C604B7C76}"/>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50245DBE-7BDC-88DA-67C4-3E1A9635D66A}"/>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a:fillRect/>
          </a:stretch>
        </p:blipFill>
        <p:spPr bwMode="auto">
          <a:xfrm>
            <a:off x="0" y="-20856"/>
            <a:ext cx="9144000" cy="62256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993D2392-02BF-F07F-0448-8DE64A79C4C2}"/>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88DC7FE4-0115-68AC-6B59-FA517344FE7A}"/>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F4EFC306-CE7B-63F4-F173-6BAA29881B0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BEA150C1-B75C-4B1C-05F9-D257AC8CC665}"/>
              </a:ext>
            </a:extLst>
          </p:cNvPr>
          <p:cNvSpPr txBox="1"/>
          <p:nvPr/>
        </p:nvSpPr>
        <p:spPr>
          <a:xfrm>
            <a:off x="3200400" y="639633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Image credit: Ryo </a:t>
            </a:r>
            <a:r>
              <a:rPr kumimoji="0" lang="en-GB" sz="1200" b="0" i="0" u="none" strike="noStrike" kern="1200" cap="none" spc="0" normalizeH="0" baseline="0" noProof="0" dirty="0" err="1">
                <a:ln>
                  <a:noFill/>
                </a:ln>
                <a:solidFill>
                  <a:srgbClr val="FFFFFF"/>
                </a:solidFill>
                <a:effectLst/>
                <a:uLnTx/>
                <a:uFillTx/>
                <a:latin typeface="Calibri"/>
                <a:ea typeface="+mn-ea"/>
                <a:cs typeface="Calibri"/>
              </a:rPr>
              <a:t>Yoshitake</a:t>
            </a:r>
            <a:r>
              <a:rPr kumimoji="0" lang="en-GB" sz="1200" b="0" i="0" u="none" strike="noStrike" kern="1200" cap="none" spc="0" normalizeH="0" baseline="0" noProof="0" dirty="0">
                <a:ln>
                  <a:noFill/>
                </a:ln>
                <a:solidFill>
                  <a:srgbClr val="FFFFFF"/>
                </a:solidFill>
                <a:effectLst/>
                <a:uLnTx/>
                <a:uFillTx/>
                <a:latin typeface="Calibri"/>
                <a:ea typeface="+mn-ea"/>
                <a:cs typeface="Calibri"/>
              </a:rPr>
              <a:t> via </a:t>
            </a:r>
            <a:r>
              <a:rPr kumimoji="0" lang="en-GB" sz="1200" b="0" i="0" u="none" strike="noStrike" kern="1200" cap="none" spc="0" normalizeH="0" baseline="0" noProof="0" dirty="0" err="1">
                <a:ln>
                  <a:noFill/>
                </a:ln>
                <a:solidFill>
                  <a:srgbClr val="FFFFFF"/>
                </a:solidFill>
                <a:effectLst/>
                <a:uLnTx/>
                <a:uFillTx/>
                <a:latin typeface="Calibri"/>
                <a:ea typeface="+mn-ea"/>
                <a:cs typeface="Calibri"/>
              </a:rPr>
              <a:t>Unsplash</a:t>
            </a:r>
            <a:r>
              <a:rPr kumimoji="0" lang="en-GB" sz="1200" b="0" i="0" u="none" strike="noStrike" kern="1200" cap="none" spc="0" normalizeH="0" baseline="0" noProof="0" dirty="0">
                <a:ln>
                  <a:noFill/>
                </a:ln>
                <a:solidFill>
                  <a:srgbClr val="FFFFFF"/>
                </a:solidFill>
                <a:effectLst/>
                <a:uLnTx/>
                <a:uFillTx/>
                <a:latin typeface="Calibri"/>
                <a:ea typeface="+mn-ea"/>
                <a:cs typeface="Calibri"/>
              </a:rPr>
              <a:t> </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xtBox 2">
            <a:extLst>
              <a:ext uri="{FF2B5EF4-FFF2-40B4-BE49-F238E27FC236}">
                <a16:creationId xmlns:a16="http://schemas.microsoft.com/office/drawing/2014/main" id="{8D2BDD39-23FD-A4FE-EDBE-09BDA3E57A81}"/>
              </a:ext>
            </a:extLst>
          </p:cNvPr>
          <p:cNvSpPr txBox="1"/>
          <p:nvPr/>
        </p:nvSpPr>
        <p:spPr>
          <a:xfrm>
            <a:off x="755576" y="716591"/>
            <a:ext cx="2830306" cy="830997"/>
          </a:xfrm>
          <a:prstGeom prst="rect">
            <a:avLst/>
          </a:prstGeom>
          <a:solidFill>
            <a:schemeClr val="bg1"/>
          </a:solidFill>
          <a:ln w="38100">
            <a:solidFill>
              <a:srgbClr val="FF0000"/>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FF0000"/>
                </a:solidFill>
                <a:effectLst/>
                <a:uLnTx/>
                <a:uFillTx/>
                <a:latin typeface="Kristen ITC"/>
                <a:ea typeface="Kozuka Gothic Pro B"/>
                <a:cs typeface="+mn-cs"/>
              </a:rPr>
              <a:t>Summer</a:t>
            </a:r>
          </a:p>
        </p:txBody>
      </p:sp>
      <p:sp>
        <p:nvSpPr>
          <p:cNvPr id="4" name="TextBox 3">
            <a:extLst>
              <a:ext uri="{FF2B5EF4-FFF2-40B4-BE49-F238E27FC236}">
                <a16:creationId xmlns:a16="http://schemas.microsoft.com/office/drawing/2014/main" id="{FEB961B7-F710-F18E-B74B-79263BB55FD5}"/>
              </a:ext>
            </a:extLst>
          </p:cNvPr>
          <p:cNvSpPr txBox="1"/>
          <p:nvPr/>
        </p:nvSpPr>
        <p:spPr>
          <a:xfrm>
            <a:off x="5576048" y="4848748"/>
            <a:ext cx="3004448" cy="830997"/>
          </a:xfrm>
          <a:prstGeom prst="rect">
            <a:avLst/>
          </a:prstGeom>
          <a:solidFill>
            <a:schemeClr val="bg1"/>
          </a:solidFill>
          <a:ln w="38100">
            <a:solidFill>
              <a:srgbClr val="FF0000"/>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FF0000"/>
                </a:solidFill>
                <a:effectLst/>
                <a:uLnTx/>
                <a:uFillTx/>
                <a:latin typeface="Kristen ITC"/>
                <a:ea typeface="Kozuka Gothic Pro B"/>
                <a:cs typeface="+mn-cs"/>
              </a:rPr>
              <a:t>Natsu </a:t>
            </a:r>
            <a:r>
              <a:rPr kumimoji="0" lang="ja-JP" altLang="en-US" sz="4800" b="1" i="0" u="none" strike="noStrike" kern="1200" cap="none" spc="0" normalizeH="0" baseline="0" noProof="0" dirty="0">
                <a:ln>
                  <a:noFill/>
                </a:ln>
                <a:solidFill>
                  <a:srgbClr val="FF0000"/>
                </a:solidFill>
                <a:effectLst/>
                <a:uLnTx/>
                <a:uFillTx/>
                <a:latin typeface="Kristen ITC"/>
                <a:ea typeface="Kozuka Gothic Pro B"/>
                <a:cs typeface="+mn-cs"/>
              </a:rPr>
              <a:t>夏</a:t>
            </a:r>
            <a:endParaRPr kumimoji="0" lang="en-GB" sz="4800" b="1" i="0" u="none" strike="noStrike" kern="1200" cap="none" spc="0" normalizeH="0" baseline="0" noProof="0" dirty="0">
              <a:ln>
                <a:noFill/>
              </a:ln>
              <a:solidFill>
                <a:srgbClr val="FF0000"/>
              </a:solidFill>
              <a:effectLst/>
              <a:uLnTx/>
              <a:uFillTx/>
              <a:latin typeface="Kristen ITC"/>
              <a:ea typeface="Kozuka Gothic Pro B"/>
              <a:cs typeface="+mn-cs"/>
            </a:endParaRPr>
          </a:p>
        </p:txBody>
      </p:sp>
    </p:spTree>
    <p:extLst>
      <p:ext uri="{BB962C8B-B14F-4D97-AF65-F5344CB8AC3E}">
        <p14:creationId xmlns:p14="http://schemas.microsoft.com/office/powerpoint/2010/main" val="3760558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6A4C0-535B-AF2A-8F11-732B9A3F4916}"/>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5220A178-772E-FA35-F2F8-935D3C96647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29724"/>
            <a:ext cx="9144000" cy="6249549"/>
          </a:xfrm>
          <a:prstGeom prst="rect">
            <a:avLst/>
          </a:prstGeom>
        </p:spPr>
      </p:pic>
      <p:sp>
        <p:nvSpPr>
          <p:cNvPr id="5" name="Rectangle 4">
            <a:extLst>
              <a:ext uri="{FF2B5EF4-FFF2-40B4-BE49-F238E27FC236}">
                <a16:creationId xmlns:a16="http://schemas.microsoft.com/office/drawing/2014/main" id="{6EE256DA-8CF1-C9B4-3C0D-8093A357B93C}"/>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04F3B544-75EC-8986-ABB1-72D6E82D73A6}"/>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9B2EB7F9-7B24-DC29-DA05-3D4C40F5796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64A96F72-B862-B888-5DEC-A611F8183B55}"/>
              </a:ext>
            </a:extLst>
          </p:cNvPr>
          <p:cNvSpPr txBox="1"/>
          <p:nvPr/>
        </p:nvSpPr>
        <p:spPr>
          <a:xfrm>
            <a:off x="3200400" y="639633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00422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83468-B7B5-E870-F73D-7D96E29558C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C500E6D-A092-9F1D-CDD7-35FCDA73B82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 y="0"/>
            <a:ext cx="9144001" cy="6217749"/>
          </a:xfrm>
          <a:prstGeom prst="rect">
            <a:avLst/>
          </a:prstGeom>
        </p:spPr>
      </p:pic>
      <p:sp>
        <p:nvSpPr>
          <p:cNvPr id="15" name="Rectangle 14">
            <a:extLst>
              <a:ext uri="{FF2B5EF4-FFF2-40B4-BE49-F238E27FC236}">
                <a16:creationId xmlns:a16="http://schemas.microsoft.com/office/drawing/2014/main" id="{0504266A-B012-C314-4D37-2F7CAFECCBFA}"/>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7817B767-6D28-CE0D-439B-5CDF40FAD848}"/>
              </a:ext>
            </a:extLst>
          </p:cNvPr>
          <p:cNvSpPr txBox="1"/>
          <p:nvPr/>
        </p:nvSpPr>
        <p:spPr>
          <a:xfrm>
            <a:off x="3200400" y="627017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200" dirty="0">
                <a:solidFill>
                  <a:srgbClr val="FFFFFF"/>
                </a:solidFill>
                <a:cs typeface="Calibri"/>
              </a:rPr>
              <a:t>© The Japan Society 2026</a:t>
            </a:r>
            <a:endParaRPr lang="en-GB" dirty="0"/>
          </a:p>
        </p:txBody>
      </p:sp>
      <p:pic>
        <p:nvPicPr>
          <p:cNvPr id="9" name="Picture 8">
            <a:extLst>
              <a:ext uri="{FF2B5EF4-FFF2-40B4-BE49-F238E27FC236}">
                <a16:creationId xmlns:a16="http://schemas.microsoft.com/office/drawing/2014/main" id="{CD909B70-52AD-B370-A09A-EFA217816DC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Tree>
    <p:extLst>
      <p:ext uri="{BB962C8B-B14F-4D97-AF65-F5344CB8AC3E}">
        <p14:creationId xmlns:p14="http://schemas.microsoft.com/office/powerpoint/2010/main" val="26867306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339FE-F0AC-2F1C-F54C-53AD0E1E01B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2ECB56E-8B76-9026-38CA-73F0CCE7043B}"/>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803361F3-C689-3F4B-87F7-0F4E84344E4B}"/>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FABCA603-595F-0949-702B-9B0FA514C52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DF7EC00F-704A-C4CF-883D-8D15E2021A27}"/>
              </a:ext>
            </a:extLst>
          </p:cNvPr>
          <p:cNvSpPr txBox="1"/>
          <p:nvPr/>
        </p:nvSpPr>
        <p:spPr>
          <a:xfrm>
            <a:off x="3200400" y="6396334"/>
            <a:ext cx="3260558"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Image credit: </a:t>
            </a:r>
            <a:r>
              <a:rPr kumimoji="0" lang="en-GB" sz="1200" b="0" i="0" u="none" strike="noStrike" kern="1200" cap="none" spc="0" normalizeH="0" baseline="0" noProof="0" dirty="0" err="1">
                <a:ln>
                  <a:noFill/>
                </a:ln>
                <a:solidFill>
                  <a:srgbClr val="FFFFFF"/>
                </a:solidFill>
                <a:effectLst/>
                <a:uLnTx/>
                <a:uFillTx/>
                <a:latin typeface="Calibri"/>
                <a:ea typeface="+mn-ea"/>
                <a:cs typeface="Calibri"/>
              </a:rPr>
              <a:t>Yuika</a:t>
            </a:r>
            <a:r>
              <a:rPr kumimoji="0" lang="en-GB" sz="1200" b="0" i="0" u="none" strike="noStrike" kern="1200" cap="none" spc="0" normalizeH="0" baseline="0" noProof="0" dirty="0">
                <a:ln>
                  <a:noFill/>
                </a:ln>
                <a:solidFill>
                  <a:srgbClr val="FFFFFF"/>
                </a:solidFill>
                <a:effectLst/>
                <a:uLnTx/>
                <a:uFillTx/>
                <a:latin typeface="Calibri"/>
                <a:ea typeface="+mn-ea"/>
                <a:cs typeface="Calibri"/>
              </a:rPr>
              <a:t> </a:t>
            </a:r>
            <a:r>
              <a:rPr kumimoji="0" lang="en-GB" sz="1200" b="0" i="0" u="none" strike="noStrike" kern="1200" cap="none" spc="0" normalizeH="0" baseline="0" noProof="0" dirty="0" err="1">
                <a:ln>
                  <a:noFill/>
                </a:ln>
                <a:solidFill>
                  <a:srgbClr val="FFFFFF"/>
                </a:solidFill>
                <a:effectLst/>
                <a:uLnTx/>
                <a:uFillTx/>
                <a:latin typeface="Calibri"/>
                <a:ea typeface="+mn-ea"/>
                <a:cs typeface="Calibri"/>
              </a:rPr>
              <a:t>Takamura</a:t>
            </a:r>
            <a:r>
              <a:rPr kumimoji="0" lang="en-GB" sz="1200" b="0" i="0" u="none" strike="noStrike" kern="1200" cap="none" spc="0" normalizeH="0" baseline="0" noProof="0" dirty="0">
                <a:ln>
                  <a:noFill/>
                </a:ln>
                <a:solidFill>
                  <a:srgbClr val="FFFFFF"/>
                </a:solidFill>
                <a:effectLst/>
                <a:uLnTx/>
                <a:uFillTx/>
                <a:latin typeface="Calibri"/>
                <a:ea typeface="+mn-ea"/>
                <a:cs typeface="Calibri"/>
              </a:rPr>
              <a:t> via </a:t>
            </a:r>
            <a:r>
              <a:rPr kumimoji="0" lang="en-GB" sz="1200" b="0" i="0" u="none" strike="noStrike" kern="1200" cap="none" spc="0" normalizeH="0" baseline="0" noProof="0" dirty="0" err="1">
                <a:ln>
                  <a:noFill/>
                </a:ln>
                <a:solidFill>
                  <a:srgbClr val="FFFFFF"/>
                </a:solidFill>
                <a:effectLst/>
                <a:uLnTx/>
                <a:uFillTx/>
                <a:latin typeface="Calibri"/>
                <a:ea typeface="+mn-ea"/>
                <a:cs typeface="Calibri"/>
              </a:rPr>
              <a:t>Unsplash</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8194" name="Picture 2">
            <a:extLst>
              <a:ext uri="{FF2B5EF4-FFF2-40B4-BE49-F238E27FC236}">
                <a16:creationId xmlns:a16="http://schemas.microsoft.com/office/drawing/2014/main" id="{7CC5330B-3DC9-4E64-E9C3-2E9A8C0A242C}"/>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a:fillRect/>
          </a:stretch>
        </p:blipFill>
        <p:spPr bwMode="auto">
          <a:xfrm>
            <a:off x="0" y="0"/>
            <a:ext cx="9144000" cy="621443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922FFAA-CF51-DF66-EE65-B117A1787D60}"/>
              </a:ext>
            </a:extLst>
          </p:cNvPr>
          <p:cNvSpPr/>
          <p:nvPr/>
        </p:nvSpPr>
        <p:spPr>
          <a:xfrm>
            <a:off x="7034400" y="5498226"/>
            <a:ext cx="1879200" cy="461665"/>
          </a:xfrm>
          <a:prstGeom prst="rect">
            <a:avLst/>
          </a:prstGeom>
          <a:solidFill>
            <a:schemeClr val="bg1"/>
          </a:solidFill>
          <a:ln w="28575">
            <a:solidFill>
              <a:srgbClr val="FF00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dirty="0">
                <a:solidFill>
                  <a:srgbClr val="FF0000"/>
                </a:solidFill>
                <a:latin typeface="Kozuka Gothic Pro B" pitchFamily="34" charset="-128"/>
                <a:ea typeface="Kozuka Gothic Pro B" pitchFamily="34" charset="-128"/>
              </a:rPr>
              <a:t>s</a:t>
            </a:r>
            <a:r>
              <a:rPr kumimoji="0" lang="en-GB" sz="2400" b="1" i="0" u="none" strike="noStrike" kern="1200" cap="none" spc="0" normalizeH="0" baseline="0" noProof="0" dirty="0" err="1">
                <a:ln>
                  <a:noFill/>
                </a:ln>
                <a:solidFill>
                  <a:srgbClr val="FF0000"/>
                </a:solidFill>
                <a:effectLst/>
                <a:uLnTx/>
                <a:uFillTx/>
                <a:latin typeface="Kozuka Gothic Pro B" pitchFamily="34" charset="-128"/>
                <a:ea typeface="Kozuka Gothic Pro B" pitchFamily="34" charset="-128"/>
                <a:cs typeface="+mn-cs"/>
              </a:rPr>
              <a:t>haved</a:t>
            </a:r>
            <a:r>
              <a:rPr kumimoji="0" lang="en-GB" sz="2400" b="1"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rPr>
              <a:t> ice</a:t>
            </a:r>
          </a:p>
        </p:txBody>
      </p:sp>
    </p:spTree>
    <p:extLst>
      <p:ext uri="{BB962C8B-B14F-4D97-AF65-F5344CB8AC3E}">
        <p14:creationId xmlns:p14="http://schemas.microsoft.com/office/powerpoint/2010/main" val="2811132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CD96C-076D-AE2A-ED54-2D689A91FDB6}"/>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A39EBB67-B7D3-6C14-4FD2-03C685DC0CC1}"/>
              </a:ext>
            </a:extLst>
          </p:cNvPr>
          <p:cNvPicPr>
            <a:picLocks noChangeAspect="1"/>
          </p:cNvPicPr>
          <p:nvPr/>
        </p:nvPicPr>
        <p:blipFill>
          <a:blip r:embed="rId3" cstate="screen">
            <a:extLst>
              <a:ext uri="{28A0092B-C50C-407E-A947-70E740481C1C}">
                <a14:useLocalDpi xmlns:a14="http://schemas.microsoft.com/office/drawing/2010/main"/>
              </a:ext>
            </a:extLst>
          </a:blip>
          <a:srcRect b="-252"/>
          <a:stretch>
            <a:fillRect/>
          </a:stretch>
        </p:blipFill>
        <p:spPr>
          <a:xfrm>
            <a:off x="-9015" y="-140137"/>
            <a:ext cx="9160046" cy="6370495"/>
          </a:xfrm>
          <a:prstGeom prst="rect">
            <a:avLst/>
          </a:prstGeom>
        </p:spPr>
      </p:pic>
      <p:sp>
        <p:nvSpPr>
          <p:cNvPr id="5" name="Rectangle 4">
            <a:extLst>
              <a:ext uri="{FF2B5EF4-FFF2-40B4-BE49-F238E27FC236}">
                <a16:creationId xmlns:a16="http://schemas.microsoft.com/office/drawing/2014/main" id="{9DA5B75A-35B7-5998-7570-A773F48AE217}"/>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0DA49D8C-38FC-5033-BE17-0C2548D0FE0B}"/>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32281D0B-CE09-FDDE-7D96-0159CE1F47A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D98DC2E6-A5A8-4FA8-8E84-E043B3ADC3D6}"/>
              </a:ext>
            </a:extLst>
          </p:cNvPr>
          <p:cNvSpPr txBox="1"/>
          <p:nvPr/>
        </p:nvSpPr>
        <p:spPr>
          <a:xfrm>
            <a:off x="3199408" y="639633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69F5595C-C6FA-CB8D-0208-62FF669782D5}"/>
              </a:ext>
            </a:extLst>
          </p:cNvPr>
          <p:cNvSpPr/>
          <p:nvPr/>
        </p:nvSpPr>
        <p:spPr>
          <a:xfrm>
            <a:off x="6272400" y="5396626"/>
            <a:ext cx="2692000" cy="461665"/>
          </a:xfrm>
          <a:prstGeom prst="rect">
            <a:avLst/>
          </a:prstGeom>
          <a:solidFill>
            <a:schemeClr val="bg1"/>
          </a:solidFill>
          <a:ln w="28575">
            <a:solidFill>
              <a:srgbClr val="FF0000"/>
            </a:solidFill>
          </a:ln>
        </p:spPr>
        <p:txBody>
          <a:bodyPr wrap="square" lIns="91440" tIns="45720" rIns="91440" bIns="45720" anchor="t">
            <a:spAutoFit/>
          </a:bodyPr>
          <a:lstStyle/>
          <a:p>
            <a:pPr algn="ctr">
              <a:defRPr/>
            </a:pPr>
            <a:r>
              <a:rPr lang="en-GB" sz="2400" b="1">
                <a:solidFill>
                  <a:srgbClr val="FF0000"/>
                </a:solidFill>
                <a:latin typeface="Kozuka Gothic Pro B" pitchFamily="34" charset="-128"/>
                <a:ea typeface="Kozuka Gothic Pro B"/>
              </a:rPr>
              <a:t>Chilled noodles</a:t>
            </a:r>
            <a:endParaRPr lang="en-GB" sz="2400" b="1"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endParaRPr>
          </a:p>
        </p:txBody>
      </p:sp>
    </p:spTree>
    <p:extLst>
      <p:ext uri="{BB962C8B-B14F-4D97-AF65-F5344CB8AC3E}">
        <p14:creationId xmlns:p14="http://schemas.microsoft.com/office/powerpoint/2010/main" val="992865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10674-8DA5-E781-5D85-9F15C5B289D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A3A5879-D063-3E6C-8AE3-F23CEB9D934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0"/>
            <a:ext cx="9144000" cy="6211449"/>
          </a:xfrm>
          <a:prstGeom prst="rect">
            <a:avLst/>
          </a:prstGeom>
        </p:spPr>
      </p:pic>
      <p:sp>
        <p:nvSpPr>
          <p:cNvPr id="5" name="Rectangle 4">
            <a:extLst>
              <a:ext uri="{FF2B5EF4-FFF2-40B4-BE49-F238E27FC236}">
                <a16:creationId xmlns:a16="http://schemas.microsoft.com/office/drawing/2014/main" id="{A050A371-B23B-A921-730A-143688D0BF8F}"/>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AEADB0DB-1BE6-310E-8008-EF579238703A}"/>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C1233077-8F18-CEC9-36B5-A139D3C1EE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E4CDA3FF-1519-ADC0-8AC8-07FB99324C2F}"/>
              </a:ext>
            </a:extLst>
          </p:cNvPr>
          <p:cNvSpPr txBox="1"/>
          <p:nvPr/>
        </p:nvSpPr>
        <p:spPr>
          <a:xfrm>
            <a:off x="3200400" y="639633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13453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3FF74-1DEC-9676-51C2-0576DFA2717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C3191EC-E3B1-D7FF-EE46-C790AAAA90F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5336"/>
            <a:ext cx="9144000" cy="6225162"/>
          </a:xfrm>
          <a:prstGeom prst="rect">
            <a:avLst/>
          </a:prstGeom>
        </p:spPr>
      </p:pic>
      <p:sp>
        <p:nvSpPr>
          <p:cNvPr id="5" name="Rectangle 4">
            <a:extLst>
              <a:ext uri="{FF2B5EF4-FFF2-40B4-BE49-F238E27FC236}">
                <a16:creationId xmlns:a16="http://schemas.microsoft.com/office/drawing/2014/main" id="{94B6DD0C-5D7A-AF2F-2EF0-E8A2F94E6502}"/>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1B134929-BE87-10A0-6FB1-87E877131042}"/>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78B5A165-82BB-A6B8-E300-121EB2FE1AC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95209D5F-C46D-72E1-EBF8-5986E634FF0A}"/>
              </a:ext>
            </a:extLst>
          </p:cNvPr>
          <p:cNvSpPr txBox="1"/>
          <p:nvPr/>
        </p:nvSpPr>
        <p:spPr>
          <a:xfrm>
            <a:off x="3200400" y="639633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E88B7CAC-DEBA-7261-C358-D4600EDD0E0E}"/>
              </a:ext>
            </a:extLst>
          </p:cNvPr>
          <p:cNvSpPr/>
          <p:nvPr/>
        </p:nvSpPr>
        <p:spPr>
          <a:xfrm>
            <a:off x="878400" y="945002"/>
            <a:ext cx="1915200" cy="461665"/>
          </a:xfrm>
          <a:prstGeom prst="rect">
            <a:avLst/>
          </a:prstGeom>
          <a:solidFill>
            <a:schemeClr val="bg1"/>
          </a:solidFill>
          <a:ln w="28575">
            <a:solidFill>
              <a:srgbClr val="FF0000"/>
            </a:solidFill>
          </a:ln>
        </p:spPr>
        <p:txBody>
          <a:bodyPr wrap="square">
            <a:spAutoFit/>
          </a:bodyPr>
          <a:lstStyle/>
          <a:p>
            <a:pPr lvl="0" algn="ctr">
              <a:defRPr/>
            </a:pPr>
            <a:r>
              <a:rPr lang="en-GB" sz="2400" b="1" dirty="0">
                <a:solidFill>
                  <a:srgbClr val="FF0000"/>
                </a:solidFill>
                <a:latin typeface="Kozuka Gothic Pro B" pitchFamily="34" charset="-128"/>
                <a:ea typeface="Kozuka Gothic Pro B" pitchFamily="34" charset="-128"/>
              </a:rPr>
              <a:t>y</a:t>
            </a:r>
            <a:r>
              <a:rPr kumimoji="0" lang="en-GB" sz="2400" b="1" i="0" u="none" strike="noStrike" kern="1200" cap="none" spc="0" normalizeH="0" baseline="0" noProof="0" dirty="0" err="1">
                <a:ln>
                  <a:noFill/>
                </a:ln>
                <a:solidFill>
                  <a:srgbClr val="FF0000"/>
                </a:solidFill>
                <a:effectLst/>
                <a:uLnTx/>
                <a:uFillTx/>
                <a:latin typeface="Kozuka Gothic Pro B" pitchFamily="34" charset="-128"/>
                <a:ea typeface="Kozuka Gothic Pro B" pitchFamily="34" charset="-128"/>
                <a:cs typeface="+mn-cs"/>
              </a:rPr>
              <a:t>ukata</a:t>
            </a:r>
            <a:r>
              <a:rPr kumimoji="0" lang="en-GB" sz="2400" b="1"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rPr>
              <a:t> </a:t>
            </a:r>
            <a:r>
              <a:rPr lang="ja-JP" altLang="en-US" sz="2400" b="1" dirty="0">
                <a:solidFill>
                  <a:srgbClr val="FF0000"/>
                </a:solidFill>
                <a:latin typeface="Kozuka Gothic Pro B" pitchFamily="34" charset="-128"/>
                <a:ea typeface="Kozuka Gothic Pro B" pitchFamily="34" charset="-128"/>
              </a:rPr>
              <a:t>浴衣</a:t>
            </a:r>
            <a:r>
              <a:rPr kumimoji="0" lang="en-GB" sz="2400" b="1"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rPr>
              <a:t> </a:t>
            </a:r>
          </a:p>
        </p:txBody>
      </p:sp>
    </p:spTree>
    <p:extLst>
      <p:ext uri="{BB962C8B-B14F-4D97-AF65-F5344CB8AC3E}">
        <p14:creationId xmlns:p14="http://schemas.microsoft.com/office/powerpoint/2010/main" val="2035996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52AB1-CEC3-BC40-D145-3E2B7E34547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7BF143E-9A75-B1A6-8C41-0160F659D3A8}"/>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D30C5B43-24D9-FE52-5ACE-5D62F482BD82}"/>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053939B5-FB20-ADF5-FF89-DCF0B1AF48EF}"/>
              </a:ext>
            </a:extLst>
          </p:cNvPr>
          <p:cNvSpPr txBox="1"/>
          <p:nvPr/>
        </p:nvSpPr>
        <p:spPr>
          <a:xfrm>
            <a:off x="539551" y="404664"/>
            <a:ext cx="7848871" cy="923330"/>
          </a:xfrm>
          <a:prstGeom prst="rect">
            <a:avLst/>
          </a:prstGeom>
          <a:solidFill>
            <a:schemeClr val="bg1"/>
          </a:solidFill>
          <a:ln w="38100">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srgbClr val="FF0000"/>
                </a:solidFill>
                <a:effectLst/>
                <a:uLnTx/>
                <a:uFillTx/>
                <a:latin typeface="Kristen ITC"/>
                <a:ea typeface="Kozuka Gothic Pro B"/>
                <a:cs typeface="+mn-cs"/>
              </a:rPr>
              <a:t>Summer</a:t>
            </a:r>
          </a:p>
        </p:txBody>
      </p:sp>
      <p:pic>
        <p:nvPicPr>
          <p:cNvPr id="9" name="Picture 8">
            <a:extLst>
              <a:ext uri="{FF2B5EF4-FFF2-40B4-BE49-F238E27FC236}">
                <a16:creationId xmlns:a16="http://schemas.microsoft.com/office/drawing/2014/main" id="{1C4EE8ED-D1CC-15FD-3C99-C9AA2F34789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0" name="Rectangle 9">
            <a:extLst>
              <a:ext uri="{FF2B5EF4-FFF2-40B4-BE49-F238E27FC236}">
                <a16:creationId xmlns:a16="http://schemas.microsoft.com/office/drawing/2014/main" id="{B2E00CEC-1A4C-1721-01E5-2150925DD03D}"/>
              </a:ext>
            </a:extLst>
          </p:cNvPr>
          <p:cNvSpPr/>
          <p:nvPr/>
        </p:nvSpPr>
        <p:spPr>
          <a:xfrm>
            <a:off x="539551" y="1636323"/>
            <a:ext cx="7632846" cy="230832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prstClr val="black"/>
                </a:solidFill>
                <a:latin typeface="Kozuka Gothic Pro B" pitchFamily="34" charset="-128"/>
                <a:ea typeface="Kozuka Gothic Pro B" pitchFamily="34" charset="-128"/>
              </a:rPr>
              <a:t>Listen to this... </a:t>
            </a:r>
            <a:r>
              <a:rPr lang="en-GB" sz="2400" b="1" dirty="0">
                <a:solidFill>
                  <a:prstClr val="black"/>
                </a:solidFill>
                <a:latin typeface="Kozuka Gothic Pro B" pitchFamily="34" charset="-128"/>
                <a:ea typeface="Kozuka Gothic Pro B" pitchFamily="34" charset="-128"/>
              </a:rPr>
              <a:t>What do you think it is?</a:t>
            </a:r>
            <a:endParaRPr kumimoji="0" lang="en-GB" sz="2400" b="1"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p:txBody>
      </p:sp>
      <p:sp>
        <p:nvSpPr>
          <p:cNvPr id="11" name="TextBox 10">
            <a:extLst>
              <a:ext uri="{FF2B5EF4-FFF2-40B4-BE49-F238E27FC236}">
                <a16:creationId xmlns:a16="http://schemas.microsoft.com/office/drawing/2014/main" id="{581DCD29-07CC-F15D-630F-DCF27A1F5FB2}"/>
              </a:ext>
            </a:extLst>
          </p:cNvPr>
          <p:cNvSpPr txBox="1"/>
          <p:nvPr/>
        </p:nvSpPr>
        <p:spPr>
          <a:xfrm>
            <a:off x="1159178" y="6307042"/>
            <a:ext cx="736519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i="0" dirty="0">
                <a:solidFill>
                  <a:schemeClr val="bg1"/>
                </a:solidFill>
                <a:effectLst/>
                <a:latin typeface="+mj-lt"/>
              </a:rPr>
              <a:t>Sound clip: Copyright © 2026 BBC</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chemeClr val="bg1"/>
                </a:solidFill>
                <a:latin typeface="Source Sans Pro" panose="020B0503030403020204" pitchFamily="34" charset="0"/>
              </a:rPr>
              <a:t>E</a:t>
            </a:r>
            <a:r>
              <a:rPr lang="en-GB" sz="1200" b="0" i="0" dirty="0">
                <a:solidFill>
                  <a:schemeClr val="bg1"/>
                </a:solidFill>
                <a:effectLst/>
                <a:latin typeface="Source Sans Pro" panose="020B0503030403020204" pitchFamily="34" charset="0"/>
              </a:rPr>
              <a:t>moji designed by </a:t>
            </a:r>
            <a:r>
              <a:rPr lang="en-GB" sz="1200" b="0" i="0" u="sng" dirty="0" err="1">
                <a:solidFill>
                  <a:schemeClr val="bg1"/>
                </a:solidFill>
                <a:effectLst/>
                <a:latin typeface="Source Sans Pro" panose="020B0503030403020204" pitchFamily="34" charset="0"/>
                <a:hlinkClick r:id="rId6">
                  <a:extLst>
                    <a:ext uri="{A12FA001-AC4F-418D-AE19-62706E023703}">
                      <ahyp:hlinkClr xmlns:ahyp="http://schemas.microsoft.com/office/drawing/2018/hyperlinkcolor" val="tx"/>
                    </a:ext>
                  </a:extLst>
                </a:hlinkClick>
              </a:rPr>
              <a:t>OpenMoji</a:t>
            </a:r>
            <a:r>
              <a:rPr lang="en-GB" sz="1200" b="0" i="0" dirty="0">
                <a:solidFill>
                  <a:schemeClr val="bg1"/>
                </a:solidFill>
                <a:effectLst/>
                <a:latin typeface="Source Sans Pro" panose="020B0503030403020204" pitchFamily="34" charset="0"/>
              </a:rPr>
              <a:t> – the open-source emoji and icon project. License: </a:t>
            </a:r>
            <a:r>
              <a:rPr lang="en-GB" sz="1200" b="0" i="0" u="sng" dirty="0">
                <a:solidFill>
                  <a:schemeClr val="bg1"/>
                </a:solidFill>
                <a:effectLst/>
                <a:latin typeface="Source Sans Pro" panose="020B0503030403020204" pitchFamily="34" charset="0"/>
                <a:hlinkClick r:id="rId7">
                  <a:extLst>
                    <a:ext uri="{A12FA001-AC4F-418D-AE19-62706E023703}">
                      <ahyp:hlinkClr xmlns:ahyp="http://schemas.microsoft.com/office/drawing/2018/hyperlinkcolor" val="tx"/>
                    </a:ext>
                  </a:extLst>
                </a:hlinkClick>
              </a:rPr>
              <a:t>CC BY-SA 4.0</a:t>
            </a:r>
            <a:endParaRPr kumimoji="0" lang="en-GB" sz="1200" i="0" u="none" strike="noStrike" kern="1200" cap="none" spc="0" normalizeH="0" baseline="0" noProof="0" dirty="0">
              <a:ln>
                <a:noFill/>
              </a:ln>
              <a:solidFill>
                <a:schemeClr val="bg1"/>
              </a:solidFill>
              <a:effectLst/>
              <a:uLnTx/>
              <a:uFillTx/>
              <a:latin typeface="+mj-lt"/>
              <a:ea typeface="+mn-ea"/>
              <a:cs typeface="+mn-cs"/>
            </a:endParaRPr>
          </a:p>
        </p:txBody>
      </p:sp>
      <p:pic>
        <p:nvPicPr>
          <p:cNvPr id="3" name="bbc_cicada-sp-_nhu0507817">
            <a:hlinkClick r:id="" action="ppaction://media"/>
            <a:extLst>
              <a:ext uri="{FF2B5EF4-FFF2-40B4-BE49-F238E27FC236}">
                <a16:creationId xmlns:a16="http://schemas.microsoft.com/office/drawing/2014/main" id="{6B653E67-D6EA-EB6B-B537-4294AF6FAC0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814617" y="2879778"/>
            <a:ext cx="1514765" cy="1514765"/>
          </a:xfrm>
          <a:prstGeom prst="rect">
            <a:avLst/>
          </a:prstGeom>
        </p:spPr>
      </p:pic>
      <p:pic>
        <p:nvPicPr>
          <p:cNvPr id="12" name="Picture 11" descr="A yellow ear with a black background&#10;&#10;Description automatically generated">
            <a:extLst>
              <a:ext uri="{FF2B5EF4-FFF2-40B4-BE49-F238E27FC236}">
                <a16:creationId xmlns:a16="http://schemas.microsoft.com/office/drawing/2014/main" id="{BA59C27E-639A-72FB-20B2-AC7F0685F97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272397" y="4322639"/>
            <a:ext cx="1800000" cy="1800000"/>
          </a:xfrm>
          <a:prstGeom prst="rect">
            <a:avLst/>
          </a:prstGeom>
        </p:spPr>
      </p:pic>
    </p:spTree>
    <p:extLst>
      <p:ext uri="{BB962C8B-B14F-4D97-AF65-F5344CB8AC3E}">
        <p14:creationId xmlns:p14="http://schemas.microsoft.com/office/powerpoint/2010/main" val="2588176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33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8CAEF-1EB8-585F-F4CE-A99DC75E7DB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C4D1EC0-573A-5B71-88C8-A4C62B8985FA}"/>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EB44A0A1-2F4C-2853-999A-9C99F47F3ED9}"/>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222040D9-CF1E-7E46-227D-67B66B4D021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3DBF31E1-379C-7D18-819E-D8928B60E236}"/>
              </a:ext>
            </a:extLst>
          </p:cNvPr>
          <p:cNvSpPr txBox="1"/>
          <p:nvPr/>
        </p:nvSpPr>
        <p:spPr>
          <a:xfrm>
            <a:off x="3470176" y="635412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rgbClr val="FFFFFF"/>
                </a:solidFill>
                <a:latin typeface="Calibri"/>
                <a:cs typeface="Calibri"/>
              </a:rPr>
              <a:t>Image credit: Ashlee Marie via </a:t>
            </a:r>
            <a:r>
              <a:rPr lang="en-GB" sz="1200" dirty="0" err="1">
                <a:solidFill>
                  <a:srgbClr val="FFFFFF"/>
                </a:solidFill>
                <a:latin typeface="Calibri"/>
                <a:cs typeface="Calibri"/>
              </a:rPr>
              <a:t>Unsplash</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0242" name="Picture 2">
            <a:extLst>
              <a:ext uri="{FF2B5EF4-FFF2-40B4-BE49-F238E27FC236}">
                <a16:creationId xmlns:a16="http://schemas.microsoft.com/office/drawing/2014/main" id="{8C5793B2-FBF9-C5FB-1CA1-A3E46F95EBC1}"/>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a:fillRect/>
          </a:stretch>
        </p:blipFill>
        <p:spPr bwMode="auto">
          <a:xfrm>
            <a:off x="0" y="0"/>
            <a:ext cx="9144000" cy="6201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860309C6-2374-745A-E013-3D36FB49CBB7}"/>
              </a:ext>
            </a:extLst>
          </p:cNvPr>
          <p:cNvSpPr/>
          <p:nvPr/>
        </p:nvSpPr>
        <p:spPr>
          <a:xfrm>
            <a:off x="539552" y="656400"/>
            <a:ext cx="1288800" cy="461665"/>
          </a:xfrm>
          <a:prstGeom prst="rect">
            <a:avLst/>
          </a:prstGeom>
          <a:solidFill>
            <a:schemeClr val="bg1"/>
          </a:solidFill>
          <a:ln w="28575">
            <a:solidFill>
              <a:srgbClr val="FF00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rPr>
              <a:t>cicada</a:t>
            </a:r>
          </a:p>
        </p:txBody>
      </p:sp>
    </p:spTree>
    <p:extLst>
      <p:ext uri="{BB962C8B-B14F-4D97-AF65-F5344CB8AC3E}">
        <p14:creationId xmlns:p14="http://schemas.microsoft.com/office/powerpoint/2010/main" val="2291837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678A1-A47C-0803-4C20-FA6240CCD5AB}"/>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51D7867C-2721-9EFB-F8EE-A7910D8EBECD}"/>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a:fillRect/>
          </a:stretch>
        </p:blipFill>
        <p:spPr bwMode="auto">
          <a:xfrm>
            <a:off x="0" y="-1"/>
            <a:ext cx="9144000" cy="623152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FAD6D8F1-4BDE-41D1-AC04-7CA361156FEA}"/>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CF60786D-3278-0DFD-9CC7-FAC71DCA40E6}"/>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BF06CEF5-2E72-491B-6A30-420617E4974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8F120C47-E4E3-3B3C-0326-A58258961349}"/>
              </a:ext>
            </a:extLst>
          </p:cNvPr>
          <p:cNvSpPr txBox="1"/>
          <p:nvPr/>
        </p:nvSpPr>
        <p:spPr>
          <a:xfrm>
            <a:off x="3200400" y="639633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rgbClr val="FFFFFF"/>
                </a:solidFill>
                <a:latin typeface="Calibri"/>
                <a:cs typeface="Calibri"/>
              </a:rPr>
              <a:t>Image credit: </a:t>
            </a:r>
            <a:r>
              <a:rPr lang="en-GB" sz="1200" dirty="0" err="1">
                <a:solidFill>
                  <a:srgbClr val="FFFFFF"/>
                </a:solidFill>
                <a:latin typeface="Calibri"/>
                <a:cs typeface="Calibri"/>
              </a:rPr>
              <a:t>Seiya</a:t>
            </a:r>
            <a:r>
              <a:rPr lang="en-GB" sz="1200" dirty="0">
                <a:solidFill>
                  <a:srgbClr val="FFFFFF"/>
                </a:solidFill>
                <a:latin typeface="Calibri"/>
                <a:cs typeface="Calibri"/>
              </a:rPr>
              <a:t> Maeda via </a:t>
            </a:r>
            <a:r>
              <a:rPr lang="en-GB" sz="1200" dirty="0" err="1">
                <a:solidFill>
                  <a:srgbClr val="FFFFFF"/>
                </a:solidFill>
                <a:latin typeface="Calibri"/>
                <a:cs typeface="Calibri"/>
              </a:rPr>
              <a:t>Unsplash</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xtBox 2">
            <a:extLst>
              <a:ext uri="{FF2B5EF4-FFF2-40B4-BE49-F238E27FC236}">
                <a16:creationId xmlns:a16="http://schemas.microsoft.com/office/drawing/2014/main" id="{100EA42F-E9BD-C636-0A59-BC87BBFF91A3}"/>
              </a:ext>
            </a:extLst>
          </p:cNvPr>
          <p:cNvSpPr txBox="1"/>
          <p:nvPr/>
        </p:nvSpPr>
        <p:spPr>
          <a:xfrm>
            <a:off x="755576" y="716591"/>
            <a:ext cx="3009600" cy="830997"/>
          </a:xfrm>
          <a:prstGeom prst="rect">
            <a:avLst/>
          </a:prstGeom>
          <a:solidFill>
            <a:schemeClr val="bg1"/>
          </a:solidFill>
          <a:ln w="38100">
            <a:solidFill>
              <a:srgbClr val="FF0000"/>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FF0000"/>
                </a:solidFill>
                <a:effectLst/>
                <a:uLnTx/>
                <a:uFillTx/>
                <a:latin typeface="Kristen ITC"/>
                <a:ea typeface="Kozuka Gothic Pro B"/>
                <a:cs typeface="+mn-cs"/>
              </a:rPr>
              <a:t>Autumn</a:t>
            </a:r>
          </a:p>
        </p:txBody>
      </p:sp>
      <p:sp>
        <p:nvSpPr>
          <p:cNvPr id="4" name="TextBox 3">
            <a:extLst>
              <a:ext uri="{FF2B5EF4-FFF2-40B4-BE49-F238E27FC236}">
                <a16:creationId xmlns:a16="http://schemas.microsoft.com/office/drawing/2014/main" id="{BC2D821F-B16E-12A6-8736-9C11254CD37E}"/>
              </a:ext>
            </a:extLst>
          </p:cNvPr>
          <p:cNvSpPr txBox="1"/>
          <p:nvPr/>
        </p:nvSpPr>
        <p:spPr>
          <a:xfrm>
            <a:off x="6006352" y="4848748"/>
            <a:ext cx="2574143" cy="830997"/>
          </a:xfrm>
          <a:prstGeom prst="rect">
            <a:avLst/>
          </a:prstGeom>
          <a:solidFill>
            <a:schemeClr val="bg1"/>
          </a:solidFill>
          <a:ln w="38100">
            <a:solidFill>
              <a:srgbClr val="FF0000"/>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FF0000"/>
                </a:solidFill>
                <a:effectLst/>
                <a:uLnTx/>
                <a:uFillTx/>
                <a:latin typeface="Kristen ITC"/>
                <a:ea typeface="Kozuka Gothic Pro B"/>
                <a:cs typeface="+mn-cs"/>
              </a:rPr>
              <a:t>Aki </a:t>
            </a:r>
            <a:r>
              <a:rPr kumimoji="0" lang="ja-JP" altLang="en-US" sz="4800" b="1" i="0" u="none" strike="noStrike" kern="1200" cap="none" spc="0" normalizeH="0" baseline="0" noProof="0" dirty="0">
                <a:ln>
                  <a:noFill/>
                </a:ln>
                <a:solidFill>
                  <a:srgbClr val="FF0000"/>
                </a:solidFill>
                <a:effectLst/>
                <a:uLnTx/>
                <a:uFillTx/>
                <a:latin typeface="Kristen ITC"/>
                <a:ea typeface="Kozuka Gothic Pro B"/>
                <a:cs typeface="+mn-cs"/>
              </a:rPr>
              <a:t>秋</a:t>
            </a:r>
            <a:endParaRPr kumimoji="0" lang="en-GB" sz="4800" b="1" i="0" u="none" strike="noStrike" kern="1200" cap="none" spc="0" normalizeH="0" baseline="0" noProof="0" dirty="0">
              <a:ln>
                <a:noFill/>
              </a:ln>
              <a:solidFill>
                <a:srgbClr val="FF0000"/>
              </a:solidFill>
              <a:effectLst/>
              <a:uLnTx/>
              <a:uFillTx/>
              <a:latin typeface="Kristen ITC"/>
              <a:ea typeface="Kozuka Gothic Pro B"/>
              <a:cs typeface="+mn-cs"/>
            </a:endParaRPr>
          </a:p>
        </p:txBody>
      </p:sp>
    </p:spTree>
    <p:extLst>
      <p:ext uri="{BB962C8B-B14F-4D97-AF65-F5344CB8AC3E}">
        <p14:creationId xmlns:p14="http://schemas.microsoft.com/office/powerpoint/2010/main" val="24927267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2F37F-C535-8B9E-7693-41E6F735E172}"/>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3DC1C39-DDBC-01E3-9F98-1DA348CADAA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12918"/>
            <a:ext cx="9144000" cy="6224587"/>
          </a:xfrm>
          <a:prstGeom prst="rect">
            <a:avLst/>
          </a:prstGeom>
        </p:spPr>
      </p:pic>
      <p:sp>
        <p:nvSpPr>
          <p:cNvPr id="5" name="Rectangle 4">
            <a:extLst>
              <a:ext uri="{FF2B5EF4-FFF2-40B4-BE49-F238E27FC236}">
                <a16:creationId xmlns:a16="http://schemas.microsoft.com/office/drawing/2014/main" id="{EF000C11-B50E-86AB-8D57-D435DB1BE81C}"/>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8B63BB38-17A5-C3C2-DCD0-16A1FA3D1872}"/>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10459C1D-92DC-B7D4-C206-CDEDB90C4F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383C740C-7DE4-0FA9-FFE5-97D77AE0ABEE}"/>
              </a:ext>
            </a:extLst>
          </p:cNvPr>
          <p:cNvSpPr txBox="1"/>
          <p:nvPr/>
        </p:nvSpPr>
        <p:spPr>
          <a:xfrm>
            <a:off x="3200400" y="637426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1E1CBF1E-3B55-6D04-23BA-A08B4DD4035B}"/>
              </a:ext>
            </a:extLst>
          </p:cNvPr>
          <p:cNvSpPr/>
          <p:nvPr/>
        </p:nvSpPr>
        <p:spPr>
          <a:xfrm>
            <a:off x="2407612" y="5310412"/>
            <a:ext cx="4544800" cy="461665"/>
          </a:xfrm>
          <a:prstGeom prst="rect">
            <a:avLst/>
          </a:prstGeom>
          <a:solidFill>
            <a:schemeClr val="bg1"/>
          </a:solidFill>
          <a:ln w="28575">
            <a:solidFill>
              <a:srgbClr val="FF00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rPr>
              <a:t>What colours can you see?</a:t>
            </a:r>
          </a:p>
        </p:txBody>
      </p:sp>
    </p:spTree>
    <p:extLst>
      <p:ext uri="{BB962C8B-B14F-4D97-AF65-F5344CB8AC3E}">
        <p14:creationId xmlns:p14="http://schemas.microsoft.com/office/powerpoint/2010/main" val="4137481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732C8-7351-BC69-EC25-49052FDC2A3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95F157C-BF7B-0FD2-D11C-D061B32E1E5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 y="-5912"/>
            <a:ext cx="9144001" cy="6225737"/>
          </a:xfrm>
          <a:prstGeom prst="rect">
            <a:avLst/>
          </a:prstGeom>
        </p:spPr>
      </p:pic>
      <p:sp>
        <p:nvSpPr>
          <p:cNvPr id="5" name="Rectangle 4">
            <a:extLst>
              <a:ext uri="{FF2B5EF4-FFF2-40B4-BE49-F238E27FC236}">
                <a16:creationId xmlns:a16="http://schemas.microsoft.com/office/drawing/2014/main" id="{7637A276-8F59-3516-350A-403DFEE7A92B}"/>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A884A055-F643-627D-DC89-A988C2D04837}"/>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E1D3DB72-97A7-2CF5-0800-6BF6D450CFF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5326909A-DD5C-685E-F3E5-86405DB0FF99}"/>
              </a:ext>
            </a:extLst>
          </p:cNvPr>
          <p:cNvSpPr txBox="1"/>
          <p:nvPr/>
        </p:nvSpPr>
        <p:spPr>
          <a:xfrm>
            <a:off x="3200399" y="6380420"/>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6E96B6C4-3CD0-596B-D676-86DB120F9120}"/>
              </a:ext>
            </a:extLst>
          </p:cNvPr>
          <p:cNvSpPr/>
          <p:nvPr/>
        </p:nvSpPr>
        <p:spPr>
          <a:xfrm>
            <a:off x="6553200" y="5450909"/>
            <a:ext cx="2133600" cy="461665"/>
          </a:xfrm>
          <a:prstGeom prst="rect">
            <a:avLst/>
          </a:prstGeom>
          <a:solidFill>
            <a:schemeClr val="bg1"/>
          </a:solidFill>
          <a:ln w="28575">
            <a:solidFill>
              <a:srgbClr val="FF00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dirty="0" err="1">
                <a:solidFill>
                  <a:srgbClr val="FF0000"/>
                </a:solidFill>
                <a:latin typeface="Kozuka Gothic Pro B" pitchFamily="34" charset="-128"/>
                <a:ea typeface="Kozuka Gothic Pro B" pitchFamily="34" charset="-128"/>
              </a:rPr>
              <a:t>momiji</a:t>
            </a:r>
            <a:r>
              <a:rPr lang="en-GB" sz="2400" b="1" dirty="0">
                <a:solidFill>
                  <a:srgbClr val="FF0000"/>
                </a:solidFill>
                <a:latin typeface="Kozuka Gothic Pro B" pitchFamily="34" charset="-128"/>
                <a:ea typeface="Kozuka Gothic Pro B" pitchFamily="34" charset="-128"/>
              </a:rPr>
              <a:t> </a:t>
            </a:r>
            <a:r>
              <a:rPr lang="ja-JP" altLang="en-US" sz="2400" b="1" dirty="0">
                <a:solidFill>
                  <a:srgbClr val="FF0000"/>
                </a:solidFill>
                <a:latin typeface="Kozuka Gothic Pro B" pitchFamily="34" charset="-128"/>
                <a:ea typeface="Kozuka Gothic Pro B" pitchFamily="34" charset="-128"/>
              </a:rPr>
              <a:t>紅葉</a:t>
            </a:r>
            <a:r>
              <a:rPr lang="en-GB" sz="2400" b="1" dirty="0">
                <a:solidFill>
                  <a:srgbClr val="FF0000"/>
                </a:solidFill>
                <a:latin typeface="Kozuka Gothic Pro B" pitchFamily="34" charset="-128"/>
                <a:ea typeface="Kozuka Gothic Pro B" pitchFamily="34" charset="-128"/>
              </a:rPr>
              <a:t>  </a:t>
            </a:r>
            <a:endParaRPr kumimoji="0" lang="en-GB" sz="2400" b="1"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endParaRPr>
          </a:p>
        </p:txBody>
      </p:sp>
    </p:spTree>
    <p:extLst>
      <p:ext uri="{BB962C8B-B14F-4D97-AF65-F5344CB8AC3E}">
        <p14:creationId xmlns:p14="http://schemas.microsoft.com/office/powerpoint/2010/main" val="3692002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1E667-90EC-0CD5-9284-C6509FB2FBAE}"/>
            </a:ext>
          </a:extLst>
        </p:cNvPr>
        <p:cNvGrpSpPr/>
        <p:nvPr/>
      </p:nvGrpSpPr>
      <p:grpSpPr>
        <a:xfrm>
          <a:off x="0" y="0"/>
          <a:ext cx="0" cy="0"/>
          <a:chOff x="0" y="0"/>
          <a:chExt cx="0" cy="0"/>
        </a:xfrm>
      </p:grpSpPr>
      <p:pic>
        <p:nvPicPr>
          <p:cNvPr id="11266" name="Picture 2">
            <a:extLst>
              <a:ext uri="{FF2B5EF4-FFF2-40B4-BE49-F238E27FC236}">
                <a16:creationId xmlns:a16="http://schemas.microsoft.com/office/drawing/2014/main" id="{B495D005-082E-F401-6307-E24BF975119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75" y="0"/>
            <a:ext cx="9140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0F88800D-113A-FAD1-9D6A-9B0073C16034}"/>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9D65A6A1-DAB4-6119-9C0C-3400F30F6952}"/>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B69C8225-076F-2C6F-7C07-0503ACAD7E7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8A676543-C221-8762-5807-648927191001}"/>
              </a:ext>
            </a:extLst>
          </p:cNvPr>
          <p:cNvSpPr txBox="1"/>
          <p:nvPr/>
        </p:nvSpPr>
        <p:spPr>
          <a:xfrm>
            <a:off x="3200400" y="639633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Image credit: Julia Ly via </a:t>
            </a:r>
            <a:r>
              <a:rPr kumimoji="0" lang="en-GB" sz="1200" b="0" i="0" u="none" strike="noStrike" kern="1200" cap="none" spc="0" normalizeH="0" baseline="0" noProof="0" dirty="0" err="1">
                <a:ln>
                  <a:noFill/>
                </a:ln>
                <a:solidFill>
                  <a:srgbClr val="FFFFFF"/>
                </a:solidFill>
                <a:effectLst/>
                <a:uLnTx/>
                <a:uFillTx/>
                <a:latin typeface="Calibri"/>
                <a:ea typeface="+mn-ea"/>
                <a:cs typeface="Calibri"/>
              </a:rPr>
              <a:t>Unsplash</a:t>
            </a:r>
            <a:r>
              <a:rPr kumimoji="0" lang="en-GB" sz="1200" b="0" i="0" u="none" strike="noStrike" kern="1200" cap="none" spc="0" normalizeH="0" baseline="0" noProof="0" dirty="0">
                <a:ln>
                  <a:noFill/>
                </a:ln>
                <a:solidFill>
                  <a:srgbClr val="FFFFFF"/>
                </a:solidFill>
                <a:effectLst/>
                <a:uLnTx/>
                <a:uFillTx/>
                <a:latin typeface="Calibri"/>
                <a:ea typeface="+mn-ea"/>
                <a:cs typeface="Calibri"/>
              </a:rPr>
              <a:t> </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CA42FFB8-D432-9D99-7168-254FC60C2DBA}"/>
              </a:ext>
            </a:extLst>
          </p:cNvPr>
          <p:cNvSpPr/>
          <p:nvPr/>
        </p:nvSpPr>
        <p:spPr>
          <a:xfrm>
            <a:off x="6112351" y="5498226"/>
            <a:ext cx="2801249" cy="461665"/>
          </a:xfrm>
          <a:prstGeom prst="rect">
            <a:avLst/>
          </a:prstGeom>
          <a:solidFill>
            <a:schemeClr val="bg1"/>
          </a:solidFill>
          <a:ln w="28575">
            <a:solidFill>
              <a:srgbClr val="FF00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rPr>
              <a:t>chrysanthemums</a:t>
            </a:r>
          </a:p>
        </p:txBody>
      </p:sp>
    </p:spTree>
    <p:extLst>
      <p:ext uri="{BB962C8B-B14F-4D97-AF65-F5344CB8AC3E}">
        <p14:creationId xmlns:p14="http://schemas.microsoft.com/office/powerpoint/2010/main" val="2201762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mountain with snow on top&#10;&#10;Description automatically generated">
            <a:extLst>
              <a:ext uri="{FF2B5EF4-FFF2-40B4-BE49-F238E27FC236}">
                <a16:creationId xmlns:a16="http://schemas.microsoft.com/office/drawing/2014/main" id="{5A0A87C9-2022-7D80-3327-60BD1C3322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683007" y="3037935"/>
            <a:ext cx="4460993" cy="3174633"/>
          </a:xfrm>
          <a:prstGeom prst="rect">
            <a:avLst/>
          </a:prstGeom>
        </p:spPr>
      </p:pic>
      <p:pic>
        <p:nvPicPr>
          <p:cNvPr id="7" name="Picture 6" descr="A mountain in the distance&#10;&#10;Description automatically generated">
            <a:extLst>
              <a:ext uri="{FF2B5EF4-FFF2-40B4-BE49-F238E27FC236}">
                <a16:creationId xmlns:a16="http://schemas.microsoft.com/office/drawing/2014/main" id="{F72F28F2-232A-3EDB-C521-FADA8842327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683006" y="-11252"/>
            <a:ext cx="4460994" cy="3232617"/>
          </a:xfrm>
          <a:prstGeom prst="rect">
            <a:avLst/>
          </a:prstGeom>
        </p:spPr>
      </p:pic>
      <p:pic>
        <p:nvPicPr>
          <p:cNvPr id="3" name="Picture 2">
            <a:extLst>
              <a:ext uri="{FF2B5EF4-FFF2-40B4-BE49-F238E27FC236}">
                <a16:creationId xmlns:a16="http://schemas.microsoft.com/office/drawing/2014/main" id="{ED2CE1EE-6D0C-5203-AB83-59664D1C0FBE}"/>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79829" y="3228748"/>
            <a:ext cx="4764837" cy="3240000"/>
          </a:xfrm>
          <a:prstGeom prst="rect">
            <a:avLst/>
          </a:prstGeom>
        </p:spPr>
      </p:pic>
      <p:pic>
        <p:nvPicPr>
          <p:cNvPr id="4" name="Picture 3">
            <a:extLst>
              <a:ext uri="{FF2B5EF4-FFF2-40B4-BE49-F238E27FC236}">
                <a16:creationId xmlns:a16="http://schemas.microsoft.com/office/drawing/2014/main" id="{E48C864A-CC43-696C-5903-BA4F70F6D306}"/>
              </a:ext>
            </a:extLst>
          </p:cNvPr>
          <p:cNvPicPr>
            <a:picLocks noChangeAspect="1"/>
          </p:cNvPicPr>
          <p:nvPr/>
        </p:nvPicPr>
        <p:blipFill>
          <a:blip r:embed="rId6" cstate="screen">
            <a:extLst>
              <a:ext uri="{28A0092B-C50C-407E-A947-70E740481C1C}">
                <a14:useLocalDpi xmlns:a14="http://schemas.microsoft.com/office/drawing/2010/main"/>
              </a:ext>
            </a:extLst>
          </a:blip>
          <a:srcRect t="-117"/>
          <a:stretch>
            <a:fillRect/>
          </a:stretch>
        </p:blipFill>
        <p:spPr>
          <a:xfrm>
            <a:off x="-79829" y="-9963"/>
            <a:ext cx="4762835" cy="3240000"/>
          </a:xfrm>
          <a:prstGeom prst="rect">
            <a:avLst/>
          </a:prstGeom>
        </p:spPr>
      </p:pic>
      <p:sp>
        <p:nvSpPr>
          <p:cNvPr id="2" name="Rectangle 1"/>
          <p:cNvSpPr/>
          <p:nvPr/>
        </p:nvSpPr>
        <p:spPr>
          <a:xfrm>
            <a:off x="755576" y="1547588"/>
            <a:ext cx="7848872" cy="461665"/>
          </a:xfrm>
          <a:prstGeom prst="rect">
            <a:avLst/>
          </a:prstGeom>
        </p:spPr>
        <p:txBody>
          <a:bodyPr wrap="square">
            <a:spAutoFit/>
          </a:bodyPr>
          <a:lstStyle/>
          <a:p>
            <a:pPr marL="285750" lvl="0" indent="-285750">
              <a:buFont typeface="Arial" panose="020B0604020202020204" pitchFamily="34" charset="0"/>
              <a:buChar char="•"/>
            </a:pPr>
            <a:endParaRPr lang="en-GB" sz="2400"/>
          </a:p>
        </p:txBody>
      </p:sp>
      <p:sp>
        <p:nvSpPr>
          <p:cNvPr id="14" name="TextBox 13"/>
          <p:cNvSpPr txBox="1"/>
          <p:nvPr/>
        </p:nvSpPr>
        <p:spPr>
          <a:xfrm>
            <a:off x="2125941" y="2828926"/>
            <a:ext cx="5273790" cy="830997"/>
          </a:xfrm>
          <a:prstGeom prst="rect">
            <a:avLst/>
          </a:prstGeom>
          <a:solidFill>
            <a:schemeClr val="bg1"/>
          </a:solidFill>
          <a:ln w="38100">
            <a:solidFill>
              <a:srgbClr val="FF0000"/>
            </a:solidFill>
          </a:ln>
        </p:spPr>
        <p:txBody>
          <a:bodyPr wrap="square" lIns="91440" tIns="45720" rIns="91440" bIns="45720" rtlCol="0" anchor="t">
            <a:spAutoFit/>
          </a:bodyPr>
          <a:lstStyle/>
          <a:p>
            <a:pPr algn="ctr"/>
            <a:r>
              <a:rPr lang="en-GB" sz="4800" b="1" dirty="0">
                <a:solidFill>
                  <a:srgbClr val="FF0000"/>
                </a:solidFill>
                <a:latin typeface="Kristen ITC"/>
                <a:ea typeface="Kozuka Gothic Pro B"/>
              </a:rPr>
              <a:t>Japan’s Seasons</a:t>
            </a:r>
          </a:p>
        </p:txBody>
      </p:sp>
      <p:sp>
        <p:nvSpPr>
          <p:cNvPr id="10" name="Rectangle 9">
            <a:extLst>
              <a:ext uri="{FF2B5EF4-FFF2-40B4-BE49-F238E27FC236}">
                <a16:creationId xmlns:a16="http://schemas.microsoft.com/office/drawing/2014/main" id="{7F8BC905-8AD0-B4C0-F1E6-2B865F294D94}"/>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EC00C30D-4156-43DB-BBD3-B18471C50FA1}"/>
              </a:ext>
            </a:extLst>
          </p:cNvPr>
          <p:cNvSpPr txBox="1"/>
          <p:nvPr/>
        </p:nvSpPr>
        <p:spPr>
          <a:xfrm>
            <a:off x="3200400" y="627017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200" dirty="0">
                <a:solidFill>
                  <a:srgbClr val="FFFFFF"/>
                </a:solidFill>
                <a:cs typeface="Calibri"/>
              </a:rPr>
              <a:t>© The Japan Society 2026</a:t>
            </a:r>
            <a:endParaRPr lang="en-GB" dirty="0"/>
          </a:p>
        </p:txBody>
      </p:sp>
      <p:pic>
        <p:nvPicPr>
          <p:cNvPr id="12" name="Picture 11">
            <a:extLst>
              <a:ext uri="{FF2B5EF4-FFF2-40B4-BE49-F238E27FC236}">
                <a16:creationId xmlns:a16="http://schemas.microsoft.com/office/drawing/2014/main" id="{24C88D6D-6FCD-4301-9B1F-73CA6492557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Tree>
    <p:extLst>
      <p:ext uri="{BB962C8B-B14F-4D97-AF65-F5344CB8AC3E}">
        <p14:creationId xmlns:p14="http://schemas.microsoft.com/office/powerpoint/2010/main" val="4582654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9B416D2-1FA9-D459-8D82-215802BD70F8}"/>
            </a:ext>
          </a:extLst>
        </p:cNvPr>
        <p:cNvGrpSpPr/>
        <p:nvPr/>
      </p:nvGrpSpPr>
      <p:grpSpPr>
        <a:xfrm>
          <a:off x="0" y="0"/>
          <a:ext cx="0" cy="0"/>
          <a:chOff x="0" y="0"/>
          <a:chExt cx="0" cy="0"/>
        </a:xfrm>
      </p:grpSpPr>
      <p:pic>
        <p:nvPicPr>
          <p:cNvPr id="3" name="Picture 3" descr="Z:\Education\Online Resources\1. Resource Update 2019-20\1. 2019 Resources\R1. Japan - Seasonal Series\Lessons\9. O Tsukimi\Images\2017-10-06_Harvest_moon_over_Albufeira_(3) [wikimedia commons].jpg">
            <a:extLst>
              <a:ext uri="{FF2B5EF4-FFF2-40B4-BE49-F238E27FC236}">
                <a16:creationId xmlns:a16="http://schemas.microsoft.com/office/drawing/2014/main" id="{6D0671F9-D3B6-2358-084B-ACC4D476B3A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5685" y="-19866"/>
            <a:ext cx="7312552" cy="632690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03074390-E0E5-52C7-80F3-CBF08006F4F3}"/>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24AD9B2B-A1DC-8BC3-9577-A4ECB40D7855}"/>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B29B9164-4CFA-C557-F3DB-662EC126FC4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0" name="Rectangle 9">
            <a:extLst>
              <a:ext uri="{FF2B5EF4-FFF2-40B4-BE49-F238E27FC236}">
                <a16:creationId xmlns:a16="http://schemas.microsoft.com/office/drawing/2014/main" id="{E50F2C78-98D6-AFF1-2A3C-FAE757335F5F}"/>
              </a:ext>
            </a:extLst>
          </p:cNvPr>
          <p:cNvSpPr/>
          <p:nvPr/>
        </p:nvSpPr>
        <p:spPr>
          <a:xfrm>
            <a:off x="4487779" y="211800"/>
            <a:ext cx="4487779" cy="1569660"/>
          </a:xfrm>
          <a:prstGeom prst="rect">
            <a:avLst/>
          </a:prstGeom>
          <a:solidFill>
            <a:schemeClr val="bg1"/>
          </a:solidFill>
          <a:ln w="28575">
            <a:solidFill>
              <a:srgbClr val="FF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rPr>
              <a:t>Autumn is also harvest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srgbClr val="FF0000"/>
              </a:solidFill>
              <a:latin typeface="Kozuka Gothic Pro B" pitchFamily="34" charset="-128"/>
              <a:ea typeface="Kozuka Gothic Pro B"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err="1">
                <a:solidFill>
                  <a:srgbClr val="FF0000"/>
                </a:solidFill>
                <a:latin typeface="Kozuka Gothic Pro B" pitchFamily="34" charset="-128"/>
                <a:ea typeface="Kozuka Gothic Pro B" pitchFamily="34" charset="-128"/>
              </a:rPr>
              <a:t>Otsukimi</a:t>
            </a:r>
            <a:r>
              <a:rPr lang="en-GB" sz="2400" dirty="0">
                <a:solidFill>
                  <a:srgbClr val="FF0000"/>
                </a:solidFill>
                <a:latin typeface="Kozuka Gothic Pro B" pitchFamily="34" charset="-128"/>
                <a:ea typeface="Kozuka Gothic Pro B" pitchFamily="34" charset="-128"/>
              </a:rPr>
              <a:t> is a special festival to celebrate the harvest moon.</a:t>
            </a:r>
            <a:endParaRPr kumimoji="0" lang="en-GB" sz="2400" b="0"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endParaRPr>
          </a:p>
        </p:txBody>
      </p:sp>
      <p:sp>
        <p:nvSpPr>
          <p:cNvPr id="11" name="TextBox 10">
            <a:extLst>
              <a:ext uri="{FF2B5EF4-FFF2-40B4-BE49-F238E27FC236}">
                <a16:creationId xmlns:a16="http://schemas.microsoft.com/office/drawing/2014/main" id="{4E5B5851-BFAD-9620-1045-5DA93ED519BB}"/>
              </a:ext>
            </a:extLst>
          </p:cNvPr>
          <p:cNvSpPr txBox="1"/>
          <p:nvPr/>
        </p:nvSpPr>
        <p:spPr>
          <a:xfrm>
            <a:off x="3200400" y="639633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618097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B3DDF-BA34-20A5-4166-54388AD3511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9E4DDF0-E795-C645-A5DF-884E54FA412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 y="-45788"/>
            <a:ext cx="9144001" cy="6280489"/>
          </a:xfrm>
          <a:prstGeom prst="rect">
            <a:avLst/>
          </a:prstGeom>
        </p:spPr>
      </p:pic>
      <p:sp>
        <p:nvSpPr>
          <p:cNvPr id="5" name="Rectangle 4">
            <a:extLst>
              <a:ext uri="{FF2B5EF4-FFF2-40B4-BE49-F238E27FC236}">
                <a16:creationId xmlns:a16="http://schemas.microsoft.com/office/drawing/2014/main" id="{DFB3FD0E-C361-EA5D-5D5C-F9C7B11E3E87}"/>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0EB8F897-7281-8442-37E4-CD30A8575197}"/>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8674CD84-CEBC-EFE7-E782-7F2075EF75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FF24B96A-C63F-9C5E-0742-E54D8233BD9B}"/>
              </a:ext>
            </a:extLst>
          </p:cNvPr>
          <p:cNvSpPr txBox="1"/>
          <p:nvPr/>
        </p:nvSpPr>
        <p:spPr>
          <a:xfrm>
            <a:off x="3200398" y="6356350"/>
            <a:ext cx="329925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Image credit: Wall</a:t>
            </a:r>
            <a:r>
              <a:rPr lang="en-GB" sz="1200" dirty="0">
                <a:solidFill>
                  <a:srgbClr val="FFFFFF"/>
                </a:solidFill>
                <a:latin typeface="Calibri"/>
                <a:cs typeface="Calibri"/>
              </a:rPr>
              <a:t>y </a:t>
            </a:r>
            <a:r>
              <a:rPr lang="en-GB" sz="1200" dirty="0" err="1">
                <a:solidFill>
                  <a:srgbClr val="FFFFFF"/>
                </a:solidFill>
                <a:latin typeface="Calibri"/>
                <a:cs typeface="Calibri"/>
              </a:rPr>
              <a:t>Gobetz</a:t>
            </a:r>
            <a:r>
              <a:rPr lang="en-GB" sz="1200" dirty="0">
                <a:solidFill>
                  <a:srgbClr val="FFFFFF"/>
                </a:solidFill>
                <a:latin typeface="Calibri"/>
                <a:cs typeface="Calibri"/>
              </a:rPr>
              <a:t>, CC-BY-NC-ND 2.0</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1343870E-888B-2DC9-9474-B17F072891CD}"/>
              </a:ext>
            </a:extLst>
          </p:cNvPr>
          <p:cNvSpPr/>
          <p:nvPr/>
        </p:nvSpPr>
        <p:spPr>
          <a:xfrm>
            <a:off x="6904234" y="5498226"/>
            <a:ext cx="2009366" cy="461665"/>
          </a:xfrm>
          <a:prstGeom prst="rect">
            <a:avLst/>
          </a:prstGeom>
          <a:solidFill>
            <a:schemeClr val="bg1"/>
          </a:solidFill>
          <a:ln w="28575">
            <a:solidFill>
              <a:srgbClr val="FF00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dirty="0">
                <a:solidFill>
                  <a:srgbClr val="FF0000"/>
                </a:solidFill>
                <a:latin typeface="Kozuka Gothic Pro B" pitchFamily="34" charset="-128"/>
                <a:ea typeface="Kozuka Gothic Pro B" pitchFamily="34" charset="-128"/>
              </a:rPr>
              <a:t>Chestnuts </a:t>
            </a:r>
            <a:r>
              <a:rPr lang="ja-JP" altLang="en-US" sz="2400" b="1" dirty="0">
                <a:solidFill>
                  <a:srgbClr val="FF0000"/>
                </a:solidFill>
                <a:latin typeface="Kozuka Gothic Pro B" pitchFamily="34" charset="-128"/>
                <a:ea typeface="Kozuka Gothic Pro B" pitchFamily="34" charset="-128"/>
              </a:rPr>
              <a:t>栗</a:t>
            </a:r>
            <a:endParaRPr kumimoji="0" lang="en-GB" sz="2400" b="1"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endParaRPr>
          </a:p>
        </p:txBody>
      </p:sp>
    </p:spTree>
    <p:extLst>
      <p:ext uri="{BB962C8B-B14F-4D97-AF65-F5344CB8AC3E}">
        <p14:creationId xmlns:p14="http://schemas.microsoft.com/office/powerpoint/2010/main" val="1546475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B3DDF-BA34-20A5-4166-54388AD3511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FB3FD0E-C361-EA5D-5D5C-F9C7B11E3E87}"/>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0EB8F897-7281-8442-37E4-CD30A8575197}"/>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8674CD84-CEBC-EFE7-E782-7F2075EF757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FF24B96A-C63F-9C5E-0742-E54D8233BD9B}"/>
              </a:ext>
            </a:extLst>
          </p:cNvPr>
          <p:cNvSpPr txBox="1"/>
          <p:nvPr/>
        </p:nvSpPr>
        <p:spPr>
          <a:xfrm>
            <a:off x="3200399" y="6356350"/>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1343870E-888B-2DC9-9474-B17F072891CD}"/>
              </a:ext>
            </a:extLst>
          </p:cNvPr>
          <p:cNvSpPr/>
          <p:nvPr/>
        </p:nvSpPr>
        <p:spPr>
          <a:xfrm>
            <a:off x="129910" y="551701"/>
            <a:ext cx="2307316" cy="461665"/>
          </a:xfrm>
          <a:prstGeom prst="rect">
            <a:avLst/>
          </a:prstGeom>
          <a:solidFill>
            <a:schemeClr val="bg1"/>
          </a:solidFill>
          <a:ln w="28575">
            <a:solidFill>
              <a:srgbClr val="FF00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ja-JP" sz="2400" b="1" dirty="0">
                <a:solidFill>
                  <a:srgbClr val="FF0000"/>
                </a:solidFill>
                <a:latin typeface="Kozuka Gothic Pro B" pitchFamily="34" charset="-128"/>
                <a:ea typeface="Kozuka Gothic Pro B" pitchFamily="34" charset="-128"/>
              </a:rPr>
              <a:t>persimmons </a:t>
            </a:r>
            <a:r>
              <a:rPr lang="ja-JP" altLang="en-US" sz="2400" b="1" dirty="0">
                <a:solidFill>
                  <a:srgbClr val="FF0000"/>
                </a:solidFill>
                <a:latin typeface="Kozuka Gothic Pro B" pitchFamily="34" charset="-128"/>
                <a:ea typeface="Kozuka Gothic Pro B" pitchFamily="34" charset="-128"/>
              </a:rPr>
              <a:t>柿</a:t>
            </a:r>
            <a:r>
              <a:rPr lang="en-GB" sz="2400" b="1" dirty="0">
                <a:solidFill>
                  <a:srgbClr val="FF0000"/>
                </a:solidFill>
                <a:latin typeface="Kozuka Gothic Pro B" pitchFamily="34" charset="-128"/>
                <a:ea typeface="Kozuka Gothic Pro B" pitchFamily="34" charset="-128"/>
              </a:rPr>
              <a:t> </a:t>
            </a:r>
          </a:p>
        </p:txBody>
      </p:sp>
      <p:sp>
        <p:nvSpPr>
          <p:cNvPr id="8" name="Rectangle 7">
            <a:extLst>
              <a:ext uri="{FF2B5EF4-FFF2-40B4-BE49-F238E27FC236}">
                <a16:creationId xmlns:a16="http://schemas.microsoft.com/office/drawing/2014/main" id="{DE34B52F-93BC-7D3F-4899-7E81534AF83D}"/>
              </a:ext>
            </a:extLst>
          </p:cNvPr>
          <p:cNvSpPr/>
          <p:nvPr/>
        </p:nvSpPr>
        <p:spPr>
          <a:xfrm>
            <a:off x="6466342" y="5409364"/>
            <a:ext cx="2307316" cy="461665"/>
          </a:xfrm>
          <a:prstGeom prst="rect">
            <a:avLst/>
          </a:prstGeom>
          <a:solidFill>
            <a:schemeClr val="bg1"/>
          </a:solidFill>
          <a:ln w="28575">
            <a:solidFill>
              <a:srgbClr val="FF00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ja-JP" sz="2400" b="1" dirty="0">
                <a:solidFill>
                  <a:srgbClr val="FF0000"/>
                </a:solidFill>
                <a:latin typeface="Kozuka Gothic Pro B" pitchFamily="34" charset="-128"/>
                <a:ea typeface="Kozuka Gothic Pro B" pitchFamily="34" charset="-128"/>
              </a:rPr>
              <a:t>pears </a:t>
            </a:r>
            <a:r>
              <a:rPr lang="ja-JP" altLang="en-US" sz="2400" b="1" dirty="0">
                <a:solidFill>
                  <a:srgbClr val="FF0000"/>
                </a:solidFill>
                <a:latin typeface="Kozuka Gothic Pro B" pitchFamily="34" charset="-128"/>
                <a:ea typeface="Kozuka Gothic Pro B" pitchFamily="34" charset="-128"/>
              </a:rPr>
              <a:t>梨</a:t>
            </a:r>
            <a:endParaRPr kumimoji="0" lang="en-GB" sz="2400" b="1"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endParaRPr>
          </a:p>
        </p:txBody>
      </p:sp>
      <p:pic>
        <p:nvPicPr>
          <p:cNvPr id="14" name="Picture 13" descr="Two orange fruit with green leaves&#10;&#10;Description automatically generated">
            <a:extLst>
              <a:ext uri="{FF2B5EF4-FFF2-40B4-BE49-F238E27FC236}">
                <a16:creationId xmlns:a16="http://schemas.microsoft.com/office/drawing/2014/main" id="{C0AE5101-66AB-74CD-34E5-57E6C2A07F6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167" y="1304815"/>
            <a:ext cx="5816156" cy="3862291"/>
          </a:xfrm>
          <a:prstGeom prst="rect">
            <a:avLst/>
          </a:prstGeom>
        </p:spPr>
      </p:pic>
      <p:pic>
        <p:nvPicPr>
          <p:cNvPr id="16" name="Picture 15" descr="A collage of fruit on a tree&#10;&#10;Description automatically generated">
            <a:extLst>
              <a:ext uri="{FF2B5EF4-FFF2-40B4-BE49-F238E27FC236}">
                <a16:creationId xmlns:a16="http://schemas.microsoft.com/office/drawing/2014/main" id="{5E60135E-0D46-3E9F-E476-01224602A60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973078" y="1303815"/>
            <a:ext cx="3080755" cy="3863291"/>
          </a:xfrm>
          <a:prstGeom prst="rect">
            <a:avLst/>
          </a:prstGeom>
        </p:spPr>
      </p:pic>
    </p:spTree>
    <p:extLst>
      <p:ext uri="{BB962C8B-B14F-4D97-AF65-F5344CB8AC3E}">
        <p14:creationId xmlns:p14="http://schemas.microsoft.com/office/powerpoint/2010/main" val="1449977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41C72-A081-8D55-0905-E695AAD0A5A5}"/>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B49EFFC5-B006-705E-86F8-96119F75752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 y="-1"/>
            <a:ext cx="9144001" cy="6222485"/>
          </a:xfrm>
          <a:prstGeom prst="rect">
            <a:avLst/>
          </a:prstGeom>
        </p:spPr>
      </p:pic>
      <p:sp>
        <p:nvSpPr>
          <p:cNvPr id="5" name="Rectangle 4">
            <a:extLst>
              <a:ext uri="{FF2B5EF4-FFF2-40B4-BE49-F238E27FC236}">
                <a16:creationId xmlns:a16="http://schemas.microsoft.com/office/drawing/2014/main" id="{F2E915FF-9D54-69EC-AB3C-F4CA2213016C}"/>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7131A74F-9B62-A332-B9F0-F4B525A7D57E}"/>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83055BA9-927A-7EB8-D4B6-7EFB200300A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97B72756-2771-C804-F469-A956DD40E7F3}"/>
              </a:ext>
            </a:extLst>
          </p:cNvPr>
          <p:cNvSpPr txBox="1"/>
          <p:nvPr/>
        </p:nvSpPr>
        <p:spPr>
          <a:xfrm>
            <a:off x="3200398" y="639633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xtBox 2">
            <a:extLst>
              <a:ext uri="{FF2B5EF4-FFF2-40B4-BE49-F238E27FC236}">
                <a16:creationId xmlns:a16="http://schemas.microsoft.com/office/drawing/2014/main" id="{29542C68-C45E-2E9E-65C7-346F9AA9E715}"/>
              </a:ext>
            </a:extLst>
          </p:cNvPr>
          <p:cNvSpPr txBox="1"/>
          <p:nvPr/>
        </p:nvSpPr>
        <p:spPr>
          <a:xfrm>
            <a:off x="755576" y="716591"/>
            <a:ext cx="2713765" cy="830997"/>
          </a:xfrm>
          <a:prstGeom prst="rect">
            <a:avLst/>
          </a:prstGeom>
          <a:solidFill>
            <a:schemeClr val="bg1"/>
          </a:solidFill>
          <a:ln w="38100">
            <a:solidFill>
              <a:srgbClr val="FF0000"/>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FF0000"/>
                </a:solidFill>
                <a:effectLst/>
                <a:uLnTx/>
                <a:uFillTx/>
                <a:latin typeface="Kristen ITC"/>
                <a:ea typeface="Kozuka Gothic Pro B"/>
                <a:cs typeface="+mn-cs"/>
              </a:rPr>
              <a:t>Winter</a:t>
            </a:r>
          </a:p>
        </p:txBody>
      </p:sp>
      <p:sp>
        <p:nvSpPr>
          <p:cNvPr id="4" name="TextBox 3">
            <a:extLst>
              <a:ext uri="{FF2B5EF4-FFF2-40B4-BE49-F238E27FC236}">
                <a16:creationId xmlns:a16="http://schemas.microsoft.com/office/drawing/2014/main" id="{9BC09AE4-9964-DDB9-D8B4-401F5858CE3E}"/>
              </a:ext>
            </a:extLst>
          </p:cNvPr>
          <p:cNvSpPr txBox="1"/>
          <p:nvPr/>
        </p:nvSpPr>
        <p:spPr>
          <a:xfrm>
            <a:off x="6006352" y="4848748"/>
            <a:ext cx="2574143" cy="830997"/>
          </a:xfrm>
          <a:prstGeom prst="rect">
            <a:avLst/>
          </a:prstGeom>
          <a:solidFill>
            <a:schemeClr val="bg1"/>
          </a:solidFill>
          <a:ln w="38100">
            <a:solidFill>
              <a:srgbClr val="FF0000"/>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4800" b="1" dirty="0">
                <a:solidFill>
                  <a:srgbClr val="FF0000"/>
                </a:solidFill>
                <a:latin typeface="Kristen ITC"/>
                <a:ea typeface="Kozuka Gothic Pro B"/>
              </a:rPr>
              <a:t>Fuyu</a:t>
            </a:r>
            <a:r>
              <a:rPr kumimoji="0" lang="en-GB" sz="4800" b="1" i="0" u="none" strike="noStrike" kern="1200" cap="none" spc="0" normalizeH="0" baseline="0" noProof="0" dirty="0">
                <a:ln>
                  <a:noFill/>
                </a:ln>
                <a:solidFill>
                  <a:srgbClr val="FF0000"/>
                </a:solidFill>
                <a:effectLst/>
                <a:uLnTx/>
                <a:uFillTx/>
                <a:latin typeface="Kristen ITC"/>
                <a:ea typeface="Kozuka Gothic Pro B"/>
                <a:cs typeface="+mn-cs"/>
              </a:rPr>
              <a:t> </a:t>
            </a:r>
            <a:r>
              <a:rPr kumimoji="0" lang="ja-JP" altLang="en-US" sz="4800" b="1" i="0" u="none" strike="noStrike" kern="1200" cap="none" spc="0" normalizeH="0" baseline="0" noProof="0" dirty="0">
                <a:ln>
                  <a:noFill/>
                </a:ln>
                <a:solidFill>
                  <a:srgbClr val="FF0000"/>
                </a:solidFill>
                <a:effectLst/>
                <a:uLnTx/>
                <a:uFillTx/>
                <a:latin typeface="Kristen ITC"/>
                <a:ea typeface="Kozuka Gothic Pro B"/>
                <a:cs typeface="+mn-cs"/>
              </a:rPr>
              <a:t>冬</a:t>
            </a:r>
            <a:endParaRPr kumimoji="0" lang="en-GB" sz="4800" b="1" i="0" u="none" strike="noStrike" kern="1200" cap="none" spc="0" normalizeH="0" baseline="0" noProof="0" dirty="0">
              <a:ln>
                <a:noFill/>
              </a:ln>
              <a:solidFill>
                <a:srgbClr val="FF0000"/>
              </a:solidFill>
              <a:effectLst/>
              <a:uLnTx/>
              <a:uFillTx/>
              <a:latin typeface="Kristen ITC"/>
              <a:ea typeface="Kozuka Gothic Pro B"/>
              <a:cs typeface="+mn-cs"/>
            </a:endParaRPr>
          </a:p>
        </p:txBody>
      </p:sp>
    </p:spTree>
    <p:extLst>
      <p:ext uri="{BB962C8B-B14F-4D97-AF65-F5344CB8AC3E}">
        <p14:creationId xmlns:p14="http://schemas.microsoft.com/office/powerpoint/2010/main" val="39754680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8E04A-9992-9A46-7D1F-DF608B450BAB}"/>
            </a:ext>
          </a:extLst>
        </p:cNvPr>
        <p:cNvGrpSpPr/>
        <p:nvPr/>
      </p:nvGrpSpPr>
      <p:grpSpPr>
        <a:xfrm>
          <a:off x="0" y="0"/>
          <a:ext cx="0" cy="0"/>
          <a:chOff x="0" y="0"/>
          <a:chExt cx="0" cy="0"/>
        </a:xfrm>
      </p:grpSpPr>
      <p:pic>
        <p:nvPicPr>
          <p:cNvPr id="12290" name="Picture 2">
            <a:extLst>
              <a:ext uri="{FF2B5EF4-FFF2-40B4-BE49-F238E27FC236}">
                <a16:creationId xmlns:a16="http://schemas.microsoft.com/office/drawing/2014/main" id="{1C33DAA1-6229-BF56-5EBC-ECC2B2F47152}"/>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a:fillRect/>
          </a:stretch>
        </p:blipFill>
        <p:spPr bwMode="auto">
          <a:xfrm>
            <a:off x="-86400" y="0"/>
            <a:ext cx="9230400" cy="62112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07E49755-05DE-7AA6-7E56-87CE3DA56BE2}"/>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675E861B-765B-F124-6901-0D913C6028FE}"/>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ECDD1B48-9BB1-C3A3-82B3-AC2FE6F379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3E0AC2FB-87A5-D486-B8EA-63E866392BF5}"/>
              </a:ext>
            </a:extLst>
          </p:cNvPr>
          <p:cNvSpPr txBox="1"/>
          <p:nvPr/>
        </p:nvSpPr>
        <p:spPr>
          <a:xfrm>
            <a:off x="3200400" y="639633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rgbClr val="FFFFFF"/>
                </a:solidFill>
                <a:latin typeface="Calibri"/>
                <a:cs typeface="Calibri"/>
              </a:rPr>
              <a:t>Image credit: Fabian Mardi</a:t>
            </a:r>
            <a:r>
              <a:rPr kumimoji="0" lang="en-GB" sz="1200" b="0" i="0" u="none" strike="noStrike" kern="1200" cap="none" spc="0" normalizeH="0" baseline="0" noProof="0" dirty="0">
                <a:ln>
                  <a:noFill/>
                </a:ln>
                <a:solidFill>
                  <a:srgbClr val="FFFFFF"/>
                </a:solidFill>
                <a:effectLst/>
                <a:uLnTx/>
                <a:uFillTx/>
                <a:latin typeface="Calibri"/>
                <a:ea typeface="+mn-ea"/>
                <a:cs typeface="Calibri"/>
              </a:rPr>
              <a:t> </a:t>
            </a:r>
            <a:r>
              <a:rPr lang="en-GB" sz="1200" dirty="0">
                <a:solidFill>
                  <a:srgbClr val="FFFFFF"/>
                </a:solidFill>
                <a:latin typeface="Calibri"/>
                <a:cs typeface="Calibri"/>
              </a:rPr>
              <a:t>via </a:t>
            </a:r>
            <a:r>
              <a:rPr lang="en-GB" sz="1200" dirty="0" err="1">
                <a:solidFill>
                  <a:srgbClr val="FFFFFF"/>
                </a:solidFill>
                <a:latin typeface="Calibri"/>
                <a:cs typeface="Calibri"/>
              </a:rPr>
              <a:t>Unsplash</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009822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DD2E1-476D-CCE4-10BD-810275BA23A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01AF6A6-ACE9-89EB-E193-3D5413E2F4A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799" y="-10885"/>
            <a:ext cx="9238343" cy="6226627"/>
          </a:xfrm>
          <a:prstGeom prst="rect">
            <a:avLst/>
          </a:prstGeom>
        </p:spPr>
      </p:pic>
      <p:sp>
        <p:nvSpPr>
          <p:cNvPr id="5" name="Rectangle 4">
            <a:extLst>
              <a:ext uri="{FF2B5EF4-FFF2-40B4-BE49-F238E27FC236}">
                <a16:creationId xmlns:a16="http://schemas.microsoft.com/office/drawing/2014/main" id="{233DC729-2B99-9F6F-743E-08F292FA65CD}"/>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C45A5FC0-7526-8BD5-27C7-38533A381D30}"/>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40483B78-7A89-A667-30E9-E2BD8FF2A92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3BCFBEAB-97DF-526E-E7AC-549CFF751227}"/>
              </a:ext>
            </a:extLst>
          </p:cNvPr>
          <p:cNvSpPr txBox="1"/>
          <p:nvPr/>
        </p:nvSpPr>
        <p:spPr>
          <a:xfrm>
            <a:off x="2663372" y="6400800"/>
            <a:ext cx="385354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GB" sz="1200">
                <a:solidFill>
                  <a:schemeClr val="bg1"/>
                </a:solidFill>
                <a:latin typeface="Calibri"/>
                <a:cs typeface="Calibri"/>
              </a:rPr>
              <a:t>Image credit: Tony Lin via Flickr, </a:t>
            </a:r>
            <a:r>
              <a:rPr lang="en-GB" sz="1200" dirty="0">
                <a:solidFill>
                  <a:schemeClr val="bg1"/>
                </a:solidFill>
                <a:latin typeface="Calibri"/>
                <a:ea typeface="Calibri"/>
                <a:cs typeface="Calibri"/>
              </a:rPr>
              <a:t>CC BY-NC-ND 2.0</a:t>
            </a:r>
            <a:endParaRPr lang="en-GB" sz="1200" i="0" u="none" strike="noStrike" kern="1200" cap="none" spc="0" normalizeH="0" baseline="0" noProof="0" dirty="0">
              <a:ln>
                <a:noFill/>
              </a:ln>
              <a:solidFill>
                <a:schemeClr val="bg1"/>
              </a:solidFill>
              <a:effectLst/>
              <a:uLnTx/>
              <a:uFillTx/>
              <a:latin typeface="Calibri"/>
              <a:ea typeface="Calibri"/>
              <a:cs typeface="Calibri"/>
            </a:endParaRPr>
          </a:p>
        </p:txBody>
      </p:sp>
    </p:spTree>
    <p:extLst>
      <p:ext uri="{BB962C8B-B14F-4D97-AF65-F5344CB8AC3E}">
        <p14:creationId xmlns:p14="http://schemas.microsoft.com/office/powerpoint/2010/main" val="14303967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BF65E-F99A-3A0E-A7F6-E0CFF70CEC7E}"/>
            </a:ext>
          </a:extLst>
        </p:cNvPr>
        <p:cNvGrpSpPr/>
        <p:nvPr/>
      </p:nvGrpSpPr>
      <p:grpSpPr>
        <a:xfrm>
          <a:off x="0" y="0"/>
          <a:ext cx="0" cy="0"/>
          <a:chOff x="0" y="0"/>
          <a:chExt cx="0" cy="0"/>
        </a:xfrm>
      </p:grpSpPr>
      <p:pic>
        <p:nvPicPr>
          <p:cNvPr id="13314" name="Picture 2">
            <a:extLst>
              <a:ext uri="{FF2B5EF4-FFF2-40B4-BE49-F238E27FC236}">
                <a16:creationId xmlns:a16="http://schemas.microsoft.com/office/drawing/2014/main" id="{B2ECDECE-80E5-D215-74A3-1C249B96A97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a:fillRect/>
          </a:stretch>
        </p:blipFill>
        <p:spPr bwMode="auto">
          <a:xfrm>
            <a:off x="0" y="0"/>
            <a:ext cx="9144000" cy="620483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9614000-8984-6E69-85B4-432BF56CC6A5}"/>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75F1423F-DA0A-CD3E-A2C6-F5D1D7D75DC9}"/>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A7ADC64F-B3F7-2549-70F1-14F2DBF22B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36D53703-71C7-C230-683B-634D47A4A87C}"/>
              </a:ext>
            </a:extLst>
          </p:cNvPr>
          <p:cNvSpPr txBox="1"/>
          <p:nvPr/>
        </p:nvSpPr>
        <p:spPr>
          <a:xfrm>
            <a:off x="3200400" y="639633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52216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6D452-4502-B693-6E78-56CFC8835B59}"/>
            </a:ext>
          </a:extLst>
        </p:cNvPr>
        <p:cNvGrpSpPr/>
        <p:nvPr/>
      </p:nvGrpSpPr>
      <p:grpSpPr>
        <a:xfrm>
          <a:off x="0" y="0"/>
          <a:ext cx="0" cy="0"/>
          <a:chOff x="0" y="0"/>
          <a:chExt cx="0" cy="0"/>
        </a:xfrm>
      </p:grpSpPr>
      <p:pic>
        <p:nvPicPr>
          <p:cNvPr id="14338" name="Picture 2">
            <a:extLst>
              <a:ext uri="{FF2B5EF4-FFF2-40B4-BE49-F238E27FC236}">
                <a16:creationId xmlns:a16="http://schemas.microsoft.com/office/drawing/2014/main" id="{8B0E9C2B-A449-2B47-60A0-9B5BAB52DCD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a:fillRect/>
          </a:stretch>
        </p:blipFill>
        <p:spPr bwMode="auto">
          <a:xfrm>
            <a:off x="0" y="-20856"/>
            <a:ext cx="9144000" cy="62304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BBA7444-7A7A-6661-996E-EA1D9A745AB8}"/>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2FAD98D2-CD45-D783-0D69-D7EFC1E7BD00}"/>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6762B7A6-E156-DF52-CEB2-659A0188D7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BC466DBC-1827-5F11-9C06-172976B4914D}"/>
              </a:ext>
            </a:extLst>
          </p:cNvPr>
          <p:cNvSpPr txBox="1"/>
          <p:nvPr/>
        </p:nvSpPr>
        <p:spPr>
          <a:xfrm>
            <a:off x="3200400" y="639633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2654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4FA34-C522-11DB-9E0F-39A3C989EC6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6E2E6CF-CA0E-AE74-AFB2-1BC2BED1D5E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20199"/>
            <a:ext cx="9144000" cy="6240024"/>
          </a:xfrm>
          <a:prstGeom prst="rect">
            <a:avLst/>
          </a:prstGeom>
        </p:spPr>
      </p:pic>
      <p:sp>
        <p:nvSpPr>
          <p:cNvPr id="5" name="Rectangle 4">
            <a:extLst>
              <a:ext uri="{FF2B5EF4-FFF2-40B4-BE49-F238E27FC236}">
                <a16:creationId xmlns:a16="http://schemas.microsoft.com/office/drawing/2014/main" id="{77C3A4EA-E7B1-22A9-5CC3-89531B0989BE}"/>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B8F5A5BA-F318-D0EE-AF70-2C0986D560E9}"/>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25DFA3E6-185B-0C36-F04B-FC7F362ED9F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3ADECB35-6714-AFA9-901A-9A2616034A9C}"/>
              </a:ext>
            </a:extLst>
          </p:cNvPr>
          <p:cNvSpPr txBox="1"/>
          <p:nvPr/>
        </p:nvSpPr>
        <p:spPr>
          <a:xfrm>
            <a:off x="3200400" y="6377435"/>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0CD90798-612C-C9C1-A3C6-C317BD1F0B94}"/>
              </a:ext>
            </a:extLst>
          </p:cNvPr>
          <p:cNvSpPr/>
          <p:nvPr/>
        </p:nvSpPr>
        <p:spPr>
          <a:xfrm>
            <a:off x="755576" y="651314"/>
            <a:ext cx="2444824" cy="461665"/>
          </a:xfrm>
          <a:prstGeom prst="rect">
            <a:avLst/>
          </a:prstGeom>
          <a:solidFill>
            <a:schemeClr val="bg1"/>
          </a:solidFill>
          <a:ln w="28575">
            <a:solidFill>
              <a:srgbClr val="FF0000"/>
            </a:solidFill>
          </a:ln>
        </p:spPr>
        <p:txBody>
          <a:bodyPr wrap="square">
            <a:spAutoFit/>
          </a:bodyPr>
          <a:lstStyle/>
          <a:p>
            <a:pPr lvl="0" algn="ctr">
              <a:defRPr/>
            </a:pPr>
            <a:r>
              <a:rPr lang="en-GB" sz="2400" b="1" dirty="0">
                <a:solidFill>
                  <a:srgbClr val="FF0000"/>
                </a:solidFill>
                <a:latin typeface="Kozuka Gothic Pro B" pitchFamily="34" charset="-128"/>
                <a:ea typeface="Kozuka Gothic Pro B" pitchFamily="34" charset="-128"/>
              </a:rPr>
              <a:t>k</a:t>
            </a:r>
            <a:r>
              <a:rPr kumimoji="0" lang="en-GB" sz="2400" b="1" i="0" u="none" strike="noStrike" kern="1200" cap="none" spc="0" normalizeH="0" baseline="0" noProof="0" dirty="0" err="1">
                <a:ln>
                  <a:noFill/>
                </a:ln>
                <a:solidFill>
                  <a:srgbClr val="FF0000"/>
                </a:solidFill>
                <a:effectLst/>
                <a:uLnTx/>
                <a:uFillTx/>
                <a:latin typeface="Kozuka Gothic Pro B" pitchFamily="34" charset="-128"/>
                <a:ea typeface="Kozuka Gothic Pro B" pitchFamily="34" charset="-128"/>
                <a:cs typeface="+mn-cs"/>
              </a:rPr>
              <a:t>otatsu</a:t>
            </a:r>
            <a:r>
              <a:rPr kumimoji="0" lang="en-GB" sz="2400" b="1"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rPr>
              <a:t> </a:t>
            </a:r>
            <a:r>
              <a:rPr lang="ja-JP" altLang="en-US" sz="2400" b="1" dirty="0">
                <a:solidFill>
                  <a:srgbClr val="FF0000"/>
                </a:solidFill>
                <a:latin typeface="Kozuka Gothic Pro B" pitchFamily="34" charset="-128"/>
                <a:ea typeface="Kozuka Gothic Pro B" pitchFamily="34" charset="-128"/>
              </a:rPr>
              <a:t>こたつ</a:t>
            </a:r>
            <a:r>
              <a:rPr kumimoji="0" lang="en-GB" sz="2400" b="1"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rPr>
              <a:t>      </a:t>
            </a:r>
          </a:p>
        </p:txBody>
      </p:sp>
    </p:spTree>
    <p:extLst>
      <p:ext uri="{BB962C8B-B14F-4D97-AF65-F5344CB8AC3E}">
        <p14:creationId xmlns:p14="http://schemas.microsoft.com/office/powerpoint/2010/main" val="2807029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FDCFD-9E57-AA7D-427F-D079959E9D5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E881B8D-5A44-75D6-DF47-08A38CF4587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0"/>
            <a:ext cx="9144000" cy="6206686"/>
          </a:xfrm>
          <a:prstGeom prst="rect">
            <a:avLst/>
          </a:prstGeom>
        </p:spPr>
      </p:pic>
      <p:sp>
        <p:nvSpPr>
          <p:cNvPr id="5" name="Rectangle 4">
            <a:extLst>
              <a:ext uri="{FF2B5EF4-FFF2-40B4-BE49-F238E27FC236}">
                <a16:creationId xmlns:a16="http://schemas.microsoft.com/office/drawing/2014/main" id="{4CBD7DA5-DEAB-66C1-0AB0-46F0F71EF7E9}"/>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CA833176-127E-2094-C366-68FFC5D97591}"/>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C97A584D-EF24-323A-DADD-80D8CDB9AAE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6375E02A-211B-84DB-BE24-165FE6758912}"/>
              </a:ext>
            </a:extLst>
          </p:cNvPr>
          <p:cNvSpPr txBox="1"/>
          <p:nvPr/>
        </p:nvSpPr>
        <p:spPr>
          <a:xfrm>
            <a:off x="3200400" y="6364296"/>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6F2E28B4-E91C-61A0-88C5-0D7D13FC8786}"/>
              </a:ext>
            </a:extLst>
          </p:cNvPr>
          <p:cNvSpPr/>
          <p:nvPr/>
        </p:nvSpPr>
        <p:spPr>
          <a:xfrm>
            <a:off x="755576" y="651314"/>
            <a:ext cx="1310533" cy="461665"/>
          </a:xfrm>
          <a:prstGeom prst="rect">
            <a:avLst/>
          </a:prstGeom>
          <a:solidFill>
            <a:schemeClr val="bg1"/>
          </a:solidFill>
          <a:ln w="28575">
            <a:solidFill>
              <a:srgbClr val="FF00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FF0000"/>
                </a:solidFill>
                <a:effectLst/>
                <a:uLnTx/>
                <a:uFillTx/>
                <a:latin typeface="Kozuka Gothic Pro B" pitchFamily="34" charset="-128"/>
                <a:ea typeface="Kozuka Gothic Pro B" pitchFamily="34" charset="-128"/>
                <a:cs typeface="+mn-cs"/>
              </a:rPr>
              <a:t>hot pot</a:t>
            </a:r>
          </a:p>
        </p:txBody>
      </p:sp>
    </p:spTree>
    <p:extLst>
      <p:ext uri="{BB962C8B-B14F-4D97-AF65-F5344CB8AC3E}">
        <p14:creationId xmlns:p14="http://schemas.microsoft.com/office/powerpoint/2010/main" val="834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0077CA9-A812-FADC-1624-5F1347276F85}"/>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755576" y="1547588"/>
            <a:ext cx="7848872" cy="461665"/>
          </a:xfrm>
          <a:prstGeom prst="rect">
            <a:avLst/>
          </a:prstGeom>
        </p:spPr>
        <p:txBody>
          <a:bodyPr wrap="square">
            <a:spAutoFit/>
          </a:bodyPr>
          <a:lstStyle/>
          <a:p>
            <a:pPr marL="285750" lvl="0" indent="-285750">
              <a:buFont typeface="Arial" panose="020B0604020202020204" pitchFamily="34" charset="0"/>
              <a:buChar char="•"/>
            </a:pPr>
            <a:endParaRPr lang="en-GB" sz="2400"/>
          </a:p>
        </p:txBody>
      </p:sp>
      <p:pic>
        <p:nvPicPr>
          <p:cNvPr id="8" name="Picture 7">
            <a:extLst>
              <a:ext uri="{FF2B5EF4-FFF2-40B4-BE49-F238E27FC236}">
                <a16:creationId xmlns:a16="http://schemas.microsoft.com/office/drawing/2014/main" id="{50191E37-6610-41B3-A33C-70702D8533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9" name="TextBox 8">
            <a:extLst>
              <a:ext uri="{FF2B5EF4-FFF2-40B4-BE49-F238E27FC236}">
                <a16:creationId xmlns:a16="http://schemas.microsoft.com/office/drawing/2014/main" id="{ADDFCB2F-DC5D-4C5E-885F-8D771BC9314B}"/>
              </a:ext>
            </a:extLst>
          </p:cNvPr>
          <p:cNvSpPr txBox="1"/>
          <p:nvPr/>
        </p:nvSpPr>
        <p:spPr>
          <a:xfrm>
            <a:off x="539551" y="404664"/>
            <a:ext cx="7848872" cy="923330"/>
          </a:xfrm>
          <a:prstGeom prst="rect">
            <a:avLst/>
          </a:prstGeom>
          <a:solidFill>
            <a:schemeClr val="bg1"/>
          </a:solidFill>
          <a:ln w="38100">
            <a:noFill/>
          </a:ln>
        </p:spPr>
        <p:txBody>
          <a:bodyPr wrap="square" lIns="91440" tIns="45720" rIns="91440" bIns="45720" rtlCol="0" anchor="t">
            <a:spAutoFit/>
          </a:bodyPr>
          <a:lstStyle/>
          <a:p>
            <a:r>
              <a:rPr lang="en-GB" sz="5400" b="1" dirty="0">
                <a:solidFill>
                  <a:srgbClr val="FF0000"/>
                </a:solidFill>
                <a:latin typeface="Kristen ITC"/>
                <a:ea typeface="Kozuka Gothic Pro B"/>
              </a:rPr>
              <a:t>Learning Objectives</a:t>
            </a:r>
          </a:p>
        </p:txBody>
      </p:sp>
      <p:sp>
        <p:nvSpPr>
          <p:cNvPr id="11" name="Rectangle 10">
            <a:extLst>
              <a:ext uri="{FF2B5EF4-FFF2-40B4-BE49-F238E27FC236}">
                <a16:creationId xmlns:a16="http://schemas.microsoft.com/office/drawing/2014/main" id="{D8986EA8-974E-45D4-9CA6-F914D504C7D1}"/>
              </a:ext>
            </a:extLst>
          </p:cNvPr>
          <p:cNvSpPr/>
          <p:nvPr/>
        </p:nvSpPr>
        <p:spPr>
          <a:xfrm>
            <a:off x="457199" y="1859542"/>
            <a:ext cx="7931224" cy="1569660"/>
          </a:xfrm>
          <a:prstGeom prst="rect">
            <a:avLst/>
          </a:prstGeom>
        </p:spPr>
        <p:txBody>
          <a:bodyPr wrap="square">
            <a:spAutoFit/>
          </a:bodyPr>
          <a:lstStyle/>
          <a:p>
            <a:pPr marL="342900" indent="-342900">
              <a:buFont typeface="Arial" panose="020B0604020202020204" pitchFamily="34" charset="0"/>
              <a:buChar char="•"/>
            </a:pPr>
            <a:r>
              <a:rPr lang="en-GB" sz="2400" b="1" dirty="0">
                <a:latin typeface="Kozuka Gothic Pro B" pitchFamily="34" charset="-128"/>
                <a:ea typeface="Kozuka Gothic Pro B" pitchFamily="34" charset="-128"/>
              </a:rPr>
              <a:t>To learn what spring, summer, autumn, and winter in Japan are like</a:t>
            </a:r>
          </a:p>
          <a:p>
            <a:pPr marL="342900" indent="-342900">
              <a:buFont typeface="Arial" panose="020B0604020202020204" pitchFamily="34" charset="0"/>
              <a:buChar char="•"/>
            </a:pPr>
            <a:endParaRPr lang="en-GB" sz="2400" b="1" dirty="0">
              <a:latin typeface="Kozuka Gothic Pro B" pitchFamily="34" charset="-128"/>
              <a:ea typeface="Kozuka Gothic Pro B" pitchFamily="34" charset="-128"/>
            </a:endParaRPr>
          </a:p>
          <a:p>
            <a:pPr marL="342900" indent="-342900">
              <a:buFont typeface="Arial" panose="020B0604020202020204" pitchFamily="34" charset="0"/>
              <a:buChar char="•"/>
            </a:pPr>
            <a:r>
              <a:rPr lang="en-GB" sz="2400" b="1" dirty="0">
                <a:latin typeface="Kozuka Gothic Pro B" pitchFamily="34" charset="-128"/>
                <a:ea typeface="Kozuka Gothic Pro B" pitchFamily="34" charset="-128"/>
              </a:rPr>
              <a:t>To identify key features of the four seasons in Japan</a:t>
            </a:r>
          </a:p>
        </p:txBody>
      </p:sp>
      <p:sp>
        <p:nvSpPr>
          <p:cNvPr id="12" name="TextBox 11">
            <a:extLst>
              <a:ext uri="{FF2B5EF4-FFF2-40B4-BE49-F238E27FC236}">
                <a16:creationId xmlns:a16="http://schemas.microsoft.com/office/drawing/2014/main" id="{F410FDFB-CBB0-488A-BE83-25FA30285BCD}"/>
              </a:ext>
            </a:extLst>
          </p:cNvPr>
          <p:cNvSpPr txBox="1"/>
          <p:nvPr/>
        </p:nvSpPr>
        <p:spPr>
          <a:xfrm>
            <a:off x="3200400" y="627017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200" dirty="0">
                <a:solidFill>
                  <a:srgbClr val="FFFFFF"/>
                </a:solidFill>
                <a:cs typeface="Calibri"/>
              </a:rPr>
              <a:t>© The Japan Society 2026</a:t>
            </a:r>
            <a:endParaRPr lang="en-GB" dirty="0"/>
          </a:p>
        </p:txBody>
      </p:sp>
    </p:spTree>
    <p:extLst>
      <p:ext uri="{BB962C8B-B14F-4D97-AF65-F5344CB8AC3E}">
        <p14:creationId xmlns:p14="http://schemas.microsoft.com/office/powerpoint/2010/main" val="35875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833BC-9FC0-48C7-85D9-0F4DF46E104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722DD71-1903-7000-9592-1C0722D8F4B3}"/>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5389726D-36EC-9D01-5AB4-80C0133B99BC}"/>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EEFD166C-228A-E54D-3B47-33DE6634C08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34B27BB5-362B-0ACE-22D0-131407BD2DE7}"/>
              </a:ext>
            </a:extLst>
          </p:cNvPr>
          <p:cNvSpPr txBox="1"/>
          <p:nvPr/>
        </p:nvSpPr>
        <p:spPr>
          <a:xfrm>
            <a:off x="3200400" y="640821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5362" name="Picture 2">
            <a:extLst>
              <a:ext uri="{FF2B5EF4-FFF2-40B4-BE49-F238E27FC236}">
                <a16:creationId xmlns:a16="http://schemas.microsoft.com/office/drawing/2014/main" id="{397C5C95-9F08-B6AA-709E-5DF5F6A37468}"/>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a:fillRect/>
          </a:stretch>
        </p:blipFill>
        <p:spPr bwMode="auto">
          <a:xfrm>
            <a:off x="0" y="-1"/>
            <a:ext cx="9144000" cy="6235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94559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144A8-FF1A-C719-65C5-254520373AA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645FF47-0154-1C7C-FC7C-80F329F4FCB2}"/>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6A659200-F100-CADF-05FA-97A8F9909601}"/>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E08D1BA2-A9B2-72E2-39F2-176C30C5EB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3AE00A37-B865-C66C-6C25-F734B552AD7A}"/>
              </a:ext>
            </a:extLst>
          </p:cNvPr>
          <p:cNvSpPr txBox="1"/>
          <p:nvPr/>
        </p:nvSpPr>
        <p:spPr>
          <a:xfrm>
            <a:off x="3200400" y="639633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314E9820-6B2C-832E-2D7E-66C61F441EE3}"/>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0" y="-4843"/>
            <a:ext cx="9144000" cy="6216512"/>
          </a:xfrm>
          <a:prstGeom prst="rect">
            <a:avLst/>
          </a:prstGeom>
        </p:spPr>
      </p:pic>
    </p:spTree>
    <p:extLst>
      <p:ext uri="{BB962C8B-B14F-4D97-AF65-F5344CB8AC3E}">
        <p14:creationId xmlns:p14="http://schemas.microsoft.com/office/powerpoint/2010/main" val="32046484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5F108-538B-C253-16F0-87126055547C}"/>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54DEB69D-9A16-78A0-BE83-17EF2664F7F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F71B4613-36B3-D105-06A9-2158630989C2}"/>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AA4B0100-9331-240F-6F06-544A89768C23}"/>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AFA6AD1C-5DC7-A8CC-EE6D-0A80C9ACB8B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B71FD742-9015-AEA5-B9DB-FED97028E4DB}"/>
              </a:ext>
            </a:extLst>
          </p:cNvPr>
          <p:cNvSpPr txBox="1"/>
          <p:nvPr/>
        </p:nvSpPr>
        <p:spPr>
          <a:xfrm>
            <a:off x="3200400" y="639633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626708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F46E8-A090-1A29-9A88-E5F8C0E25FA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C5CEE28-9EA4-4D6B-4307-C78B9AE7169C}"/>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87C84622-BE0B-91D6-B937-9A8C5702A1B5}"/>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C6EE5EEC-59D6-C29B-DE4E-22A364F6B6A4}"/>
              </a:ext>
            </a:extLst>
          </p:cNvPr>
          <p:cNvSpPr txBox="1"/>
          <p:nvPr/>
        </p:nvSpPr>
        <p:spPr>
          <a:xfrm>
            <a:off x="539551" y="404664"/>
            <a:ext cx="7848871" cy="923330"/>
          </a:xfrm>
          <a:prstGeom prst="rect">
            <a:avLst/>
          </a:prstGeom>
          <a:solidFill>
            <a:schemeClr val="bg1"/>
          </a:solidFill>
          <a:ln w="38100">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5400" b="1" dirty="0">
                <a:solidFill>
                  <a:srgbClr val="FF0000"/>
                </a:solidFill>
                <a:latin typeface="Kristen ITC"/>
                <a:ea typeface="Kozuka Gothic Pro B"/>
              </a:rPr>
              <a:t>Reflection</a:t>
            </a:r>
            <a:endParaRPr kumimoji="0" lang="en-GB" sz="5400" b="1" i="0" u="none" strike="noStrike" kern="1200" cap="none" spc="0" normalizeH="0" baseline="0" noProof="0" dirty="0">
              <a:ln>
                <a:noFill/>
              </a:ln>
              <a:solidFill>
                <a:srgbClr val="FF0000"/>
              </a:solidFill>
              <a:effectLst/>
              <a:uLnTx/>
              <a:uFillTx/>
              <a:latin typeface="Kristen ITC"/>
              <a:ea typeface="Kozuka Gothic Pro B"/>
              <a:cs typeface="+mn-cs"/>
            </a:endParaRPr>
          </a:p>
        </p:txBody>
      </p:sp>
      <p:pic>
        <p:nvPicPr>
          <p:cNvPr id="9" name="Picture 8">
            <a:extLst>
              <a:ext uri="{FF2B5EF4-FFF2-40B4-BE49-F238E27FC236}">
                <a16:creationId xmlns:a16="http://schemas.microsoft.com/office/drawing/2014/main" id="{749C9480-DB2B-B8C3-07DD-7DF37B1A36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0" name="Rectangle 9">
            <a:extLst>
              <a:ext uri="{FF2B5EF4-FFF2-40B4-BE49-F238E27FC236}">
                <a16:creationId xmlns:a16="http://schemas.microsoft.com/office/drawing/2014/main" id="{3DD17067-45D6-36D3-BA5F-BFCAEFF00EC9}"/>
              </a:ext>
            </a:extLst>
          </p:cNvPr>
          <p:cNvSpPr/>
          <p:nvPr/>
        </p:nvSpPr>
        <p:spPr>
          <a:xfrm>
            <a:off x="539551" y="1553766"/>
            <a:ext cx="7848870" cy="1938992"/>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If you could go to Japan, when would you like to go? </a:t>
            </a:r>
            <a:r>
              <a:rPr lang="en-GB" sz="2400" dirty="0">
                <a:solidFill>
                  <a:prstClr val="black"/>
                </a:solidFill>
                <a:latin typeface="Kozuka Gothic Pro B" pitchFamily="34" charset="-128"/>
                <a:ea typeface="Kozuka Gothic Pro B" pitchFamily="34" charset="-128"/>
              </a:rPr>
              <a:t>W</a:t>
            </a:r>
            <a:r>
              <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hy?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400" dirty="0">
              <a:solidFill>
                <a:prstClr val="black"/>
              </a:solidFill>
              <a:latin typeface="Kozuka Gothic Pro B" pitchFamily="34" charset="-128"/>
              <a:ea typeface="Kozuka Gothic Pro B" pitchFamily="34" charset="-128"/>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What </a:t>
            </a:r>
            <a:r>
              <a:rPr lang="en-GB" sz="2400" dirty="0">
                <a:solidFill>
                  <a:prstClr val="black"/>
                </a:solidFill>
                <a:latin typeface="Kozuka Gothic Pro B" pitchFamily="34" charset="-128"/>
                <a:ea typeface="Kozuka Gothic Pro B" pitchFamily="34" charset="-128"/>
              </a:rPr>
              <a:t>w</a:t>
            </a:r>
            <a:r>
              <a:rPr kumimoji="0" lang="en-GB" sz="2400" b="0" i="0" u="none" strike="noStrike" kern="1200" cap="none" spc="0" normalizeH="0" baseline="0" noProof="0" dirty="0" err="1">
                <a:ln>
                  <a:noFill/>
                </a:ln>
                <a:solidFill>
                  <a:prstClr val="black"/>
                </a:solidFill>
                <a:effectLst/>
                <a:uLnTx/>
                <a:uFillTx/>
                <a:latin typeface="Kozuka Gothic Pro B" pitchFamily="34" charset="-128"/>
                <a:ea typeface="Kozuka Gothic Pro B" pitchFamily="34" charset="-128"/>
                <a:cs typeface="+mn-cs"/>
              </a:rPr>
              <a:t>ould</a:t>
            </a:r>
            <a:r>
              <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 you like to be able to see and do during that time?</a:t>
            </a:r>
          </a:p>
        </p:txBody>
      </p:sp>
      <p:sp>
        <p:nvSpPr>
          <p:cNvPr id="11" name="TextBox 10">
            <a:extLst>
              <a:ext uri="{FF2B5EF4-FFF2-40B4-BE49-F238E27FC236}">
                <a16:creationId xmlns:a16="http://schemas.microsoft.com/office/drawing/2014/main" id="{2555BD7F-69D4-E837-68EA-1785B01F7FDB}"/>
              </a:ext>
            </a:extLst>
          </p:cNvPr>
          <p:cNvSpPr txBox="1"/>
          <p:nvPr/>
        </p:nvSpPr>
        <p:spPr>
          <a:xfrm>
            <a:off x="1820548" y="6382304"/>
            <a:ext cx="604245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chemeClr val="bg1"/>
                </a:solidFill>
                <a:latin typeface="Source Sans Pro" panose="020B0503030403020204" pitchFamily="34" charset="0"/>
              </a:rPr>
              <a:t>E</a:t>
            </a:r>
            <a:r>
              <a:rPr lang="en-GB" sz="1200" b="0" i="0" dirty="0">
                <a:solidFill>
                  <a:schemeClr val="bg1"/>
                </a:solidFill>
                <a:effectLst/>
                <a:latin typeface="Source Sans Pro" panose="020B0503030403020204" pitchFamily="34" charset="0"/>
              </a:rPr>
              <a:t>moji designed by </a:t>
            </a:r>
            <a:r>
              <a:rPr lang="en-GB" sz="1200" b="0" i="0" u="sng" dirty="0" err="1">
                <a:solidFill>
                  <a:schemeClr val="bg1"/>
                </a:solidFill>
                <a:effectLst/>
                <a:latin typeface="Source Sans Pro" panose="020B0503030403020204" pitchFamily="34" charset="0"/>
                <a:hlinkClick r:id="rId4">
                  <a:extLst>
                    <a:ext uri="{A12FA001-AC4F-418D-AE19-62706E023703}">
                      <ahyp:hlinkClr xmlns:ahyp="http://schemas.microsoft.com/office/drawing/2018/hyperlinkcolor" val="tx"/>
                    </a:ext>
                  </a:extLst>
                </a:hlinkClick>
              </a:rPr>
              <a:t>OpenMoji</a:t>
            </a:r>
            <a:r>
              <a:rPr lang="en-GB" sz="1200" b="0" i="0" dirty="0">
                <a:solidFill>
                  <a:schemeClr val="bg1"/>
                </a:solidFill>
                <a:effectLst/>
                <a:latin typeface="Source Sans Pro" panose="020B0503030403020204" pitchFamily="34" charset="0"/>
              </a:rPr>
              <a:t> – the open-source emoji and icon project. License: </a:t>
            </a:r>
            <a:r>
              <a:rPr lang="en-GB" sz="1200" b="0" i="0" u="sng" dirty="0">
                <a:solidFill>
                  <a:schemeClr val="bg1"/>
                </a:solidFill>
                <a:effectLst/>
                <a:latin typeface="Source Sans Pro" panose="020B0503030403020204" pitchFamily="34" charset="0"/>
                <a:hlinkClick r:id="rId5">
                  <a:extLst>
                    <a:ext uri="{A12FA001-AC4F-418D-AE19-62706E023703}">
                      <ahyp:hlinkClr xmlns:ahyp="http://schemas.microsoft.com/office/drawing/2018/hyperlinkcolor" val="tx"/>
                    </a:ext>
                  </a:extLst>
                </a:hlinkClick>
              </a:rPr>
              <a:t>CC BY-SA 4.0</a:t>
            </a:r>
            <a:endParaRPr kumimoji="0" lang="en-GB" sz="1200" i="0" u="none" strike="noStrike" kern="1200" cap="none" spc="0" normalizeH="0" baseline="0" noProof="0" dirty="0">
              <a:ln>
                <a:noFill/>
              </a:ln>
              <a:solidFill>
                <a:schemeClr val="bg1"/>
              </a:solidFill>
              <a:effectLst/>
              <a:uLnTx/>
              <a:uFillTx/>
              <a:latin typeface="+mj-lt"/>
              <a:ea typeface="+mn-ea"/>
              <a:cs typeface="+mn-cs"/>
            </a:endParaRPr>
          </a:p>
        </p:txBody>
      </p:sp>
      <p:pic>
        <p:nvPicPr>
          <p:cNvPr id="4" name="Picture 3" descr="A yellow face with a finger pointing to it&#10;&#10;Description automatically generated">
            <a:extLst>
              <a:ext uri="{FF2B5EF4-FFF2-40B4-BE49-F238E27FC236}">
                <a16:creationId xmlns:a16="http://schemas.microsoft.com/office/drawing/2014/main" id="{84B18496-A34B-DC13-71E2-8D3F15C3413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41035" y="4242228"/>
            <a:ext cx="1800000" cy="1800000"/>
          </a:xfrm>
          <a:prstGeom prst="rect">
            <a:avLst/>
          </a:prstGeom>
        </p:spPr>
      </p:pic>
    </p:spTree>
    <p:extLst>
      <p:ext uri="{BB962C8B-B14F-4D97-AF65-F5344CB8AC3E}">
        <p14:creationId xmlns:p14="http://schemas.microsoft.com/office/powerpoint/2010/main" val="2821241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6262D-D526-33D7-0341-BFAB2A40052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A765CCA-CD07-9861-0D1D-EC5E5D6F24A1}"/>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95352E94-22ED-7F75-873B-548DB8A7ECC8}"/>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8D2CAC2B-540E-5C84-9725-79D5627FFF9E}"/>
              </a:ext>
            </a:extLst>
          </p:cNvPr>
          <p:cNvSpPr txBox="1"/>
          <p:nvPr/>
        </p:nvSpPr>
        <p:spPr>
          <a:xfrm>
            <a:off x="539551" y="404664"/>
            <a:ext cx="7848871" cy="923330"/>
          </a:xfrm>
          <a:prstGeom prst="rect">
            <a:avLst/>
          </a:prstGeom>
          <a:solidFill>
            <a:schemeClr val="bg1"/>
          </a:solidFill>
          <a:ln w="38100">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5400" b="1" dirty="0">
                <a:solidFill>
                  <a:srgbClr val="FF0000"/>
                </a:solidFill>
                <a:latin typeface="Kristen ITC"/>
                <a:ea typeface="Kozuka Gothic Pro B"/>
              </a:rPr>
              <a:t>Task 1</a:t>
            </a:r>
            <a:endParaRPr kumimoji="0" lang="en-GB" sz="5400" b="1" i="0" u="none" strike="noStrike" kern="1200" cap="none" spc="0" normalizeH="0" baseline="0" noProof="0" dirty="0">
              <a:ln>
                <a:noFill/>
              </a:ln>
              <a:solidFill>
                <a:srgbClr val="FF0000"/>
              </a:solidFill>
              <a:effectLst/>
              <a:uLnTx/>
              <a:uFillTx/>
              <a:latin typeface="Kristen ITC"/>
              <a:ea typeface="Kozuka Gothic Pro B"/>
              <a:cs typeface="+mn-cs"/>
            </a:endParaRPr>
          </a:p>
        </p:txBody>
      </p:sp>
      <p:pic>
        <p:nvPicPr>
          <p:cNvPr id="9" name="Picture 8">
            <a:extLst>
              <a:ext uri="{FF2B5EF4-FFF2-40B4-BE49-F238E27FC236}">
                <a16:creationId xmlns:a16="http://schemas.microsoft.com/office/drawing/2014/main" id="{13EDA7C1-11E0-6231-08B1-DB9C4881F2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0" name="Rectangle 9">
            <a:extLst>
              <a:ext uri="{FF2B5EF4-FFF2-40B4-BE49-F238E27FC236}">
                <a16:creationId xmlns:a16="http://schemas.microsoft.com/office/drawing/2014/main" id="{545BC2FF-C578-BDB7-8D4A-0001D8D1FDCB}"/>
              </a:ext>
            </a:extLst>
          </p:cNvPr>
          <p:cNvSpPr/>
          <p:nvPr/>
        </p:nvSpPr>
        <p:spPr>
          <a:xfrm>
            <a:off x="539551" y="1547588"/>
            <a:ext cx="7848870" cy="15696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How much can you remember from your trip to Japan?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Kozuka Gothic Pro B" pitchFamily="34" charset="-128"/>
              <a:ea typeface="Kozuka Gothic Pro B"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In pairs or groups, sort the picture cards into four different groups: spring, summer, autumn, and winter.</a:t>
            </a:r>
          </a:p>
        </p:txBody>
      </p:sp>
      <p:sp>
        <p:nvSpPr>
          <p:cNvPr id="11" name="TextBox 10">
            <a:extLst>
              <a:ext uri="{FF2B5EF4-FFF2-40B4-BE49-F238E27FC236}">
                <a16:creationId xmlns:a16="http://schemas.microsoft.com/office/drawing/2014/main" id="{67A21F05-A9C7-F616-00A6-2EEBDE668290}"/>
              </a:ext>
            </a:extLst>
          </p:cNvPr>
          <p:cNvSpPr txBox="1"/>
          <p:nvPr/>
        </p:nvSpPr>
        <p:spPr>
          <a:xfrm>
            <a:off x="3200400" y="6401566"/>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3" name="Picture 12">
            <a:extLst>
              <a:ext uri="{FF2B5EF4-FFF2-40B4-BE49-F238E27FC236}">
                <a16:creationId xmlns:a16="http://schemas.microsoft.com/office/drawing/2014/main" id="{B36420AE-73F5-7BD5-9C98-F8E9B92F970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420000">
            <a:off x="2987255" y="3424881"/>
            <a:ext cx="1691907" cy="2465351"/>
          </a:xfrm>
          <a:prstGeom prst="rect">
            <a:avLst/>
          </a:prstGeom>
          <a:ln>
            <a:solidFill>
              <a:schemeClr val="tx1"/>
            </a:solidFill>
          </a:ln>
        </p:spPr>
      </p:pic>
      <p:grpSp>
        <p:nvGrpSpPr>
          <p:cNvPr id="29" name="Group 28">
            <a:extLst>
              <a:ext uri="{FF2B5EF4-FFF2-40B4-BE49-F238E27FC236}">
                <a16:creationId xmlns:a16="http://schemas.microsoft.com/office/drawing/2014/main" id="{DBDB4580-DBE6-1BDB-8984-7D73F2BF8D4B}"/>
              </a:ext>
            </a:extLst>
          </p:cNvPr>
          <p:cNvGrpSpPr/>
          <p:nvPr/>
        </p:nvGrpSpPr>
        <p:grpSpPr>
          <a:xfrm>
            <a:off x="4799544" y="3740753"/>
            <a:ext cx="2241036" cy="1601510"/>
            <a:chOff x="4969535" y="4043701"/>
            <a:chExt cx="2241036" cy="1601510"/>
          </a:xfrm>
        </p:grpSpPr>
        <p:pic>
          <p:nvPicPr>
            <p:cNvPr id="28" name="Picture 27">
              <a:extLst>
                <a:ext uri="{FF2B5EF4-FFF2-40B4-BE49-F238E27FC236}">
                  <a16:creationId xmlns:a16="http://schemas.microsoft.com/office/drawing/2014/main" id="{9DD8E9E1-C256-D63E-175F-ACD1B01682E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360000">
              <a:off x="6207138" y="4345765"/>
              <a:ext cx="922560" cy="669600"/>
            </a:xfrm>
            <a:prstGeom prst="rect">
              <a:avLst/>
            </a:prstGeom>
          </p:spPr>
        </p:pic>
        <p:pic>
          <p:nvPicPr>
            <p:cNvPr id="26" name="Picture 25">
              <a:extLst>
                <a:ext uri="{FF2B5EF4-FFF2-40B4-BE49-F238E27FC236}">
                  <a16:creationId xmlns:a16="http://schemas.microsoft.com/office/drawing/2014/main" id="{2C2C4AE9-A0F5-43F6-C0EE-E5C21B67DF3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360000">
              <a:off x="6259545" y="4975611"/>
              <a:ext cx="951026" cy="669600"/>
            </a:xfrm>
            <a:prstGeom prst="rect">
              <a:avLst/>
            </a:prstGeom>
          </p:spPr>
        </p:pic>
        <p:pic>
          <p:nvPicPr>
            <p:cNvPr id="24" name="Picture 23">
              <a:extLst>
                <a:ext uri="{FF2B5EF4-FFF2-40B4-BE49-F238E27FC236}">
                  <a16:creationId xmlns:a16="http://schemas.microsoft.com/office/drawing/2014/main" id="{4A1E82BF-8761-0358-8780-E5B8EB9294C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540000">
              <a:off x="5709861" y="4666824"/>
              <a:ext cx="911796" cy="669600"/>
            </a:xfrm>
            <a:prstGeom prst="rect">
              <a:avLst/>
            </a:prstGeom>
            <a:scene3d>
              <a:camera prst="orthographicFront">
                <a:rot lat="0" lon="0" rev="0"/>
              </a:camera>
              <a:lightRig rig="threePt" dir="t"/>
            </a:scene3d>
          </p:spPr>
        </p:pic>
        <p:pic>
          <p:nvPicPr>
            <p:cNvPr id="22" name="Picture 21">
              <a:extLst>
                <a:ext uri="{FF2B5EF4-FFF2-40B4-BE49-F238E27FC236}">
                  <a16:creationId xmlns:a16="http://schemas.microsoft.com/office/drawing/2014/main" id="{C378CDD6-3656-D7F1-5423-C51466FDB880}"/>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629228" y="4043701"/>
              <a:ext cx="866783" cy="628726"/>
            </a:xfrm>
            <a:prstGeom prst="rect">
              <a:avLst/>
            </a:prstGeom>
          </p:spPr>
        </p:pic>
        <p:pic>
          <p:nvPicPr>
            <p:cNvPr id="20" name="Picture 19">
              <a:extLst>
                <a:ext uri="{FF2B5EF4-FFF2-40B4-BE49-F238E27FC236}">
                  <a16:creationId xmlns:a16="http://schemas.microsoft.com/office/drawing/2014/main" id="{1E3916BC-C2E3-A061-EFF7-4C6A65AA30E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969535" y="4413399"/>
              <a:ext cx="917095" cy="669349"/>
            </a:xfrm>
            <a:prstGeom prst="rect">
              <a:avLst/>
            </a:prstGeom>
            <a:scene3d>
              <a:camera prst="orthographicFront">
                <a:rot lat="0" lon="0" rev="600000"/>
              </a:camera>
              <a:lightRig rig="threePt" dir="t"/>
            </a:scene3d>
          </p:spPr>
        </p:pic>
      </p:grpSp>
    </p:spTree>
    <p:extLst>
      <p:ext uri="{BB962C8B-B14F-4D97-AF65-F5344CB8AC3E}">
        <p14:creationId xmlns:p14="http://schemas.microsoft.com/office/powerpoint/2010/main" val="3564177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17A6E-9A8F-99DA-7681-9C1B658B13E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9071C51-5597-5EC4-1C42-D13ACFC76011}"/>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C8C8A495-9FF9-D9BE-78DC-B145F5FF5687}"/>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7702EB24-371B-DA54-B030-067CE8FD9BD5}"/>
              </a:ext>
            </a:extLst>
          </p:cNvPr>
          <p:cNvSpPr txBox="1"/>
          <p:nvPr/>
        </p:nvSpPr>
        <p:spPr>
          <a:xfrm>
            <a:off x="539551" y="404664"/>
            <a:ext cx="7848871" cy="923330"/>
          </a:xfrm>
          <a:prstGeom prst="rect">
            <a:avLst/>
          </a:prstGeom>
          <a:solidFill>
            <a:schemeClr val="bg1"/>
          </a:solidFill>
          <a:ln w="38100">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srgbClr val="FF0000"/>
                </a:solidFill>
                <a:effectLst/>
                <a:uLnTx/>
                <a:uFillTx/>
                <a:latin typeface="Kristen ITC"/>
                <a:ea typeface="Kozuka Gothic Pro B"/>
                <a:cs typeface="+mn-cs"/>
              </a:rPr>
              <a:t>Task 1 - challenge</a:t>
            </a:r>
          </a:p>
        </p:txBody>
      </p:sp>
      <p:pic>
        <p:nvPicPr>
          <p:cNvPr id="9" name="Picture 8">
            <a:extLst>
              <a:ext uri="{FF2B5EF4-FFF2-40B4-BE49-F238E27FC236}">
                <a16:creationId xmlns:a16="http://schemas.microsoft.com/office/drawing/2014/main" id="{3E937C9F-D9E6-8CCA-6E93-E699FF981D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0" name="Rectangle 9">
            <a:extLst>
              <a:ext uri="{FF2B5EF4-FFF2-40B4-BE49-F238E27FC236}">
                <a16:creationId xmlns:a16="http://schemas.microsoft.com/office/drawing/2014/main" id="{B54B087A-2C7E-7037-133F-9765CEC99CAE}"/>
              </a:ext>
            </a:extLst>
          </p:cNvPr>
          <p:cNvSpPr/>
          <p:nvPr/>
        </p:nvSpPr>
        <p:spPr>
          <a:xfrm>
            <a:off x="630662" y="1538748"/>
            <a:ext cx="8064897"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Now, match the key word cards to the correct groups: spring, summer, autumn, and winter.</a:t>
            </a:r>
          </a:p>
        </p:txBody>
      </p:sp>
      <p:sp>
        <p:nvSpPr>
          <p:cNvPr id="11" name="TextBox 10">
            <a:extLst>
              <a:ext uri="{FF2B5EF4-FFF2-40B4-BE49-F238E27FC236}">
                <a16:creationId xmlns:a16="http://schemas.microsoft.com/office/drawing/2014/main" id="{9B72ADA8-692D-85EA-19F7-0570FB2FA3E3}"/>
              </a:ext>
            </a:extLst>
          </p:cNvPr>
          <p:cNvSpPr txBox="1"/>
          <p:nvPr/>
        </p:nvSpPr>
        <p:spPr>
          <a:xfrm>
            <a:off x="3200400" y="639633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64C92966-28DE-4641-F73B-D123B527200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420000">
            <a:off x="2611962" y="3186991"/>
            <a:ext cx="1691907" cy="2465351"/>
          </a:xfrm>
          <a:prstGeom prst="rect">
            <a:avLst/>
          </a:prstGeom>
          <a:ln>
            <a:solidFill>
              <a:schemeClr val="tx1"/>
            </a:solidFill>
          </a:ln>
        </p:spPr>
      </p:pic>
      <p:grpSp>
        <p:nvGrpSpPr>
          <p:cNvPr id="21" name="Group 20">
            <a:extLst>
              <a:ext uri="{FF2B5EF4-FFF2-40B4-BE49-F238E27FC236}">
                <a16:creationId xmlns:a16="http://schemas.microsoft.com/office/drawing/2014/main" id="{2E098AE4-9594-FDCB-4B9A-D20137676CCE}"/>
              </a:ext>
            </a:extLst>
          </p:cNvPr>
          <p:cNvGrpSpPr/>
          <p:nvPr/>
        </p:nvGrpSpPr>
        <p:grpSpPr>
          <a:xfrm>
            <a:off x="4680012" y="3455929"/>
            <a:ext cx="2359478" cy="1248875"/>
            <a:chOff x="4680012" y="3455929"/>
            <a:chExt cx="2359478" cy="1248875"/>
          </a:xfrm>
        </p:grpSpPr>
        <p:pic>
          <p:nvPicPr>
            <p:cNvPr id="20" name="Picture 19">
              <a:extLst>
                <a:ext uri="{FF2B5EF4-FFF2-40B4-BE49-F238E27FC236}">
                  <a16:creationId xmlns:a16="http://schemas.microsoft.com/office/drawing/2014/main" id="{1D877E89-2AB0-8073-FDE1-075BE6500A7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43257" y="3455929"/>
              <a:ext cx="896233" cy="669600"/>
            </a:xfrm>
            <a:prstGeom prst="rect">
              <a:avLst/>
            </a:prstGeom>
            <a:ln>
              <a:solidFill>
                <a:schemeClr val="tx1"/>
              </a:solidFill>
            </a:ln>
          </p:spPr>
        </p:pic>
        <p:grpSp>
          <p:nvGrpSpPr>
            <p:cNvPr id="18" name="Group 17">
              <a:extLst>
                <a:ext uri="{FF2B5EF4-FFF2-40B4-BE49-F238E27FC236}">
                  <a16:creationId xmlns:a16="http://schemas.microsoft.com/office/drawing/2014/main" id="{5F871CA6-1A47-4DDA-A252-D7A5CEA068EC}"/>
                </a:ext>
              </a:extLst>
            </p:cNvPr>
            <p:cNvGrpSpPr/>
            <p:nvPr/>
          </p:nvGrpSpPr>
          <p:grpSpPr>
            <a:xfrm>
              <a:off x="4680012" y="3516118"/>
              <a:ext cx="2291225" cy="1188686"/>
              <a:chOff x="4572000" y="3625527"/>
              <a:chExt cx="2291225" cy="1188686"/>
            </a:xfrm>
          </p:grpSpPr>
          <p:pic>
            <p:nvPicPr>
              <p:cNvPr id="17" name="Picture 16">
                <a:extLst>
                  <a:ext uri="{FF2B5EF4-FFF2-40B4-BE49-F238E27FC236}">
                    <a16:creationId xmlns:a16="http://schemas.microsoft.com/office/drawing/2014/main" id="{8C90D49B-F41F-C52A-FDA7-2DFD50E062D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240000">
                <a:off x="5911138" y="4084867"/>
                <a:ext cx="952087" cy="669600"/>
              </a:xfrm>
              <a:prstGeom prst="rect">
                <a:avLst/>
              </a:prstGeom>
              <a:ln>
                <a:solidFill>
                  <a:schemeClr val="tx1"/>
                </a:solidFill>
              </a:ln>
            </p:spPr>
          </p:pic>
          <p:pic>
            <p:nvPicPr>
              <p:cNvPr id="15" name="Picture 14">
                <a:extLst>
                  <a:ext uri="{FF2B5EF4-FFF2-40B4-BE49-F238E27FC236}">
                    <a16:creationId xmlns:a16="http://schemas.microsoft.com/office/drawing/2014/main" id="{564FC8AA-5E57-717D-CE2B-38965383F1F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314015" y="3691565"/>
                <a:ext cx="858547" cy="669600"/>
              </a:xfrm>
              <a:prstGeom prst="rect">
                <a:avLst/>
              </a:prstGeom>
              <a:ln>
                <a:solidFill>
                  <a:schemeClr val="tx1"/>
                </a:solidFill>
              </a:ln>
            </p:spPr>
          </p:pic>
          <p:pic>
            <p:nvPicPr>
              <p:cNvPr id="7" name="Picture 6">
                <a:extLst>
                  <a:ext uri="{FF2B5EF4-FFF2-40B4-BE49-F238E27FC236}">
                    <a16:creationId xmlns:a16="http://schemas.microsoft.com/office/drawing/2014/main" id="{CE667174-0234-1A5C-4011-415F2A18EAF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180000">
                <a:off x="4572000" y="3625527"/>
                <a:ext cx="906971" cy="669600"/>
              </a:xfrm>
              <a:prstGeom prst="rect">
                <a:avLst/>
              </a:prstGeom>
              <a:ln>
                <a:solidFill>
                  <a:schemeClr val="tx1"/>
                </a:solidFill>
              </a:ln>
            </p:spPr>
          </p:pic>
          <p:pic>
            <p:nvPicPr>
              <p:cNvPr id="12" name="Picture 11">
                <a:extLst>
                  <a:ext uri="{FF2B5EF4-FFF2-40B4-BE49-F238E27FC236}">
                    <a16:creationId xmlns:a16="http://schemas.microsoft.com/office/drawing/2014/main" id="{D6D5F6B6-ADFE-1B2D-03AF-890B0AB9F35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300000">
                <a:off x="5126953" y="4144613"/>
                <a:ext cx="853096" cy="669600"/>
              </a:xfrm>
              <a:prstGeom prst="rect">
                <a:avLst/>
              </a:prstGeom>
              <a:ln>
                <a:solidFill>
                  <a:schemeClr val="tx1"/>
                </a:solidFill>
              </a:ln>
            </p:spPr>
          </p:pic>
        </p:grpSp>
      </p:grpSp>
    </p:spTree>
    <p:extLst>
      <p:ext uri="{BB962C8B-B14F-4D97-AF65-F5344CB8AC3E}">
        <p14:creationId xmlns:p14="http://schemas.microsoft.com/office/powerpoint/2010/main" val="33016056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B7FBD-B583-52B5-20F5-FE4A0345541F}"/>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DAF39CA-188D-A4D0-D431-1A0592E03510}"/>
              </a:ext>
            </a:extLst>
          </p:cNvPr>
          <p:cNvSpPr/>
          <p:nvPr/>
        </p:nvSpPr>
        <p:spPr>
          <a:xfrm rot="300000">
            <a:off x="4321308" y="4044946"/>
            <a:ext cx="1285103" cy="1959034"/>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37B072D1-500F-7B88-2612-88775C009CB9}"/>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FB9824AC-BDFD-854B-E8B3-2109C24A95CF}"/>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A11B37FF-0A69-D918-0F17-EC6800DC9874}"/>
              </a:ext>
            </a:extLst>
          </p:cNvPr>
          <p:cNvSpPr txBox="1"/>
          <p:nvPr/>
        </p:nvSpPr>
        <p:spPr>
          <a:xfrm>
            <a:off x="539551" y="404664"/>
            <a:ext cx="7848871" cy="923330"/>
          </a:xfrm>
          <a:prstGeom prst="rect">
            <a:avLst/>
          </a:prstGeom>
          <a:solidFill>
            <a:schemeClr val="bg1"/>
          </a:solidFill>
          <a:ln w="38100">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5400" b="1" dirty="0">
                <a:solidFill>
                  <a:srgbClr val="FF0000"/>
                </a:solidFill>
                <a:latin typeface="Kristen ITC"/>
                <a:ea typeface="Kozuka Gothic Pro B"/>
              </a:rPr>
              <a:t>Task 2</a:t>
            </a:r>
            <a:endParaRPr kumimoji="0" lang="en-GB" sz="5400" b="1" i="0" u="none" strike="noStrike" kern="1200" cap="none" spc="0" normalizeH="0" baseline="0" noProof="0" dirty="0">
              <a:ln>
                <a:noFill/>
              </a:ln>
              <a:solidFill>
                <a:srgbClr val="FF0000"/>
              </a:solidFill>
              <a:effectLst/>
              <a:uLnTx/>
              <a:uFillTx/>
              <a:latin typeface="Kristen ITC"/>
              <a:ea typeface="Kozuka Gothic Pro B"/>
              <a:cs typeface="+mn-cs"/>
            </a:endParaRPr>
          </a:p>
        </p:txBody>
      </p:sp>
      <p:pic>
        <p:nvPicPr>
          <p:cNvPr id="9" name="Picture 8">
            <a:extLst>
              <a:ext uri="{FF2B5EF4-FFF2-40B4-BE49-F238E27FC236}">
                <a16:creationId xmlns:a16="http://schemas.microsoft.com/office/drawing/2014/main" id="{E6ECC1EB-5F3A-3C5D-82A1-15464B6C5DE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0" name="Rectangle 9">
            <a:extLst>
              <a:ext uri="{FF2B5EF4-FFF2-40B4-BE49-F238E27FC236}">
                <a16:creationId xmlns:a16="http://schemas.microsoft.com/office/drawing/2014/main" id="{E5DC9B71-23F0-6A07-0413-EEEF6D3B13E0}"/>
              </a:ext>
            </a:extLst>
          </p:cNvPr>
          <p:cNvSpPr/>
          <p:nvPr/>
        </p:nvSpPr>
        <p:spPr>
          <a:xfrm>
            <a:off x="755576" y="1562148"/>
            <a:ext cx="7632846"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prstClr val="black"/>
                </a:solidFill>
                <a:latin typeface="Kozuka Gothic Pro B" pitchFamily="34" charset="-128"/>
                <a:ea typeface="Kozuka Gothic Pro B" pitchFamily="34" charset="-128"/>
              </a:rPr>
              <a:t>Pick your favourite Japanese season and design a seasonal postcard to give to someone!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Kozuka Gothic Pro B" pitchFamily="34" charset="-128"/>
              <a:ea typeface="Kozuka Gothic Pro B"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rPr>
              <a:t>Use the picture cards and photos on the slides to help you with your design.</a:t>
            </a:r>
          </a:p>
        </p:txBody>
      </p:sp>
      <p:sp>
        <p:nvSpPr>
          <p:cNvPr id="11" name="TextBox 10">
            <a:extLst>
              <a:ext uri="{FF2B5EF4-FFF2-40B4-BE49-F238E27FC236}">
                <a16:creationId xmlns:a16="http://schemas.microsoft.com/office/drawing/2014/main" id="{68A523CD-0791-4183-C1B3-81BB4550DDEE}"/>
              </a:ext>
            </a:extLst>
          </p:cNvPr>
          <p:cNvSpPr txBox="1"/>
          <p:nvPr/>
        </p:nvSpPr>
        <p:spPr>
          <a:xfrm>
            <a:off x="3200399" y="6373673"/>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028" name="Picture 4" descr="紅葉のイラスト「紅葉した森」">
            <a:extLst>
              <a:ext uri="{FF2B5EF4-FFF2-40B4-BE49-F238E27FC236}">
                <a16:creationId xmlns:a16="http://schemas.microsoft.com/office/drawing/2014/main" id="{B33E41F2-408F-0B43-AFD7-1A70357BD39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300000">
            <a:off x="4371310" y="4640090"/>
            <a:ext cx="1249423" cy="75964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梨のライン素材">
            <a:extLst>
              <a:ext uri="{FF2B5EF4-FFF2-40B4-BE49-F238E27FC236}">
                <a16:creationId xmlns:a16="http://schemas.microsoft.com/office/drawing/2014/main" id="{B64AB915-2CD7-6410-B6C4-11BD1460947A}"/>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t="-1" b="-12827"/>
          <a:stretch/>
        </p:blipFill>
        <p:spPr bwMode="auto">
          <a:xfrm rot="300000">
            <a:off x="4358169" y="5518588"/>
            <a:ext cx="1095132" cy="45136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十五夜のライン素材">
            <a:extLst>
              <a:ext uri="{FF2B5EF4-FFF2-40B4-BE49-F238E27FC236}">
                <a16:creationId xmlns:a16="http://schemas.microsoft.com/office/drawing/2014/main" id="{D2949216-B111-1AD0-12A1-C96073A283A7}"/>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t="-16101"/>
          <a:stretch/>
        </p:blipFill>
        <p:spPr bwMode="auto">
          <a:xfrm rot="240000">
            <a:off x="4452406" y="4256703"/>
            <a:ext cx="1183271" cy="265408"/>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3478A248-6A92-6A85-1D51-FE4D8358768C}"/>
              </a:ext>
            </a:extLst>
          </p:cNvPr>
          <p:cNvGrpSpPr/>
          <p:nvPr/>
        </p:nvGrpSpPr>
        <p:grpSpPr>
          <a:xfrm>
            <a:off x="3203093" y="3674225"/>
            <a:ext cx="1301417" cy="1959034"/>
            <a:chOff x="3296042" y="3835304"/>
            <a:chExt cx="1301417" cy="1959034"/>
          </a:xfrm>
        </p:grpSpPr>
        <p:sp>
          <p:nvSpPr>
            <p:cNvPr id="3" name="Rectangle: Rounded Corners 2">
              <a:extLst>
                <a:ext uri="{FF2B5EF4-FFF2-40B4-BE49-F238E27FC236}">
                  <a16:creationId xmlns:a16="http://schemas.microsoft.com/office/drawing/2014/main" id="{B6D9EEC0-BC07-486B-089D-1D1E6E263BAD}"/>
                </a:ext>
              </a:extLst>
            </p:cNvPr>
            <p:cNvSpPr/>
            <p:nvPr/>
          </p:nvSpPr>
          <p:spPr>
            <a:xfrm rot="-360000">
              <a:off x="3296042" y="3835304"/>
              <a:ext cx="1285103" cy="1959034"/>
            </a:xfrm>
            <a:prstGeom prst="round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descr="A cartoon of a child skiing&#10;&#10;Description automatically generated">
              <a:extLst>
                <a:ext uri="{FF2B5EF4-FFF2-40B4-BE49-F238E27FC236}">
                  <a16:creationId xmlns:a16="http://schemas.microsoft.com/office/drawing/2014/main" id="{E0227361-5144-EBEB-FAD8-790A362F08C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433864" y="4663238"/>
              <a:ext cx="1163595" cy="898877"/>
            </a:xfrm>
            <a:prstGeom prst="rect">
              <a:avLst/>
            </a:prstGeom>
          </p:spPr>
        </p:pic>
        <p:pic>
          <p:nvPicPr>
            <p:cNvPr id="1026" name="Picture 2" descr="雪の結晶のイラスト7">
              <a:extLst>
                <a:ext uri="{FF2B5EF4-FFF2-40B4-BE49-F238E27FC236}">
                  <a16:creationId xmlns:a16="http://schemas.microsoft.com/office/drawing/2014/main" id="{EF667D6A-D7FB-3285-2DE5-3E4A6BE0B017}"/>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299121" y="4294134"/>
              <a:ext cx="418657" cy="42817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雪の結晶のイラスト7">
              <a:extLst>
                <a:ext uri="{FF2B5EF4-FFF2-40B4-BE49-F238E27FC236}">
                  <a16:creationId xmlns:a16="http://schemas.microsoft.com/office/drawing/2014/main" id="{32410659-47AF-7F53-9899-1771310FC113}"/>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969949" y="3956242"/>
              <a:ext cx="418657" cy="42817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5186025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6381328"/>
            <a:ext cx="9144000" cy="476672"/>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Kozuka Gothic Pro R" pitchFamily="34" charset="-128"/>
              <a:ea typeface="Kozuka Gothic Pro R" pitchFamily="34" charset="-128"/>
            </a:endParaRP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15225" y="345745"/>
            <a:ext cx="1233488" cy="1233488"/>
          </a:xfrm>
          <a:prstGeom prst="rect">
            <a:avLst/>
          </a:prstGeom>
        </p:spPr>
      </p:pic>
      <p:sp>
        <p:nvSpPr>
          <p:cNvPr id="3" name="Rectangle 2"/>
          <p:cNvSpPr/>
          <p:nvPr/>
        </p:nvSpPr>
        <p:spPr>
          <a:xfrm>
            <a:off x="2741603" y="2060848"/>
            <a:ext cx="6120929" cy="2492990"/>
          </a:xfrm>
          <a:prstGeom prst="rect">
            <a:avLst/>
          </a:prstGeom>
        </p:spPr>
        <p:txBody>
          <a:bodyPr wrap="square" lIns="0" tIns="0" rIns="0" bIns="0" anchor="t">
            <a:spAutoFit/>
          </a:bodyPr>
          <a:lstStyle/>
          <a:p>
            <a:r>
              <a:rPr lang="en-GB" b="1" dirty="0">
                <a:latin typeface="Kozuka Gothic Pro B" pitchFamily="34" charset="-128"/>
                <a:ea typeface="Kozuka Gothic Pro B"/>
              </a:rPr>
              <a:t>This resource was developed and created by </a:t>
            </a:r>
          </a:p>
          <a:p>
            <a:r>
              <a:rPr lang="en-GB" b="1" dirty="0">
                <a:latin typeface="Kozuka Gothic Pro B" pitchFamily="34" charset="-128"/>
                <a:ea typeface="Kozuka Gothic Pro B"/>
              </a:rPr>
              <a:t>The Japan Society.</a:t>
            </a:r>
          </a:p>
          <a:p>
            <a:endParaRPr lang="en-GB" dirty="0">
              <a:solidFill>
                <a:srgbClr val="FF0000"/>
              </a:solidFill>
              <a:latin typeface="Kozuka Gothic Pro R" pitchFamily="34" charset="-128"/>
              <a:ea typeface="Kozuka Gothic Pro R" pitchFamily="34" charset="-128"/>
            </a:endParaRPr>
          </a:p>
          <a:p>
            <a:r>
              <a:rPr lang="en-GB" dirty="0">
                <a:solidFill>
                  <a:srgbClr val="FF0000"/>
                </a:solidFill>
                <a:latin typeface="Kozuka Gothic Pro B" pitchFamily="34" charset="-128"/>
                <a:ea typeface="Kozuka Gothic Pro B" pitchFamily="34" charset="-128"/>
              </a:rPr>
              <a:t>The Japan Society</a:t>
            </a:r>
            <a:br>
              <a:rPr lang="en-GB" dirty="0">
                <a:latin typeface="Kozuka Gothic Pro R" pitchFamily="34" charset="-128"/>
                <a:ea typeface="Kozuka Gothic Pro R" pitchFamily="34" charset="-128"/>
              </a:rPr>
            </a:br>
            <a:r>
              <a:rPr lang="en-GB" dirty="0">
                <a:latin typeface="Kozuka Gothic Pro R" pitchFamily="34" charset="-128"/>
                <a:ea typeface="Kozuka Gothic Pro R" pitchFamily="34" charset="-128"/>
              </a:rPr>
              <a:t>13/14 Cornwall Terrace, London NW1 4QP</a:t>
            </a:r>
          </a:p>
          <a:p>
            <a:r>
              <a:rPr lang="en-GB" dirty="0">
                <a:latin typeface="Kozuka Gothic Pro R" pitchFamily="34" charset="-128"/>
                <a:ea typeface="Kozuka Gothic Pro R" pitchFamily="34" charset="-128"/>
              </a:rPr>
              <a:t>Tel: 020 7935 0475   </a:t>
            </a:r>
          </a:p>
          <a:p>
            <a:r>
              <a:rPr lang="en-GB" dirty="0">
                <a:latin typeface="Kozuka Gothic Pro R" pitchFamily="34" charset="-128"/>
                <a:ea typeface="Kozuka Gothic Pro R" pitchFamily="34" charset="-128"/>
              </a:rPr>
              <a:t>Email: education@japansociety.org.uk    </a:t>
            </a:r>
          </a:p>
          <a:p>
            <a:endParaRPr lang="en-GB" dirty="0">
              <a:latin typeface="Kozuka Gothic Pro R" pitchFamily="34" charset="-128"/>
              <a:ea typeface="Kozuka Gothic Pro R" pitchFamily="34" charset="-128"/>
            </a:endParaRPr>
          </a:p>
          <a:p>
            <a:r>
              <a:rPr lang="en-GB" dirty="0">
                <a:latin typeface="Kozuka Gothic Pro B" pitchFamily="34" charset="-128"/>
                <a:ea typeface="Kozuka Gothic Pro B" pitchFamily="34" charset="-128"/>
              </a:rPr>
              <a:t>www.japansociety.org.uk</a:t>
            </a:r>
          </a:p>
        </p:txBody>
      </p:sp>
      <p:pic>
        <p:nvPicPr>
          <p:cNvPr id="1026" name="Picture 2" descr="\\js_sql\data\former long term staff\William\Booklet design\Japan_Society_Illustration\Characters\characters_jpg\character3.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3528" y="1877043"/>
            <a:ext cx="2418075" cy="415301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5400000">
            <a:off x="894640" y="-886930"/>
            <a:ext cx="1796876" cy="3573016"/>
          </a:xfrm>
          <a:prstGeom prst="rect">
            <a:avLst/>
          </a:prstGeom>
        </p:spPr>
      </p:pic>
      <p:sp>
        <p:nvSpPr>
          <p:cNvPr id="6" name="Footer Placeholder 7">
            <a:extLst>
              <a:ext uri="{FF2B5EF4-FFF2-40B4-BE49-F238E27FC236}">
                <a16:creationId xmlns:a16="http://schemas.microsoft.com/office/drawing/2014/main" id="{8F02C875-430C-442F-BEEC-F939F19431CC}"/>
              </a:ext>
            </a:extLst>
          </p:cNvPr>
          <p:cNvSpPr txBox="1">
            <a:spLocks/>
          </p:cNvSpPr>
          <p:nvPr/>
        </p:nvSpPr>
        <p:spPr>
          <a:xfrm>
            <a:off x="0" y="6356350"/>
            <a:ext cx="9143999"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solidFill>
                <a:schemeClr val="bg1">
                  <a:lumMod val="95000"/>
                </a:schemeClr>
              </a:solidFill>
              <a:cs typeface="Calibri"/>
            </a:endParaRPr>
          </a:p>
        </p:txBody>
      </p:sp>
      <p:sp>
        <p:nvSpPr>
          <p:cNvPr id="14" name="Rectangle 13">
            <a:extLst>
              <a:ext uri="{FF2B5EF4-FFF2-40B4-BE49-F238E27FC236}">
                <a16:creationId xmlns:a16="http://schemas.microsoft.com/office/drawing/2014/main" id="{D695D6D0-3EEF-44FA-8A6E-AE2300210E30}"/>
              </a:ext>
            </a:extLst>
          </p:cNvPr>
          <p:cNvSpPr/>
          <p:nvPr/>
        </p:nvSpPr>
        <p:spPr>
          <a:xfrm>
            <a:off x="2741603" y="4802964"/>
            <a:ext cx="3160975" cy="276999"/>
          </a:xfrm>
          <a:prstGeom prst="rect">
            <a:avLst/>
          </a:prstGeom>
        </p:spPr>
        <p:txBody>
          <a:bodyPr wrap="square" lIns="0" tIns="0" rIns="0" bIns="0">
            <a:spAutoFit/>
          </a:bodyPr>
          <a:lstStyle/>
          <a:p>
            <a:r>
              <a:rPr lang="en-GB" b="1" dirty="0">
                <a:latin typeface="Kozuka Gothic Pro B" pitchFamily="34" charset="-128"/>
                <a:ea typeface="Kozuka Gothic Pro B" pitchFamily="34" charset="-128"/>
              </a:rPr>
              <a:t>Follow us on social media:</a:t>
            </a:r>
          </a:p>
        </p:txBody>
      </p:sp>
      <p:sp>
        <p:nvSpPr>
          <p:cNvPr id="15" name="Rectangle 14">
            <a:extLst>
              <a:ext uri="{FF2B5EF4-FFF2-40B4-BE49-F238E27FC236}">
                <a16:creationId xmlns:a16="http://schemas.microsoft.com/office/drawing/2014/main" id="{534D1219-214C-49AC-BE8E-1787A29DA48D}"/>
              </a:ext>
            </a:extLst>
          </p:cNvPr>
          <p:cNvSpPr/>
          <p:nvPr/>
        </p:nvSpPr>
        <p:spPr>
          <a:xfrm>
            <a:off x="2741603" y="5106382"/>
            <a:ext cx="2736900" cy="276999"/>
          </a:xfrm>
          <a:prstGeom prst="rect">
            <a:avLst/>
          </a:prstGeom>
        </p:spPr>
        <p:txBody>
          <a:bodyPr wrap="square" lIns="0" tIns="0" rIns="0" bIns="0">
            <a:spAutoFit/>
          </a:bodyPr>
          <a:lstStyle/>
          <a:p>
            <a:r>
              <a:rPr lang="en-GB" dirty="0">
                <a:latin typeface="Kozuka Gothic Pro B" pitchFamily="34" charset="-128"/>
                <a:ea typeface="Kozuka Gothic Pro B" pitchFamily="34" charset="-128"/>
              </a:rPr>
              <a:t>@TheJapanSociety</a:t>
            </a:r>
          </a:p>
        </p:txBody>
      </p:sp>
      <p:pic>
        <p:nvPicPr>
          <p:cNvPr id="16" name="Picture 15">
            <a:extLst>
              <a:ext uri="{FF2B5EF4-FFF2-40B4-BE49-F238E27FC236}">
                <a16:creationId xmlns:a16="http://schemas.microsoft.com/office/drawing/2014/main" id="{101DBAE4-A86F-4840-8350-66AE8A8A21C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03513" y="5331323"/>
            <a:ext cx="957205" cy="699209"/>
          </a:xfrm>
          <a:prstGeom prst="rect">
            <a:avLst/>
          </a:prstGeom>
        </p:spPr>
      </p:pic>
      <p:pic>
        <p:nvPicPr>
          <p:cNvPr id="17" name="Picture 16" descr="A blue square with a white letter f&#10;&#10;Description automatically generated">
            <a:extLst>
              <a:ext uri="{FF2B5EF4-FFF2-40B4-BE49-F238E27FC236}">
                <a16:creationId xmlns:a16="http://schemas.microsoft.com/office/drawing/2014/main" id="{39281964-65F9-4B0C-AEA4-AF67178C4AA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512844" y="5430492"/>
            <a:ext cx="520264" cy="520264"/>
          </a:xfrm>
          <a:prstGeom prst="rect">
            <a:avLst/>
          </a:prstGeom>
        </p:spPr>
      </p:pic>
      <p:pic>
        <p:nvPicPr>
          <p:cNvPr id="18" name="Picture 17" descr="A logo of a camera&#10;&#10;Description automatically generated">
            <a:extLst>
              <a:ext uri="{FF2B5EF4-FFF2-40B4-BE49-F238E27FC236}">
                <a16:creationId xmlns:a16="http://schemas.microsoft.com/office/drawing/2014/main" id="{BBFA736D-57CF-46E3-AD5C-B5E5C8EB1EC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741603" y="5435867"/>
            <a:ext cx="498678" cy="498678"/>
          </a:xfrm>
          <a:prstGeom prst="rect">
            <a:avLst/>
          </a:prstGeom>
        </p:spPr>
      </p:pic>
      <p:pic>
        <p:nvPicPr>
          <p:cNvPr id="19" name="Picture 18" descr="A red and white logo&#10;&#10;Description automatically generated">
            <a:extLst>
              <a:ext uri="{FF2B5EF4-FFF2-40B4-BE49-F238E27FC236}">
                <a16:creationId xmlns:a16="http://schemas.microsoft.com/office/drawing/2014/main" id="{CB20F98E-8A0D-4753-A8DD-B860959ACB8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876962" y="5393263"/>
            <a:ext cx="598882" cy="598882"/>
          </a:xfrm>
          <a:prstGeom prst="rect">
            <a:avLst/>
          </a:prstGeom>
        </p:spPr>
      </p:pic>
    </p:spTree>
    <p:extLst>
      <p:ext uri="{BB962C8B-B14F-4D97-AF65-F5344CB8AC3E}">
        <p14:creationId xmlns:p14="http://schemas.microsoft.com/office/powerpoint/2010/main" val="910942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0077CA9-A812-FADC-1624-5F1347276F85}"/>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50191E37-6610-41B3-A33C-70702D8533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9" name="TextBox 8">
            <a:extLst>
              <a:ext uri="{FF2B5EF4-FFF2-40B4-BE49-F238E27FC236}">
                <a16:creationId xmlns:a16="http://schemas.microsoft.com/office/drawing/2014/main" id="{ADDFCB2F-DC5D-4C5E-885F-8D771BC9314B}"/>
              </a:ext>
            </a:extLst>
          </p:cNvPr>
          <p:cNvSpPr txBox="1"/>
          <p:nvPr/>
        </p:nvSpPr>
        <p:spPr>
          <a:xfrm>
            <a:off x="539551" y="404664"/>
            <a:ext cx="7848872" cy="923330"/>
          </a:xfrm>
          <a:prstGeom prst="rect">
            <a:avLst/>
          </a:prstGeom>
          <a:solidFill>
            <a:schemeClr val="bg1"/>
          </a:solidFill>
          <a:ln w="38100">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srgbClr val="FF0000"/>
                </a:solidFill>
                <a:effectLst/>
                <a:uLnTx/>
                <a:uFillTx/>
                <a:latin typeface="Kristen ITC"/>
                <a:ea typeface="Kozuka Gothic Pro B"/>
                <a:cs typeface="+mn-cs"/>
              </a:rPr>
              <a:t>Key </a:t>
            </a:r>
            <a:r>
              <a:rPr lang="en-GB" sz="5400" b="1" dirty="0">
                <a:solidFill>
                  <a:srgbClr val="FF0000"/>
                </a:solidFill>
                <a:latin typeface="Kristen ITC"/>
                <a:ea typeface="Kozuka Gothic Pro B"/>
              </a:rPr>
              <a:t>W</a:t>
            </a:r>
            <a:r>
              <a:rPr kumimoji="0" lang="en-GB" sz="5400" b="1" i="0" u="none" strike="noStrike" kern="1200" cap="none" spc="0" normalizeH="0" baseline="0" noProof="0" dirty="0" err="1">
                <a:ln>
                  <a:noFill/>
                </a:ln>
                <a:solidFill>
                  <a:srgbClr val="FF0000"/>
                </a:solidFill>
                <a:effectLst/>
                <a:uLnTx/>
                <a:uFillTx/>
                <a:latin typeface="Kristen ITC"/>
                <a:ea typeface="Kozuka Gothic Pro B"/>
                <a:cs typeface="+mn-cs"/>
              </a:rPr>
              <a:t>ords</a:t>
            </a:r>
            <a:endParaRPr kumimoji="0" lang="en-GB" sz="5400" b="1" i="0" u="none" strike="noStrike" kern="1200" cap="none" spc="0" normalizeH="0" baseline="0" noProof="0" dirty="0">
              <a:ln>
                <a:noFill/>
              </a:ln>
              <a:solidFill>
                <a:srgbClr val="FF0000"/>
              </a:solidFill>
              <a:effectLst/>
              <a:uLnTx/>
              <a:uFillTx/>
              <a:latin typeface="Kristen ITC"/>
              <a:ea typeface="Kozuka Gothic Pro B"/>
              <a:cs typeface="+mn-cs"/>
            </a:endParaRPr>
          </a:p>
        </p:txBody>
      </p:sp>
      <p:sp>
        <p:nvSpPr>
          <p:cNvPr id="11" name="Rectangle 10">
            <a:extLst>
              <a:ext uri="{FF2B5EF4-FFF2-40B4-BE49-F238E27FC236}">
                <a16:creationId xmlns:a16="http://schemas.microsoft.com/office/drawing/2014/main" id="{D8986EA8-974E-45D4-9CA6-F914D504C7D1}"/>
              </a:ext>
            </a:extLst>
          </p:cNvPr>
          <p:cNvSpPr/>
          <p:nvPr/>
        </p:nvSpPr>
        <p:spPr>
          <a:xfrm>
            <a:off x="755575" y="1547588"/>
            <a:ext cx="7632847" cy="4339650"/>
          </a:xfrm>
          <a:prstGeom prst="rect">
            <a:avLst/>
          </a:prstGeom>
        </p:spPr>
        <p:txBody>
          <a:bodyPr wrap="square">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dirty="0">
                <a:solidFill>
                  <a:prstClr val="black"/>
                </a:solidFill>
                <a:latin typeface="Kozuka Gothic Pro B" pitchFamily="34" charset="-128"/>
                <a:ea typeface="Kozuka Gothic Pro B" pitchFamily="34" charset="-128"/>
              </a:rPr>
              <a:t>Seasons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dirty="0">
                <a:solidFill>
                  <a:prstClr val="black"/>
                </a:solidFill>
                <a:latin typeface="Kozuka Gothic Pro B" pitchFamily="34" charset="-128"/>
                <a:ea typeface="Kozuka Gothic Pro B" pitchFamily="34" charset="-128"/>
              </a:rPr>
              <a:t>Weather</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dirty="0">
                <a:solidFill>
                  <a:prstClr val="black"/>
                </a:solidFill>
                <a:latin typeface="Kozuka Gothic Pro B" pitchFamily="34" charset="-128"/>
                <a:ea typeface="Kozuka Gothic Pro B" pitchFamily="34" charset="-128"/>
              </a:rPr>
              <a:t>Nature</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dirty="0">
                <a:solidFill>
                  <a:prstClr val="black"/>
                </a:solidFill>
                <a:latin typeface="Kozuka Gothic Pro B" pitchFamily="34" charset="-128"/>
                <a:ea typeface="Kozuka Gothic Pro B" pitchFamily="34" charset="-128"/>
              </a:rPr>
              <a:t>Food</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dirty="0">
                <a:solidFill>
                  <a:prstClr val="black"/>
                </a:solidFill>
                <a:latin typeface="Kozuka Gothic Pro B" pitchFamily="34" charset="-128"/>
                <a:ea typeface="Kozuka Gothic Pro B" pitchFamily="34" charset="-128"/>
              </a:rPr>
              <a:t>Festival</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dirty="0">
                <a:solidFill>
                  <a:prstClr val="black"/>
                </a:solidFill>
                <a:latin typeface="Kozuka Gothic Pro B" pitchFamily="34" charset="-128"/>
                <a:ea typeface="Kozuka Gothic Pro B" pitchFamily="34" charset="-128"/>
              </a:rPr>
              <a:t>Celebration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1"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p:txBody>
      </p:sp>
      <p:sp>
        <p:nvSpPr>
          <p:cNvPr id="12" name="TextBox 11">
            <a:extLst>
              <a:ext uri="{FF2B5EF4-FFF2-40B4-BE49-F238E27FC236}">
                <a16:creationId xmlns:a16="http://schemas.microsoft.com/office/drawing/2014/main" id="{94BAADC1-1FB3-4200-92A0-489A3BCF0C88}"/>
              </a:ext>
            </a:extLst>
          </p:cNvPr>
          <p:cNvSpPr txBox="1"/>
          <p:nvPr/>
        </p:nvSpPr>
        <p:spPr>
          <a:xfrm>
            <a:off x="3200400" y="627017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200" dirty="0">
                <a:solidFill>
                  <a:srgbClr val="FFFFFF"/>
                </a:solidFill>
                <a:cs typeface="Calibri"/>
              </a:rPr>
              <a:t>© The Japan Society 2026</a:t>
            </a:r>
            <a:endParaRPr lang="en-GB" dirty="0"/>
          </a:p>
        </p:txBody>
      </p:sp>
      <p:pic>
        <p:nvPicPr>
          <p:cNvPr id="13" name="Picture 2">
            <a:extLst>
              <a:ext uri="{FF2B5EF4-FFF2-40B4-BE49-F238E27FC236}">
                <a16:creationId xmlns:a16="http://schemas.microsoft.com/office/drawing/2014/main" id="{9743EBFC-5EC3-4E13-8FFA-AA7E5C372B0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288675" y="4617883"/>
            <a:ext cx="1590037" cy="1337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4167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61C01-7751-2B01-7DE8-39D75E91967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D5A1E2-9BFE-FEB9-9B3C-98DB93134AD1}"/>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D68B99AE-5987-6F9A-E088-EE796B627A32}"/>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7B2159EC-B91E-DA6A-8F88-C7F711FC13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6CBB4391-825A-BE35-53D8-6315C495A8D2}"/>
              </a:ext>
            </a:extLst>
          </p:cNvPr>
          <p:cNvSpPr txBox="1"/>
          <p:nvPr/>
        </p:nvSpPr>
        <p:spPr>
          <a:xfrm>
            <a:off x="3194119" y="6350676"/>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xtBox 2">
            <a:extLst>
              <a:ext uri="{FF2B5EF4-FFF2-40B4-BE49-F238E27FC236}">
                <a16:creationId xmlns:a16="http://schemas.microsoft.com/office/drawing/2014/main" id="{881D0E29-C9CD-D9D1-F966-5BA1E59E5E12}"/>
              </a:ext>
            </a:extLst>
          </p:cNvPr>
          <p:cNvSpPr txBox="1"/>
          <p:nvPr/>
        </p:nvSpPr>
        <p:spPr>
          <a:xfrm>
            <a:off x="308719" y="304830"/>
            <a:ext cx="8514000" cy="830997"/>
          </a:xfrm>
          <a:prstGeom prst="rect">
            <a:avLst/>
          </a:prstGeom>
          <a:solidFill>
            <a:schemeClr val="bg1"/>
          </a:solidFill>
          <a:ln w="38100">
            <a:noFill/>
          </a:ln>
        </p:spPr>
        <p:txBody>
          <a:bodyPr wrap="square" lIns="91440" tIns="45720" rIns="91440" bIns="45720" rtlCol="0" anchor="t">
            <a:spAutoFit/>
          </a:bodyPr>
          <a:lstStyle/>
          <a:p>
            <a:pPr algn="ctr"/>
            <a:r>
              <a:rPr lang="en-GB" sz="4800" b="1" dirty="0">
                <a:solidFill>
                  <a:srgbClr val="FF0000"/>
                </a:solidFill>
                <a:latin typeface="Kristen ITC"/>
                <a:ea typeface="Kozuka Gothic Pro B"/>
              </a:rPr>
              <a:t>Where is Japan?</a:t>
            </a:r>
          </a:p>
        </p:txBody>
      </p:sp>
      <p:pic>
        <p:nvPicPr>
          <p:cNvPr id="1026" name="Picture 2">
            <a:extLst>
              <a:ext uri="{FF2B5EF4-FFF2-40B4-BE49-F238E27FC236}">
                <a16:creationId xmlns:a16="http://schemas.microsoft.com/office/drawing/2014/main" id="{6737C114-5C7E-4CB8-8296-0A1C8FA0771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5545" y="1547588"/>
            <a:ext cx="8840347" cy="4027135"/>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3FB8BDE4-38D7-948F-55CD-1FD419605F8B}"/>
              </a:ext>
            </a:extLst>
          </p:cNvPr>
          <p:cNvSpPr/>
          <p:nvPr/>
        </p:nvSpPr>
        <p:spPr>
          <a:xfrm>
            <a:off x="7518400" y="2596443"/>
            <a:ext cx="395111" cy="5418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89D1745C-5E05-B514-0718-C6E2DBD25CA6}"/>
              </a:ext>
            </a:extLst>
          </p:cNvPr>
          <p:cNvSpPr/>
          <p:nvPr/>
        </p:nvSpPr>
        <p:spPr>
          <a:xfrm>
            <a:off x="3945466" y="2105487"/>
            <a:ext cx="395111" cy="5418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65397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0F05387-08C8-E753-B5EE-EF05D3D87241}"/>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755576" y="1547588"/>
            <a:ext cx="7848872" cy="461665"/>
          </a:xfrm>
          <a:prstGeom prst="rect">
            <a:avLst/>
          </a:prstGeom>
        </p:spPr>
        <p:txBody>
          <a:bodyPr wrap="square">
            <a:spAutoFit/>
          </a:bodyPr>
          <a:lstStyle/>
          <a:p>
            <a:pPr marL="285750" lvl="0" indent="-285750">
              <a:buFont typeface="Arial" panose="020B0604020202020204" pitchFamily="34" charset="0"/>
              <a:buChar char="•"/>
            </a:pPr>
            <a:endParaRPr lang="en-GB" sz="2400"/>
          </a:p>
        </p:txBody>
      </p:sp>
      <p:sp>
        <p:nvSpPr>
          <p:cNvPr id="14" name="TextBox 13"/>
          <p:cNvSpPr txBox="1"/>
          <p:nvPr/>
        </p:nvSpPr>
        <p:spPr>
          <a:xfrm>
            <a:off x="539551" y="404664"/>
            <a:ext cx="7848871" cy="923330"/>
          </a:xfrm>
          <a:prstGeom prst="rect">
            <a:avLst/>
          </a:prstGeom>
          <a:solidFill>
            <a:schemeClr val="bg1"/>
          </a:solidFill>
          <a:ln w="38100">
            <a:noFill/>
          </a:ln>
        </p:spPr>
        <p:txBody>
          <a:bodyPr wrap="square" lIns="91440" tIns="45720" rIns="91440" bIns="45720" rtlCol="0" anchor="t">
            <a:spAutoFit/>
          </a:bodyPr>
          <a:lstStyle/>
          <a:p>
            <a:r>
              <a:rPr lang="en-GB" sz="5400" b="1" dirty="0">
                <a:solidFill>
                  <a:srgbClr val="FF0000"/>
                </a:solidFill>
                <a:latin typeface="Kristen ITC"/>
                <a:ea typeface="Kozuka Gothic Pro B"/>
              </a:rPr>
              <a:t>Japan</a:t>
            </a:r>
          </a:p>
        </p:txBody>
      </p:sp>
      <p:pic>
        <p:nvPicPr>
          <p:cNvPr id="9" name="Picture 8">
            <a:extLst>
              <a:ext uri="{FF2B5EF4-FFF2-40B4-BE49-F238E27FC236}">
                <a16:creationId xmlns:a16="http://schemas.microsoft.com/office/drawing/2014/main" id="{30448FB5-5289-4AC4-B667-B86CEF5F24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0" name="Rectangle 9">
            <a:extLst>
              <a:ext uri="{FF2B5EF4-FFF2-40B4-BE49-F238E27FC236}">
                <a16:creationId xmlns:a16="http://schemas.microsoft.com/office/drawing/2014/main" id="{C250BA4D-1906-41A4-8D7E-916044808AB7}"/>
              </a:ext>
            </a:extLst>
          </p:cNvPr>
          <p:cNvSpPr/>
          <p:nvPr/>
        </p:nvSpPr>
        <p:spPr>
          <a:xfrm>
            <a:off x="472307" y="1809013"/>
            <a:ext cx="3885693" cy="4524315"/>
          </a:xfrm>
          <a:prstGeom prst="rect">
            <a:avLst/>
          </a:prstGeom>
        </p:spPr>
        <p:txBody>
          <a:bodyPr wrap="square">
            <a:spAutoFit/>
          </a:bodyPr>
          <a:lstStyle/>
          <a:p>
            <a:r>
              <a:rPr lang="en-GB" sz="2400" dirty="0">
                <a:latin typeface="Kozuka Gothic Pro B" pitchFamily="34" charset="-128"/>
                <a:ea typeface="Kozuka Gothic Pro B" pitchFamily="34" charset="-128"/>
              </a:rPr>
              <a:t>Japan is an island country in </a:t>
            </a:r>
            <a:r>
              <a:rPr lang="en-GB" sz="2400" b="1" dirty="0">
                <a:latin typeface="Kozuka Gothic Pro B" pitchFamily="34" charset="-128"/>
                <a:ea typeface="Kozuka Gothic Pro B" pitchFamily="34" charset="-128"/>
              </a:rPr>
              <a:t>East Asia</a:t>
            </a:r>
            <a:r>
              <a:rPr lang="en-GB" sz="2400" dirty="0">
                <a:latin typeface="Kozuka Gothic Pro B" pitchFamily="34" charset="-128"/>
                <a:ea typeface="Kozuka Gothic Pro B" pitchFamily="34" charset="-128"/>
              </a:rPr>
              <a:t>.</a:t>
            </a:r>
          </a:p>
          <a:p>
            <a:endParaRPr lang="en-GB" sz="2400" dirty="0">
              <a:latin typeface="Kozuka Gothic Pro B" pitchFamily="34" charset="-128"/>
              <a:ea typeface="Kozuka Gothic Pro B" pitchFamily="34" charset="-128"/>
            </a:endParaRPr>
          </a:p>
          <a:p>
            <a:endParaRPr lang="en-GB" sz="2400" dirty="0">
              <a:latin typeface="Kozuka Gothic Pro B" pitchFamily="34" charset="-128"/>
              <a:ea typeface="Kozuka Gothic Pro B" pitchFamily="34" charset="-128"/>
            </a:endParaRPr>
          </a:p>
          <a:p>
            <a:endParaRPr lang="en-GB" sz="2400" dirty="0">
              <a:latin typeface="Kozuka Gothic Pro B" pitchFamily="34" charset="-128"/>
              <a:ea typeface="Kozuka Gothic Pro B" pitchFamily="34" charset="-128"/>
            </a:endParaRPr>
          </a:p>
          <a:p>
            <a:endParaRPr lang="en-GB" sz="2400" dirty="0">
              <a:latin typeface="Kozuka Gothic Pro B" pitchFamily="34" charset="-128"/>
              <a:ea typeface="Kozuka Gothic Pro B" pitchFamily="34" charset="-128"/>
            </a:endParaRPr>
          </a:p>
          <a:p>
            <a:endParaRPr lang="en-GB" sz="2400" dirty="0">
              <a:latin typeface="Kozuka Gothic Pro B" pitchFamily="34" charset="-128"/>
              <a:ea typeface="Kozuka Gothic Pro B" pitchFamily="34" charset="-128"/>
            </a:endParaRPr>
          </a:p>
          <a:p>
            <a:endParaRPr lang="en-GB" sz="2400" dirty="0">
              <a:latin typeface="Kozuka Gothic Pro B" pitchFamily="34" charset="-128"/>
              <a:ea typeface="Kozuka Gothic Pro B" pitchFamily="34" charset="-128"/>
            </a:endParaRPr>
          </a:p>
          <a:p>
            <a:endParaRPr lang="en-GB" sz="2400" dirty="0">
              <a:latin typeface="Kozuka Gothic Pro B" pitchFamily="34" charset="-128"/>
              <a:ea typeface="Kozuka Gothic Pro B" pitchFamily="34" charset="-128"/>
            </a:endParaRPr>
          </a:p>
          <a:p>
            <a:endParaRPr lang="en-GB" sz="2400" dirty="0">
              <a:latin typeface="Kozuka Gothic Pro B" pitchFamily="34" charset="-128"/>
              <a:ea typeface="Kozuka Gothic Pro B" pitchFamily="34" charset="-128"/>
            </a:endParaRPr>
          </a:p>
          <a:p>
            <a:endParaRPr lang="en-GB" sz="2400" dirty="0">
              <a:latin typeface="Kozuka Gothic Pro B" pitchFamily="34" charset="-128"/>
              <a:ea typeface="Kozuka Gothic Pro B" pitchFamily="34" charset="-128"/>
            </a:endParaRPr>
          </a:p>
          <a:p>
            <a:endParaRPr lang="en-GB" sz="2400" dirty="0">
              <a:latin typeface="Kozuka Gothic Pro B" pitchFamily="34" charset="-128"/>
              <a:ea typeface="Kozuka Gothic Pro B" pitchFamily="34" charset="-128"/>
            </a:endParaRPr>
          </a:p>
        </p:txBody>
      </p:sp>
      <p:sp>
        <p:nvSpPr>
          <p:cNvPr id="11" name="TextBox 10">
            <a:extLst>
              <a:ext uri="{FF2B5EF4-FFF2-40B4-BE49-F238E27FC236}">
                <a16:creationId xmlns:a16="http://schemas.microsoft.com/office/drawing/2014/main" id="{46B02EC7-F3E1-458D-A7C2-121C7D324857}"/>
              </a:ext>
            </a:extLst>
          </p:cNvPr>
          <p:cNvSpPr txBox="1"/>
          <p:nvPr/>
        </p:nvSpPr>
        <p:spPr>
          <a:xfrm>
            <a:off x="3200400" y="627017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200" dirty="0">
                <a:solidFill>
                  <a:srgbClr val="FFFFFF"/>
                </a:solidFill>
                <a:cs typeface="Calibri"/>
              </a:rPr>
              <a:t>Map Data: Google, © 2026</a:t>
            </a:r>
            <a:endParaRPr lang="en-GB" dirty="0"/>
          </a:p>
        </p:txBody>
      </p:sp>
      <p:pic>
        <p:nvPicPr>
          <p:cNvPr id="4" name="Picture 3">
            <a:extLst>
              <a:ext uri="{FF2B5EF4-FFF2-40B4-BE49-F238E27FC236}">
                <a16:creationId xmlns:a16="http://schemas.microsoft.com/office/drawing/2014/main" id="{DBE1C8D3-7885-E258-10E5-236FC0DF5B54}"/>
              </a:ext>
            </a:extLst>
          </p:cNvPr>
          <p:cNvPicPr>
            <a:picLocks noChangeAspect="1"/>
          </p:cNvPicPr>
          <p:nvPr/>
        </p:nvPicPr>
        <p:blipFill>
          <a:blip r:embed="rId4"/>
          <a:stretch>
            <a:fillRect/>
          </a:stretch>
        </p:blipFill>
        <p:spPr>
          <a:xfrm>
            <a:off x="4574025" y="517545"/>
            <a:ext cx="4246448" cy="5383294"/>
          </a:xfrm>
          <a:prstGeom prst="rect">
            <a:avLst/>
          </a:prstGeom>
        </p:spPr>
      </p:pic>
    </p:spTree>
    <p:extLst>
      <p:ext uri="{BB962C8B-B14F-4D97-AF65-F5344CB8AC3E}">
        <p14:creationId xmlns:p14="http://schemas.microsoft.com/office/powerpoint/2010/main" val="2148646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0B677-7A3C-76B5-E926-95304F5FE01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02D0C56-1215-A236-D7A6-8F787A33E998}"/>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246E06B3-AABA-2A9E-EDAE-5EF5799614F6}"/>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C46F899C-C68F-670C-708D-80F63BEF168B}"/>
              </a:ext>
            </a:extLst>
          </p:cNvPr>
          <p:cNvSpPr txBox="1"/>
          <p:nvPr/>
        </p:nvSpPr>
        <p:spPr>
          <a:xfrm>
            <a:off x="539551" y="404664"/>
            <a:ext cx="7848871" cy="923330"/>
          </a:xfrm>
          <a:prstGeom prst="rect">
            <a:avLst/>
          </a:prstGeom>
          <a:solidFill>
            <a:schemeClr val="bg1"/>
          </a:solidFill>
          <a:ln w="38100">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srgbClr val="FF0000"/>
                </a:solidFill>
                <a:effectLst/>
                <a:uLnTx/>
                <a:uFillTx/>
                <a:latin typeface="Kristen ITC"/>
                <a:ea typeface="Kozuka Gothic Pro B"/>
                <a:cs typeface="+mn-cs"/>
              </a:rPr>
              <a:t>Japan</a:t>
            </a:r>
          </a:p>
        </p:txBody>
      </p:sp>
      <p:pic>
        <p:nvPicPr>
          <p:cNvPr id="9" name="Picture 8">
            <a:extLst>
              <a:ext uri="{FF2B5EF4-FFF2-40B4-BE49-F238E27FC236}">
                <a16:creationId xmlns:a16="http://schemas.microsoft.com/office/drawing/2014/main" id="{C601C2AC-AAFD-F776-A6F4-9EBAC15FAE2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0" name="Rectangle 9">
            <a:extLst>
              <a:ext uri="{FF2B5EF4-FFF2-40B4-BE49-F238E27FC236}">
                <a16:creationId xmlns:a16="http://schemas.microsoft.com/office/drawing/2014/main" id="{5829685E-9FDE-57FE-2709-2D9FA1A2B4F3}"/>
              </a:ext>
            </a:extLst>
          </p:cNvPr>
          <p:cNvSpPr/>
          <p:nvPr/>
        </p:nvSpPr>
        <p:spPr>
          <a:xfrm>
            <a:off x="498375" y="1547588"/>
            <a:ext cx="8147249" cy="600164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prstClr val="black"/>
                </a:solidFill>
                <a:latin typeface="Kozuka Gothic Pro B" pitchFamily="34" charset="-128"/>
                <a:ea typeface="Kozuka Gothic Pro B" pitchFamily="34" charset="-128"/>
              </a:rPr>
              <a:t>Most of Japan has </a:t>
            </a:r>
            <a:r>
              <a:rPr lang="en-GB" sz="2400" b="1" dirty="0">
                <a:solidFill>
                  <a:prstClr val="black"/>
                </a:solidFill>
                <a:latin typeface="Kozuka Gothic Pro B" pitchFamily="34" charset="-128"/>
                <a:ea typeface="Kozuka Gothic Pro B" pitchFamily="34" charset="-128"/>
              </a:rPr>
              <a:t>four seasons</a:t>
            </a:r>
            <a:r>
              <a:rPr lang="en-GB" sz="2400" dirty="0">
                <a:solidFill>
                  <a:prstClr val="black"/>
                </a:solidFill>
                <a:latin typeface="Kozuka Gothic Pro B" pitchFamily="34" charset="-128"/>
                <a:ea typeface="Kozuka Gothic Pro B" pitchFamily="34" charset="-12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Kozuka Gothic Pro B" pitchFamily="34" charset="-128"/>
              <a:ea typeface="Kozuka Gothic Pro B"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prstClr val="black"/>
                </a:solidFill>
                <a:latin typeface="Kozuka Gothic Pro B" pitchFamily="34" charset="-128"/>
                <a:ea typeface="Kozuka Gothic Pro B" pitchFamily="34" charset="-128"/>
              </a:rPr>
              <a:t>The weather can be very </a:t>
            </a:r>
            <a:r>
              <a:rPr lang="en-GB" sz="2400" b="1" dirty="0">
                <a:solidFill>
                  <a:prstClr val="black"/>
                </a:solidFill>
                <a:latin typeface="Kozuka Gothic Pro B" pitchFamily="34" charset="-128"/>
                <a:ea typeface="Kozuka Gothic Pro B" pitchFamily="34" charset="-128"/>
              </a:rPr>
              <a:t>hot and sunny </a:t>
            </a:r>
            <a:r>
              <a:rPr lang="en-GB" sz="2400" dirty="0">
                <a:solidFill>
                  <a:prstClr val="black"/>
                </a:solidFill>
                <a:latin typeface="Kozuka Gothic Pro B" pitchFamily="34" charset="-128"/>
                <a:ea typeface="Kozuka Gothic Pro B" pitchFamily="34" charset="-128"/>
              </a:rPr>
              <a:t>in summer, and very </a:t>
            </a:r>
            <a:r>
              <a:rPr lang="en-GB" sz="2400" b="1" dirty="0">
                <a:solidFill>
                  <a:prstClr val="black"/>
                </a:solidFill>
                <a:latin typeface="Kozuka Gothic Pro B" pitchFamily="34" charset="-128"/>
                <a:ea typeface="Kozuka Gothic Pro B" pitchFamily="34" charset="-128"/>
              </a:rPr>
              <a:t>cold and snowy </a:t>
            </a:r>
            <a:r>
              <a:rPr lang="en-GB" sz="2400" dirty="0">
                <a:solidFill>
                  <a:prstClr val="black"/>
                </a:solidFill>
                <a:latin typeface="Kozuka Gothic Pro B" pitchFamily="34" charset="-128"/>
                <a:ea typeface="Kozuka Gothic Pro B" pitchFamily="34" charset="-128"/>
              </a:rPr>
              <a:t>in winter.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Kozuka Gothic Pro B" pitchFamily="34" charset="-128"/>
              <a:ea typeface="Kozuka Gothic Pro B" pitchFamily="34" charset="-128"/>
              <a:cs typeface="+mn-cs"/>
            </a:endParaRPr>
          </a:p>
        </p:txBody>
      </p:sp>
      <p:sp>
        <p:nvSpPr>
          <p:cNvPr id="11" name="TextBox 10">
            <a:extLst>
              <a:ext uri="{FF2B5EF4-FFF2-40B4-BE49-F238E27FC236}">
                <a16:creationId xmlns:a16="http://schemas.microsoft.com/office/drawing/2014/main" id="{AC4A326B-F83E-016A-CA8C-61F2B6B38BFD}"/>
              </a:ext>
            </a:extLst>
          </p:cNvPr>
          <p:cNvSpPr txBox="1"/>
          <p:nvPr/>
        </p:nvSpPr>
        <p:spPr>
          <a:xfrm>
            <a:off x="3200400" y="627017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Calibri"/>
                <a:ea typeface="+mn-ea"/>
                <a:cs typeface="Calibri"/>
              </a:rPr>
              <a:t>© The Japan Society 2026</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90E34866-5309-AB34-EB56-AFCA091D0F1A}"/>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39549" y="3190087"/>
            <a:ext cx="3516148" cy="2403143"/>
          </a:xfrm>
          <a:prstGeom prst="rect">
            <a:avLst/>
          </a:prstGeom>
          <a:ln>
            <a:noFill/>
          </a:ln>
          <a:effectLst>
            <a:softEdge rad="112500"/>
          </a:effectLst>
        </p:spPr>
      </p:pic>
      <p:pic>
        <p:nvPicPr>
          <p:cNvPr id="4" name="Picture 2">
            <a:extLst>
              <a:ext uri="{FF2B5EF4-FFF2-40B4-BE49-F238E27FC236}">
                <a16:creationId xmlns:a16="http://schemas.microsoft.com/office/drawing/2014/main" id="{4872D799-D558-C3E3-B6A8-AE803953395F}"/>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a:fillRect/>
          </a:stretch>
        </p:blipFill>
        <p:spPr bwMode="auto">
          <a:xfrm>
            <a:off x="4872274" y="3208639"/>
            <a:ext cx="3516148" cy="236604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8747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8A30B-AB31-AFDD-2FE6-6FB9FA711800}"/>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FD65EE4C-18D7-BC5E-F000-A98D605B6D80}"/>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a:fillRect/>
          </a:stretch>
        </p:blipFill>
        <p:spPr bwMode="auto">
          <a:xfrm>
            <a:off x="0" y="0"/>
            <a:ext cx="9144000" cy="622466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B0805F6-9DA6-2490-C8DC-CBEDAB57B5BE}"/>
              </a:ext>
            </a:extLst>
          </p:cNvPr>
          <p:cNvSpPr/>
          <p:nvPr/>
        </p:nvSpPr>
        <p:spPr>
          <a:xfrm>
            <a:off x="0" y="6211669"/>
            <a:ext cx="9144000" cy="646331"/>
          </a:xfrm>
          <a:prstGeom prst="rect">
            <a:avLst/>
          </a:prstGeom>
          <a:solidFill>
            <a:srgbClr val="339933"/>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860C3A2B-0B0D-EA35-F383-E1337ABAC1C8}"/>
              </a:ext>
            </a:extLst>
          </p:cNvPr>
          <p:cNvSpPr/>
          <p:nvPr/>
        </p:nvSpPr>
        <p:spPr>
          <a:xfrm>
            <a:off x="755576" y="1547588"/>
            <a:ext cx="7848872" cy="46166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C356D639-D2E6-44F6-8ABF-2E4ADF672B3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87" y="6307042"/>
            <a:ext cx="461665" cy="461665"/>
          </a:xfrm>
          <a:prstGeom prst="rect">
            <a:avLst/>
          </a:prstGeom>
        </p:spPr>
      </p:pic>
      <p:sp>
        <p:nvSpPr>
          <p:cNvPr id="11" name="TextBox 10">
            <a:extLst>
              <a:ext uri="{FF2B5EF4-FFF2-40B4-BE49-F238E27FC236}">
                <a16:creationId xmlns:a16="http://schemas.microsoft.com/office/drawing/2014/main" id="{E2FCE23C-007A-BF14-1198-918B1E1FC650}"/>
              </a:ext>
            </a:extLst>
          </p:cNvPr>
          <p:cNvSpPr txBox="1"/>
          <p:nvPr/>
        </p:nvSpPr>
        <p:spPr>
          <a:xfrm>
            <a:off x="2935433" y="6402833"/>
            <a:ext cx="3489158"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rgbClr val="FFFFFF"/>
                </a:solidFill>
                <a:latin typeface="Calibri"/>
                <a:cs typeface="Calibri"/>
              </a:rPr>
              <a:t>Image credits: </a:t>
            </a:r>
            <a:r>
              <a:rPr lang="en-GB" sz="1200" b="0" dirty="0">
                <a:solidFill>
                  <a:schemeClr val="bg1"/>
                </a:solidFill>
                <a:latin typeface="+mj-lt"/>
                <a:ea typeface="Kozuka Gothic Pro B"/>
              </a:rPr>
              <a:t>David Syphers via </a:t>
            </a:r>
            <a:r>
              <a:rPr lang="en-GB" sz="1200" b="0" dirty="0" err="1">
                <a:solidFill>
                  <a:schemeClr val="bg1"/>
                </a:solidFill>
                <a:latin typeface="+mj-lt"/>
                <a:ea typeface="Kozuka Gothic Pro B"/>
              </a:rPr>
              <a:t>Unsplash</a:t>
            </a:r>
            <a:endParaRPr kumimoji="0" lang="en-GB" sz="1200" b="0" i="0" u="none" strike="noStrike" kern="1200" cap="none" spc="0" normalizeH="0" baseline="0" noProof="0" dirty="0">
              <a:ln>
                <a:noFill/>
              </a:ln>
              <a:solidFill>
                <a:schemeClr val="bg1"/>
              </a:solidFill>
              <a:effectLst/>
              <a:uLnTx/>
              <a:uFillTx/>
              <a:latin typeface="+mj-lt"/>
              <a:ea typeface="+mn-ea"/>
              <a:cs typeface="+mn-cs"/>
            </a:endParaRPr>
          </a:p>
        </p:txBody>
      </p:sp>
      <p:sp>
        <p:nvSpPr>
          <p:cNvPr id="3" name="TextBox 2">
            <a:extLst>
              <a:ext uri="{FF2B5EF4-FFF2-40B4-BE49-F238E27FC236}">
                <a16:creationId xmlns:a16="http://schemas.microsoft.com/office/drawing/2014/main" id="{29CF7A9B-5A81-345B-0443-D7306225FACB}"/>
              </a:ext>
            </a:extLst>
          </p:cNvPr>
          <p:cNvSpPr txBox="1"/>
          <p:nvPr/>
        </p:nvSpPr>
        <p:spPr>
          <a:xfrm>
            <a:off x="4219200" y="454402"/>
            <a:ext cx="4258800" cy="1323439"/>
          </a:xfrm>
          <a:prstGeom prst="rect">
            <a:avLst/>
          </a:prstGeom>
          <a:solidFill>
            <a:schemeClr val="bg1"/>
          </a:solidFill>
          <a:ln w="38100">
            <a:solidFill>
              <a:srgbClr val="FF0000"/>
            </a:solidFill>
          </a:ln>
        </p:spPr>
        <p:txBody>
          <a:bodyPr wrap="square" lIns="91440" tIns="45720" rIns="91440" bIns="45720" rtlCol="0" anchor="t">
            <a:spAutoFit/>
          </a:bodyPr>
          <a:lstStyle/>
          <a:p>
            <a:pPr algn="ctr"/>
            <a:r>
              <a:rPr lang="en-GB" sz="4000" b="1" dirty="0">
                <a:solidFill>
                  <a:srgbClr val="FF0000"/>
                </a:solidFill>
                <a:latin typeface="Kristen ITC"/>
                <a:ea typeface="Kozuka Gothic Pro B"/>
              </a:rPr>
              <a:t>Let’s take a </a:t>
            </a:r>
          </a:p>
          <a:p>
            <a:pPr algn="ctr"/>
            <a:r>
              <a:rPr lang="en-GB" sz="4000" b="1" dirty="0">
                <a:solidFill>
                  <a:srgbClr val="FF0000"/>
                </a:solidFill>
                <a:latin typeface="Kristen ITC"/>
                <a:ea typeface="Kozuka Gothic Pro B"/>
              </a:rPr>
              <a:t>trip to Japan!</a:t>
            </a:r>
          </a:p>
        </p:txBody>
      </p:sp>
    </p:spTree>
    <p:extLst>
      <p:ext uri="{BB962C8B-B14F-4D97-AF65-F5344CB8AC3E}">
        <p14:creationId xmlns:p14="http://schemas.microsoft.com/office/powerpoint/2010/main" val="17613848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55B018323F8642A5467299A1B9FAE8" ma:contentTypeVersion="16" ma:contentTypeDescription="Create a new document." ma:contentTypeScope="" ma:versionID="e76776b8befdb293ce0babdba7fed592">
  <xsd:schema xmlns:xsd="http://www.w3.org/2001/XMLSchema" xmlns:xs="http://www.w3.org/2001/XMLSchema" xmlns:p="http://schemas.microsoft.com/office/2006/metadata/properties" xmlns:ns2="d8b6db6b-d518-46de-a133-ecec48f9032d" xmlns:ns3="22c91556-46bc-4590-bcd5-90c67e4b91fa" targetNamespace="http://schemas.microsoft.com/office/2006/metadata/properties" ma:root="true" ma:fieldsID="be4e66a3040202018373a044319c4c80" ns2:_="" ns3:_="">
    <xsd:import namespace="d8b6db6b-d518-46de-a133-ecec48f9032d"/>
    <xsd:import namespace="22c91556-46bc-4590-bcd5-90c67e4b91f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SearchProperties"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b6db6b-d518-46de-a133-ecec48f903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17f363ac-60c5-4dbc-b4e3-f2fa882781a4"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2c91556-46bc-4590-bcd5-90c67e4b91f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38fdc1c-08e9-4115-8215-a2101e22a682}" ma:internalName="TaxCatchAll" ma:showField="CatchAllData" ma:web="22c91556-46bc-4590-bcd5-90c67e4b91fa">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2c91556-46bc-4590-bcd5-90c67e4b91fa" xsi:nil="true"/>
    <lcf76f155ced4ddcb4097134ff3c332f xmlns="d8b6db6b-d518-46de-a133-ecec48f9032d">
      <Terms xmlns="http://schemas.microsoft.com/office/infopath/2007/PartnerControls"/>
    </lcf76f155ced4ddcb4097134ff3c332f>
    <MediaLengthInSeconds xmlns="d8b6db6b-d518-46de-a133-ecec48f9032d" xsi:nil="true"/>
  </documentManagement>
</p:properties>
</file>

<file path=customXml/itemProps1.xml><?xml version="1.0" encoding="utf-8"?>
<ds:datastoreItem xmlns:ds="http://schemas.openxmlformats.org/officeDocument/2006/customXml" ds:itemID="{C2BC3ED9-A467-4507-9AB5-EBF75705ED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b6db6b-d518-46de-a133-ecec48f9032d"/>
    <ds:schemaRef ds:uri="22c91556-46bc-4590-bcd5-90c67e4b91f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3068C8B-8CBD-4AA9-B61D-64AC042C9577}">
  <ds:schemaRefs>
    <ds:schemaRef ds:uri="http://schemas.microsoft.com/sharepoint/v3/contenttype/forms"/>
  </ds:schemaRefs>
</ds:datastoreItem>
</file>

<file path=customXml/itemProps3.xml><?xml version="1.0" encoding="utf-8"?>
<ds:datastoreItem xmlns:ds="http://schemas.openxmlformats.org/officeDocument/2006/customXml" ds:itemID="{A7E62433-4D4E-43E1-9295-4B31A7EF5F87}">
  <ds:schemaRefs>
    <ds:schemaRef ds:uri="http://purl.org/dc/dcmitype/"/>
    <ds:schemaRef ds:uri="http://schemas.microsoft.com/office/2006/documentManagement/types"/>
    <ds:schemaRef ds:uri="http://schemas.microsoft.com/office/2006/metadata/properties"/>
    <ds:schemaRef ds:uri="22c91556-46bc-4590-bcd5-90c67e4b91fa"/>
    <ds:schemaRef ds:uri="http://schemas.microsoft.com/office/infopath/2007/PartnerControls"/>
    <ds:schemaRef ds:uri="http://purl.org/dc/terms/"/>
    <ds:schemaRef ds:uri="http://schemas.openxmlformats.org/package/2006/metadata/core-properties"/>
    <ds:schemaRef ds:uri="d8b6db6b-d518-46de-a133-ecec48f9032d"/>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248</TotalTime>
  <Words>4035</Words>
  <Application>Microsoft Office PowerPoint</Application>
  <PresentationFormat>On-screen Show (4:3)</PresentationFormat>
  <Paragraphs>381</Paragraphs>
  <Slides>47</Slides>
  <Notes>46</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47</vt:i4>
      </vt:variant>
    </vt:vector>
  </HeadingPairs>
  <TitlesOfParts>
    <vt:vector size="55" baseType="lpstr">
      <vt:lpstr>Kozuka Gothic Pro B</vt:lpstr>
      <vt:lpstr>Kozuka Gothic Pro R</vt:lpstr>
      <vt:lpstr>Arial</vt:lpstr>
      <vt:lpstr>Calibri</vt:lpstr>
      <vt:lpstr>Kristen ITC</vt:lpstr>
      <vt:lpstr>Roboto Condensed</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 Japan Society</dc:creator>
  <cp:lastModifiedBy>Alys Turner</cp:lastModifiedBy>
  <cp:revision>167</cp:revision>
  <dcterms:created xsi:type="dcterms:W3CDTF">2017-05-31T10:45:44Z</dcterms:created>
  <dcterms:modified xsi:type="dcterms:W3CDTF">2026-07-24T15:45:23Z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0x0101004855B018323F8642A5467299A1B9FAE8</vt:lpwstr>
  </property>
  <property fmtid="{D5CDD505-2E9C-101B-9397-08002B2CF9AE}" pid="3" name="Order">
    <vt:r8>92400</vt:r8>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