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7"/>
  </p:notesMasterIdLst>
  <p:sldIdLst>
    <p:sldId id="338" r:id="rId5"/>
    <p:sldId id="396" r:id="rId6"/>
    <p:sldId id="325" r:id="rId7"/>
    <p:sldId id="381" r:id="rId8"/>
    <p:sldId id="388" r:id="rId9"/>
    <p:sldId id="348" r:id="rId10"/>
    <p:sldId id="394" r:id="rId11"/>
    <p:sldId id="371" r:id="rId12"/>
    <p:sldId id="352" r:id="rId13"/>
    <p:sldId id="368" r:id="rId14"/>
    <p:sldId id="369" r:id="rId15"/>
    <p:sldId id="370" r:id="rId16"/>
    <p:sldId id="389" r:id="rId17"/>
    <p:sldId id="385" r:id="rId18"/>
    <p:sldId id="380" r:id="rId19"/>
    <p:sldId id="364" r:id="rId20"/>
    <p:sldId id="378" r:id="rId21"/>
    <p:sldId id="331" r:id="rId22"/>
    <p:sldId id="390" r:id="rId23"/>
    <p:sldId id="349" r:id="rId24"/>
    <p:sldId id="350" r:id="rId25"/>
    <p:sldId id="372" r:id="rId26"/>
    <p:sldId id="377" r:id="rId27"/>
    <p:sldId id="376" r:id="rId28"/>
    <p:sldId id="387" r:id="rId29"/>
    <p:sldId id="375" r:id="rId30"/>
    <p:sldId id="354" r:id="rId31"/>
    <p:sldId id="386" r:id="rId32"/>
    <p:sldId id="374" r:id="rId33"/>
    <p:sldId id="360" r:id="rId34"/>
    <p:sldId id="363" r:id="rId35"/>
    <p:sldId id="391" r:id="rId36"/>
    <p:sldId id="379" r:id="rId37"/>
    <p:sldId id="393" r:id="rId38"/>
    <p:sldId id="395" r:id="rId39"/>
    <p:sldId id="392" r:id="rId40"/>
    <p:sldId id="382" r:id="rId41"/>
    <p:sldId id="351" r:id="rId42"/>
    <p:sldId id="384" r:id="rId43"/>
    <p:sldId id="353" r:id="rId44"/>
    <p:sldId id="397" r:id="rId45"/>
    <p:sldId id="259"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qMdH2tMcGQtMmUTLnu6J9g==" hashData="kJDk0Sz+ziCVnvZCf6Y8SAK//ivw2/W/XXy6eei1fxciTDiRJDfPWWxGF5Qztz330RYapgPgWRmev/Mh7N3M2w=="/>
  <p:extLst>
    <p:ext uri="{EFAFB233-063F-42B5-8137-9DF3F51BA10A}">
      <p15:sldGuideLst xmlns:p15="http://schemas.microsoft.com/office/powerpoint/2012/main">
        <p15:guide id="1" orient="horz" pos="2160">
          <p15:clr>
            <a:srgbClr val="A4A3A4"/>
          </p15:clr>
        </p15:guide>
        <p15:guide id="2" orient="horz" pos="1797">
          <p15:clr>
            <a:srgbClr val="A4A3A4"/>
          </p15:clr>
        </p15:guide>
        <p15:guide id="3" pos="2880">
          <p15:clr>
            <a:srgbClr val="A4A3A4"/>
          </p15:clr>
        </p15:guide>
        <p15:guide id="4" pos="249">
          <p15:clr>
            <a:srgbClr val="A4A3A4"/>
          </p15:clr>
        </p15:guide>
        <p15:guide id="5" pos="5511">
          <p15:clr>
            <a:srgbClr val="A4A3A4"/>
          </p15:clr>
        </p15:guide>
        <p15:guide id="6" pos="396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EA9DEA9-9624-B5E2-8796-E3C4BEB70636}" name="Lucy Hawksley" initials="LH" userId="S::lucy@japansociety.org.uk::f6a89a8e-ac0e-4741-8d0b-c5d70daaed70" providerId="AD"/>
  <p188:author id="{D9E020EC-EC15-6FE6-6585-FC1EDD9EA33D}" name="Rebecca  Lee" initials="RL" userId="S::rebecca@japansociety.org.uk::9abe45a9-0bda-4c26-88b7-05b3466a3ee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Hannah  Eastham" initials="HE" lastIdx="8" clrIdx="0"/>
  <p:cmAuthor id="1" name="Alys Turner" initials="AT" lastIdx="12" clrIdx="1"/>
  <p:cmAuthor id="2" name="alys.turner@gmail.com" initials="a" lastIdx="5" clrIdx="2"/>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FF"/>
    <a:srgbClr val="FF66CC"/>
    <a:srgbClr val="FF3399"/>
    <a:srgbClr val="9933FF"/>
    <a:srgbClr val="FF6633"/>
    <a:srgbClr val="66CCFF"/>
    <a:srgbClr val="339933"/>
    <a:srgbClr val="CC99FF"/>
    <a:srgbClr val="FF9966"/>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26E764-9DA3-4A32-AF2B-83EC6363A731}" v="1" dt="2025-05-22T08:51:01.9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656" autoAdjust="0"/>
  </p:normalViewPr>
  <p:slideViewPr>
    <p:cSldViewPr snapToGrid="0">
      <p:cViewPr varScale="1">
        <p:scale>
          <a:sx n="92" d="100"/>
          <a:sy n="92" d="100"/>
        </p:scale>
        <p:origin x="2154" y="96"/>
      </p:cViewPr>
      <p:guideLst>
        <p:guide orient="horz" pos="2160"/>
        <p:guide orient="horz" pos="1797"/>
        <p:guide pos="2880"/>
        <p:guide pos="249"/>
        <p:guide pos="5511"/>
        <p:guide pos="3969"/>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55"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cy Hawksley" userId="f6a89a8e-ac0e-4741-8d0b-c5d70daaed70" providerId="ADAL" clId="{456C64CF-1A31-40A8-9E49-27727AA67EE9}"/>
    <pc:docChg chg="modSld">
      <pc:chgData name="Lucy Hawksley" userId="f6a89a8e-ac0e-4741-8d0b-c5d70daaed70" providerId="ADAL" clId="{456C64CF-1A31-40A8-9E49-27727AA67EE9}" dt="2025-05-28T13:31:19.557" v="69"/>
      <pc:docMkLst>
        <pc:docMk/>
      </pc:docMkLst>
      <pc:sldChg chg="addSp modSp mod">
        <pc:chgData name="Lucy Hawksley" userId="f6a89a8e-ac0e-4741-8d0b-c5d70daaed70" providerId="ADAL" clId="{456C64CF-1A31-40A8-9E49-27727AA67EE9}" dt="2025-05-28T13:31:19.557" v="69"/>
        <pc:sldMkLst>
          <pc:docMk/>
          <pc:sldMk cId="4257962509" sldId="259"/>
        </pc:sldMkLst>
        <pc:spChg chg="mod">
          <ac:chgData name="Lucy Hawksley" userId="f6a89a8e-ac0e-4741-8d0b-c5d70daaed70" providerId="ADAL" clId="{456C64CF-1A31-40A8-9E49-27727AA67EE9}" dt="2025-05-27T08:51:31.598" v="21" actId="20577"/>
          <ac:spMkLst>
            <pc:docMk/>
            <pc:sldMk cId="4257962509" sldId="259"/>
            <ac:spMk id="5" creationId="{87336F65-761D-937F-4F14-68F67AB3213D}"/>
          </ac:spMkLst>
        </pc:spChg>
        <pc:spChg chg="add mod">
          <ac:chgData name="Lucy Hawksley" userId="f6a89a8e-ac0e-4741-8d0b-c5d70daaed70" providerId="ADAL" clId="{456C64CF-1A31-40A8-9E49-27727AA67EE9}" dt="2025-05-28T13:31:19.557" v="69"/>
          <ac:spMkLst>
            <pc:docMk/>
            <pc:sldMk cId="4257962509" sldId="259"/>
            <ac:spMk id="13" creationId="{73B7DB5E-71BE-4C1C-8A62-F828579E9C67}"/>
          </ac:spMkLst>
        </pc:spChg>
        <pc:spChg chg="add mod">
          <ac:chgData name="Lucy Hawksley" userId="f6a89a8e-ac0e-4741-8d0b-c5d70daaed70" providerId="ADAL" clId="{456C64CF-1A31-40A8-9E49-27727AA67EE9}" dt="2025-05-28T13:31:19.557" v="69"/>
          <ac:spMkLst>
            <pc:docMk/>
            <pc:sldMk cId="4257962509" sldId="259"/>
            <ac:spMk id="14" creationId="{DB3A76AF-F4E3-4C29-9AA9-B17BCE47AF81}"/>
          </ac:spMkLst>
        </pc:spChg>
        <pc:spChg chg="add mod">
          <ac:chgData name="Lucy Hawksley" userId="f6a89a8e-ac0e-4741-8d0b-c5d70daaed70" providerId="ADAL" clId="{456C64CF-1A31-40A8-9E49-27727AA67EE9}" dt="2025-05-28T13:31:19.557" v="69"/>
          <ac:spMkLst>
            <pc:docMk/>
            <pc:sldMk cId="4257962509" sldId="259"/>
            <ac:spMk id="15" creationId="{BDB4D61C-3BFC-478D-9B4A-58B607495D2C}"/>
          </ac:spMkLst>
        </pc:spChg>
        <pc:picChg chg="add mod">
          <ac:chgData name="Lucy Hawksley" userId="f6a89a8e-ac0e-4741-8d0b-c5d70daaed70" providerId="ADAL" clId="{456C64CF-1A31-40A8-9E49-27727AA67EE9}" dt="2025-05-28T13:31:19.557" v="69"/>
          <ac:picMkLst>
            <pc:docMk/>
            <pc:sldMk cId="4257962509" sldId="259"/>
            <ac:picMk id="16" creationId="{5B9BCD03-87F0-4777-8DB4-795606BB942B}"/>
          </ac:picMkLst>
        </pc:picChg>
      </pc:sldChg>
      <pc:sldChg chg="addSp modSp">
        <pc:chgData name="Lucy Hawksley" userId="f6a89a8e-ac0e-4741-8d0b-c5d70daaed70" providerId="ADAL" clId="{456C64CF-1A31-40A8-9E49-27727AA67EE9}" dt="2025-05-28T13:30:01.227" v="24"/>
        <pc:sldMkLst>
          <pc:docMk/>
          <pc:sldMk cId="3352272199" sldId="325"/>
        </pc:sldMkLst>
        <pc:spChg chg="add mod">
          <ac:chgData name="Lucy Hawksley" userId="f6a89a8e-ac0e-4741-8d0b-c5d70daaed70" providerId="ADAL" clId="{456C64CF-1A31-40A8-9E49-27727AA67EE9}" dt="2025-05-28T13:30:01.227" v="24"/>
          <ac:spMkLst>
            <pc:docMk/>
            <pc:sldMk cId="3352272199" sldId="325"/>
            <ac:spMk id="6" creationId="{9CD0BAA2-DF8B-4E62-9A84-2D5A070E826D}"/>
          </ac:spMkLst>
        </pc:spChg>
        <pc:spChg chg="add mod">
          <ac:chgData name="Lucy Hawksley" userId="f6a89a8e-ac0e-4741-8d0b-c5d70daaed70" providerId="ADAL" clId="{456C64CF-1A31-40A8-9E49-27727AA67EE9}" dt="2025-05-28T13:30:01.227" v="24"/>
          <ac:spMkLst>
            <pc:docMk/>
            <pc:sldMk cId="3352272199" sldId="325"/>
            <ac:spMk id="7" creationId="{1120BE3F-7C29-42BC-BBE3-170370C11093}"/>
          </ac:spMkLst>
        </pc:spChg>
        <pc:spChg chg="add mod">
          <ac:chgData name="Lucy Hawksley" userId="f6a89a8e-ac0e-4741-8d0b-c5d70daaed70" providerId="ADAL" clId="{456C64CF-1A31-40A8-9E49-27727AA67EE9}" dt="2025-05-28T13:30:01.227" v="24"/>
          <ac:spMkLst>
            <pc:docMk/>
            <pc:sldMk cId="3352272199" sldId="325"/>
            <ac:spMk id="9" creationId="{BC157CDB-0217-4C8E-B20E-5A681622D935}"/>
          </ac:spMkLst>
        </pc:spChg>
        <pc:picChg chg="add mod">
          <ac:chgData name="Lucy Hawksley" userId="f6a89a8e-ac0e-4741-8d0b-c5d70daaed70" providerId="ADAL" clId="{456C64CF-1A31-40A8-9E49-27727AA67EE9}" dt="2025-05-28T13:30:01.227" v="24"/>
          <ac:picMkLst>
            <pc:docMk/>
            <pc:sldMk cId="3352272199" sldId="325"/>
            <ac:picMk id="11" creationId="{E4ED8BC1-8FC6-452B-96FA-900740D897EA}"/>
          </ac:picMkLst>
        </pc:picChg>
      </pc:sldChg>
      <pc:sldChg chg="addSp modSp">
        <pc:chgData name="Lucy Hawksley" userId="f6a89a8e-ac0e-4741-8d0b-c5d70daaed70" providerId="ADAL" clId="{456C64CF-1A31-40A8-9E49-27727AA67EE9}" dt="2025-05-28T13:30:31.109" v="39"/>
        <pc:sldMkLst>
          <pc:docMk/>
          <pc:sldMk cId="756677630" sldId="331"/>
        </pc:sldMkLst>
        <pc:spChg chg="add mod">
          <ac:chgData name="Lucy Hawksley" userId="f6a89a8e-ac0e-4741-8d0b-c5d70daaed70" providerId="ADAL" clId="{456C64CF-1A31-40A8-9E49-27727AA67EE9}" dt="2025-05-28T13:30:31.109" v="39"/>
          <ac:spMkLst>
            <pc:docMk/>
            <pc:sldMk cId="756677630" sldId="331"/>
            <ac:spMk id="6" creationId="{4BD5BD3C-6299-482E-80DA-DD04DE5FD86E}"/>
          </ac:spMkLst>
        </pc:spChg>
        <pc:spChg chg="add mod">
          <ac:chgData name="Lucy Hawksley" userId="f6a89a8e-ac0e-4741-8d0b-c5d70daaed70" providerId="ADAL" clId="{456C64CF-1A31-40A8-9E49-27727AA67EE9}" dt="2025-05-28T13:30:31.109" v="39"/>
          <ac:spMkLst>
            <pc:docMk/>
            <pc:sldMk cId="756677630" sldId="331"/>
            <ac:spMk id="7" creationId="{D4AF6D74-110C-4306-80F2-01BF4067EDDC}"/>
          </ac:spMkLst>
        </pc:spChg>
        <pc:spChg chg="add mod">
          <ac:chgData name="Lucy Hawksley" userId="f6a89a8e-ac0e-4741-8d0b-c5d70daaed70" providerId="ADAL" clId="{456C64CF-1A31-40A8-9E49-27727AA67EE9}" dt="2025-05-28T13:30:31.109" v="39"/>
          <ac:spMkLst>
            <pc:docMk/>
            <pc:sldMk cId="756677630" sldId="331"/>
            <ac:spMk id="9" creationId="{6D39D74F-AEA4-4023-BF23-80F3A3742F90}"/>
          </ac:spMkLst>
        </pc:spChg>
        <pc:picChg chg="add mod">
          <ac:chgData name="Lucy Hawksley" userId="f6a89a8e-ac0e-4741-8d0b-c5d70daaed70" providerId="ADAL" clId="{456C64CF-1A31-40A8-9E49-27727AA67EE9}" dt="2025-05-28T13:30:31.109" v="39"/>
          <ac:picMkLst>
            <pc:docMk/>
            <pc:sldMk cId="756677630" sldId="331"/>
            <ac:picMk id="10" creationId="{D77826AE-AA85-4A2B-B1EA-2D821842AC14}"/>
          </ac:picMkLst>
        </pc:picChg>
      </pc:sldChg>
      <pc:sldChg chg="addSp modSp">
        <pc:chgData name="Lucy Hawksley" userId="f6a89a8e-ac0e-4741-8d0b-c5d70daaed70" providerId="ADAL" clId="{456C64CF-1A31-40A8-9E49-27727AA67EE9}" dt="2025-05-28T13:29:54.958" v="22"/>
        <pc:sldMkLst>
          <pc:docMk/>
          <pc:sldMk cId="35122006" sldId="338"/>
        </pc:sldMkLst>
        <pc:spChg chg="add mod">
          <ac:chgData name="Lucy Hawksley" userId="f6a89a8e-ac0e-4741-8d0b-c5d70daaed70" providerId="ADAL" clId="{456C64CF-1A31-40A8-9E49-27727AA67EE9}" dt="2025-05-28T13:29:54.958" v="22"/>
          <ac:spMkLst>
            <pc:docMk/>
            <pc:sldMk cId="35122006" sldId="338"/>
            <ac:spMk id="5" creationId="{41F05B9C-434C-4DDC-86C7-F7DBD4E29621}"/>
          </ac:spMkLst>
        </pc:spChg>
        <pc:spChg chg="add mod">
          <ac:chgData name="Lucy Hawksley" userId="f6a89a8e-ac0e-4741-8d0b-c5d70daaed70" providerId="ADAL" clId="{456C64CF-1A31-40A8-9E49-27727AA67EE9}" dt="2025-05-28T13:29:54.958" v="22"/>
          <ac:spMkLst>
            <pc:docMk/>
            <pc:sldMk cId="35122006" sldId="338"/>
            <ac:spMk id="6" creationId="{5D9F48DD-7C62-4770-8927-EBE1B56D958D}"/>
          </ac:spMkLst>
        </pc:spChg>
        <pc:spChg chg="add mod">
          <ac:chgData name="Lucy Hawksley" userId="f6a89a8e-ac0e-4741-8d0b-c5d70daaed70" providerId="ADAL" clId="{456C64CF-1A31-40A8-9E49-27727AA67EE9}" dt="2025-05-28T13:29:54.958" v="22"/>
          <ac:spMkLst>
            <pc:docMk/>
            <pc:sldMk cId="35122006" sldId="338"/>
            <ac:spMk id="7" creationId="{22C77888-46FB-414F-A0A4-DEC04694F02F}"/>
          </ac:spMkLst>
        </pc:spChg>
        <pc:picChg chg="add mod">
          <ac:chgData name="Lucy Hawksley" userId="f6a89a8e-ac0e-4741-8d0b-c5d70daaed70" providerId="ADAL" clId="{456C64CF-1A31-40A8-9E49-27727AA67EE9}" dt="2025-05-28T13:29:54.958" v="22"/>
          <ac:picMkLst>
            <pc:docMk/>
            <pc:sldMk cId="35122006" sldId="338"/>
            <ac:picMk id="8" creationId="{D6398911-B17A-4488-916B-EC0602949A09}"/>
          </ac:picMkLst>
        </pc:picChg>
      </pc:sldChg>
      <pc:sldChg chg="addSp modSp">
        <pc:chgData name="Lucy Hawksley" userId="f6a89a8e-ac0e-4741-8d0b-c5d70daaed70" providerId="ADAL" clId="{456C64CF-1A31-40A8-9E49-27727AA67EE9}" dt="2025-05-28T13:30:13.722" v="27"/>
        <pc:sldMkLst>
          <pc:docMk/>
          <pc:sldMk cId="1146191036" sldId="348"/>
        </pc:sldMkLst>
        <pc:spChg chg="add mod">
          <ac:chgData name="Lucy Hawksley" userId="f6a89a8e-ac0e-4741-8d0b-c5d70daaed70" providerId="ADAL" clId="{456C64CF-1A31-40A8-9E49-27727AA67EE9}" dt="2025-05-28T13:30:13.722" v="27"/>
          <ac:spMkLst>
            <pc:docMk/>
            <pc:sldMk cId="1146191036" sldId="348"/>
            <ac:spMk id="21" creationId="{E978CA90-1435-451D-A552-8EE674CDF316}"/>
          </ac:spMkLst>
        </pc:spChg>
        <pc:spChg chg="add mod">
          <ac:chgData name="Lucy Hawksley" userId="f6a89a8e-ac0e-4741-8d0b-c5d70daaed70" providerId="ADAL" clId="{456C64CF-1A31-40A8-9E49-27727AA67EE9}" dt="2025-05-28T13:30:13.722" v="27"/>
          <ac:spMkLst>
            <pc:docMk/>
            <pc:sldMk cId="1146191036" sldId="348"/>
            <ac:spMk id="24" creationId="{6548134A-75EE-40C0-96A8-364DEFDB3F03}"/>
          </ac:spMkLst>
        </pc:spChg>
        <pc:spChg chg="add mod">
          <ac:chgData name="Lucy Hawksley" userId="f6a89a8e-ac0e-4741-8d0b-c5d70daaed70" providerId="ADAL" clId="{456C64CF-1A31-40A8-9E49-27727AA67EE9}" dt="2025-05-28T13:30:13.722" v="27"/>
          <ac:spMkLst>
            <pc:docMk/>
            <pc:sldMk cId="1146191036" sldId="348"/>
            <ac:spMk id="27" creationId="{01BD075E-87DE-4F85-B529-0F5FC6385D6B}"/>
          </ac:spMkLst>
        </pc:spChg>
        <pc:picChg chg="add mod">
          <ac:chgData name="Lucy Hawksley" userId="f6a89a8e-ac0e-4741-8d0b-c5d70daaed70" providerId="ADAL" clId="{456C64CF-1A31-40A8-9E49-27727AA67EE9}" dt="2025-05-28T13:30:13.722" v="27"/>
          <ac:picMkLst>
            <pc:docMk/>
            <pc:sldMk cId="1146191036" sldId="348"/>
            <ac:picMk id="28" creationId="{05786644-4986-43D1-8839-C3F51710068B}"/>
          </ac:picMkLst>
        </pc:picChg>
      </pc:sldChg>
      <pc:sldChg chg="addSp modSp">
        <pc:chgData name="Lucy Hawksley" userId="f6a89a8e-ac0e-4741-8d0b-c5d70daaed70" providerId="ADAL" clId="{456C64CF-1A31-40A8-9E49-27727AA67EE9}" dt="2025-05-28T13:30:33.885" v="41"/>
        <pc:sldMkLst>
          <pc:docMk/>
          <pc:sldMk cId="2734551903" sldId="349"/>
        </pc:sldMkLst>
        <pc:spChg chg="add mod">
          <ac:chgData name="Lucy Hawksley" userId="f6a89a8e-ac0e-4741-8d0b-c5d70daaed70" providerId="ADAL" clId="{456C64CF-1A31-40A8-9E49-27727AA67EE9}" dt="2025-05-28T13:30:33.885" v="41"/>
          <ac:spMkLst>
            <pc:docMk/>
            <pc:sldMk cId="2734551903" sldId="349"/>
            <ac:spMk id="7" creationId="{F74D1312-CCA9-48DF-97F2-F8254605D911}"/>
          </ac:spMkLst>
        </pc:spChg>
        <pc:spChg chg="add mod">
          <ac:chgData name="Lucy Hawksley" userId="f6a89a8e-ac0e-4741-8d0b-c5d70daaed70" providerId="ADAL" clId="{456C64CF-1A31-40A8-9E49-27727AA67EE9}" dt="2025-05-28T13:30:33.885" v="41"/>
          <ac:spMkLst>
            <pc:docMk/>
            <pc:sldMk cId="2734551903" sldId="349"/>
            <ac:spMk id="8" creationId="{86007E78-2542-4310-BB75-2A6795FDB17B}"/>
          </ac:spMkLst>
        </pc:spChg>
        <pc:spChg chg="add mod">
          <ac:chgData name="Lucy Hawksley" userId="f6a89a8e-ac0e-4741-8d0b-c5d70daaed70" providerId="ADAL" clId="{456C64CF-1A31-40A8-9E49-27727AA67EE9}" dt="2025-05-28T13:30:33.885" v="41"/>
          <ac:spMkLst>
            <pc:docMk/>
            <pc:sldMk cId="2734551903" sldId="349"/>
            <ac:spMk id="9" creationId="{03C8F3AD-F801-48F3-8BDD-6B8CE32E07BD}"/>
          </ac:spMkLst>
        </pc:spChg>
        <pc:picChg chg="add mod">
          <ac:chgData name="Lucy Hawksley" userId="f6a89a8e-ac0e-4741-8d0b-c5d70daaed70" providerId="ADAL" clId="{456C64CF-1A31-40A8-9E49-27727AA67EE9}" dt="2025-05-28T13:30:33.885" v="41"/>
          <ac:picMkLst>
            <pc:docMk/>
            <pc:sldMk cId="2734551903" sldId="349"/>
            <ac:picMk id="10" creationId="{1209D784-F6FC-4F16-9264-CCD5BF666966}"/>
          </ac:picMkLst>
        </pc:picChg>
      </pc:sldChg>
      <pc:sldChg chg="addSp modSp">
        <pc:chgData name="Lucy Hawksley" userId="f6a89a8e-ac0e-4741-8d0b-c5d70daaed70" providerId="ADAL" clId="{456C64CF-1A31-40A8-9E49-27727AA67EE9}" dt="2025-05-28T13:30:35.696" v="42"/>
        <pc:sldMkLst>
          <pc:docMk/>
          <pc:sldMk cId="1418808810" sldId="350"/>
        </pc:sldMkLst>
        <pc:spChg chg="add mod">
          <ac:chgData name="Lucy Hawksley" userId="f6a89a8e-ac0e-4741-8d0b-c5d70daaed70" providerId="ADAL" clId="{456C64CF-1A31-40A8-9E49-27727AA67EE9}" dt="2025-05-28T13:30:35.696" v="42"/>
          <ac:spMkLst>
            <pc:docMk/>
            <pc:sldMk cId="1418808810" sldId="350"/>
            <ac:spMk id="7" creationId="{676BD129-9768-4B60-8E42-C4AD92F70AB8}"/>
          </ac:spMkLst>
        </pc:spChg>
        <pc:spChg chg="add mod">
          <ac:chgData name="Lucy Hawksley" userId="f6a89a8e-ac0e-4741-8d0b-c5d70daaed70" providerId="ADAL" clId="{456C64CF-1A31-40A8-9E49-27727AA67EE9}" dt="2025-05-28T13:30:35.696" v="42"/>
          <ac:spMkLst>
            <pc:docMk/>
            <pc:sldMk cId="1418808810" sldId="350"/>
            <ac:spMk id="8" creationId="{80F45320-FE23-4CFD-AD27-0A16F4AB7FB4}"/>
          </ac:spMkLst>
        </pc:spChg>
        <pc:spChg chg="add mod">
          <ac:chgData name="Lucy Hawksley" userId="f6a89a8e-ac0e-4741-8d0b-c5d70daaed70" providerId="ADAL" clId="{456C64CF-1A31-40A8-9E49-27727AA67EE9}" dt="2025-05-28T13:30:35.696" v="42"/>
          <ac:spMkLst>
            <pc:docMk/>
            <pc:sldMk cId="1418808810" sldId="350"/>
            <ac:spMk id="9" creationId="{82B50042-DD53-4452-82F3-A6A1C75F6D91}"/>
          </ac:spMkLst>
        </pc:spChg>
        <pc:picChg chg="add mod">
          <ac:chgData name="Lucy Hawksley" userId="f6a89a8e-ac0e-4741-8d0b-c5d70daaed70" providerId="ADAL" clId="{456C64CF-1A31-40A8-9E49-27727AA67EE9}" dt="2025-05-28T13:30:35.696" v="42"/>
          <ac:picMkLst>
            <pc:docMk/>
            <pc:sldMk cId="1418808810" sldId="350"/>
            <ac:picMk id="10" creationId="{B6366046-39A1-4DB6-828D-7A8039D73E02}"/>
          </ac:picMkLst>
        </pc:picChg>
      </pc:sldChg>
      <pc:sldChg chg="addSp modSp">
        <pc:chgData name="Lucy Hawksley" userId="f6a89a8e-ac0e-4741-8d0b-c5d70daaed70" providerId="ADAL" clId="{456C64CF-1A31-40A8-9E49-27727AA67EE9}" dt="2025-05-28T13:31:12.691" v="65"/>
        <pc:sldMkLst>
          <pc:docMk/>
          <pc:sldMk cId="2573417918" sldId="351"/>
        </pc:sldMkLst>
        <pc:spChg chg="add mod">
          <ac:chgData name="Lucy Hawksley" userId="f6a89a8e-ac0e-4741-8d0b-c5d70daaed70" providerId="ADAL" clId="{456C64CF-1A31-40A8-9E49-27727AA67EE9}" dt="2025-05-28T13:31:12.691" v="65"/>
          <ac:spMkLst>
            <pc:docMk/>
            <pc:sldMk cId="2573417918" sldId="351"/>
            <ac:spMk id="7" creationId="{660D0DA6-A5E8-436E-A747-ED35CE59ECF0}"/>
          </ac:spMkLst>
        </pc:spChg>
        <pc:spChg chg="add mod">
          <ac:chgData name="Lucy Hawksley" userId="f6a89a8e-ac0e-4741-8d0b-c5d70daaed70" providerId="ADAL" clId="{456C64CF-1A31-40A8-9E49-27727AA67EE9}" dt="2025-05-28T13:31:12.691" v="65"/>
          <ac:spMkLst>
            <pc:docMk/>
            <pc:sldMk cId="2573417918" sldId="351"/>
            <ac:spMk id="9" creationId="{7170896B-9C1C-4C42-8BB1-173E49BA8CB3}"/>
          </ac:spMkLst>
        </pc:spChg>
        <pc:spChg chg="add mod">
          <ac:chgData name="Lucy Hawksley" userId="f6a89a8e-ac0e-4741-8d0b-c5d70daaed70" providerId="ADAL" clId="{456C64CF-1A31-40A8-9E49-27727AA67EE9}" dt="2025-05-28T13:31:12.691" v="65"/>
          <ac:spMkLst>
            <pc:docMk/>
            <pc:sldMk cId="2573417918" sldId="351"/>
            <ac:spMk id="10" creationId="{24251D5B-EDC2-4617-9263-1E53C3E0CAEB}"/>
          </ac:spMkLst>
        </pc:spChg>
        <pc:picChg chg="add mod">
          <ac:chgData name="Lucy Hawksley" userId="f6a89a8e-ac0e-4741-8d0b-c5d70daaed70" providerId="ADAL" clId="{456C64CF-1A31-40A8-9E49-27727AA67EE9}" dt="2025-05-28T13:31:12.691" v="65"/>
          <ac:picMkLst>
            <pc:docMk/>
            <pc:sldMk cId="2573417918" sldId="351"/>
            <ac:picMk id="11" creationId="{63D42FA5-CC1F-43A9-89E0-BB4D00BF2C1C}"/>
          </ac:picMkLst>
        </pc:picChg>
      </pc:sldChg>
      <pc:sldChg chg="addSp modSp">
        <pc:chgData name="Lucy Hawksley" userId="f6a89a8e-ac0e-4741-8d0b-c5d70daaed70" providerId="ADAL" clId="{456C64CF-1A31-40A8-9E49-27727AA67EE9}" dt="2025-05-28T13:30:18.358" v="30"/>
        <pc:sldMkLst>
          <pc:docMk/>
          <pc:sldMk cId="397068344" sldId="352"/>
        </pc:sldMkLst>
        <pc:spChg chg="add mod">
          <ac:chgData name="Lucy Hawksley" userId="f6a89a8e-ac0e-4741-8d0b-c5d70daaed70" providerId="ADAL" clId="{456C64CF-1A31-40A8-9E49-27727AA67EE9}" dt="2025-05-28T13:30:18.358" v="30"/>
          <ac:spMkLst>
            <pc:docMk/>
            <pc:sldMk cId="397068344" sldId="352"/>
            <ac:spMk id="25" creationId="{2A0F3CFE-060D-47B7-989C-27D9DB045B46}"/>
          </ac:spMkLst>
        </pc:spChg>
        <pc:spChg chg="add mod">
          <ac:chgData name="Lucy Hawksley" userId="f6a89a8e-ac0e-4741-8d0b-c5d70daaed70" providerId="ADAL" clId="{456C64CF-1A31-40A8-9E49-27727AA67EE9}" dt="2025-05-28T13:30:18.358" v="30"/>
          <ac:spMkLst>
            <pc:docMk/>
            <pc:sldMk cId="397068344" sldId="352"/>
            <ac:spMk id="26" creationId="{9ECBA181-57F5-49FA-B5E8-A691DDE3102C}"/>
          </ac:spMkLst>
        </pc:spChg>
        <pc:spChg chg="add mod">
          <ac:chgData name="Lucy Hawksley" userId="f6a89a8e-ac0e-4741-8d0b-c5d70daaed70" providerId="ADAL" clId="{456C64CF-1A31-40A8-9E49-27727AA67EE9}" dt="2025-05-28T13:30:18.358" v="30"/>
          <ac:spMkLst>
            <pc:docMk/>
            <pc:sldMk cId="397068344" sldId="352"/>
            <ac:spMk id="27" creationId="{6B085C6E-87F3-45A3-B2B8-88FCD0B12E99}"/>
          </ac:spMkLst>
        </pc:spChg>
        <pc:picChg chg="add mod">
          <ac:chgData name="Lucy Hawksley" userId="f6a89a8e-ac0e-4741-8d0b-c5d70daaed70" providerId="ADAL" clId="{456C64CF-1A31-40A8-9E49-27727AA67EE9}" dt="2025-05-28T13:30:18.358" v="30"/>
          <ac:picMkLst>
            <pc:docMk/>
            <pc:sldMk cId="397068344" sldId="352"/>
            <ac:picMk id="28" creationId="{CB061125-13F7-4A82-B54F-354F0E7D35D8}"/>
          </ac:picMkLst>
        </pc:picChg>
      </pc:sldChg>
      <pc:sldChg chg="addSp modSp">
        <pc:chgData name="Lucy Hawksley" userId="f6a89a8e-ac0e-4741-8d0b-c5d70daaed70" providerId="ADAL" clId="{456C64CF-1A31-40A8-9E49-27727AA67EE9}" dt="2025-05-28T13:31:16.129" v="67"/>
        <pc:sldMkLst>
          <pc:docMk/>
          <pc:sldMk cId="1688416003" sldId="353"/>
        </pc:sldMkLst>
        <pc:spChg chg="add mod">
          <ac:chgData name="Lucy Hawksley" userId="f6a89a8e-ac0e-4741-8d0b-c5d70daaed70" providerId="ADAL" clId="{456C64CF-1A31-40A8-9E49-27727AA67EE9}" dt="2025-05-28T13:31:16.129" v="67"/>
          <ac:spMkLst>
            <pc:docMk/>
            <pc:sldMk cId="1688416003" sldId="353"/>
            <ac:spMk id="9" creationId="{0B34FDAC-F1DF-4E73-BD3A-3D8DAA77D839}"/>
          </ac:spMkLst>
        </pc:spChg>
        <pc:spChg chg="add mod">
          <ac:chgData name="Lucy Hawksley" userId="f6a89a8e-ac0e-4741-8d0b-c5d70daaed70" providerId="ADAL" clId="{456C64CF-1A31-40A8-9E49-27727AA67EE9}" dt="2025-05-28T13:31:16.129" v="67"/>
          <ac:spMkLst>
            <pc:docMk/>
            <pc:sldMk cId="1688416003" sldId="353"/>
            <ac:spMk id="12" creationId="{0D1ADFE7-E507-4DDB-AB59-398004240DF5}"/>
          </ac:spMkLst>
        </pc:spChg>
        <pc:spChg chg="add mod">
          <ac:chgData name="Lucy Hawksley" userId="f6a89a8e-ac0e-4741-8d0b-c5d70daaed70" providerId="ADAL" clId="{456C64CF-1A31-40A8-9E49-27727AA67EE9}" dt="2025-05-28T13:31:16.129" v="67"/>
          <ac:spMkLst>
            <pc:docMk/>
            <pc:sldMk cId="1688416003" sldId="353"/>
            <ac:spMk id="13" creationId="{889BAC31-3FA9-46A4-84B8-6B74642427B8}"/>
          </ac:spMkLst>
        </pc:spChg>
        <pc:picChg chg="add mod">
          <ac:chgData name="Lucy Hawksley" userId="f6a89a8e-ac0e-4741-8d0b-c5d70daaed70" providerId="ADAL" clId="{456C64CF-1A31-40A8-9E49-27727AA67EE9}" dt="2025-05-28T13:31:16.129" v="67"/>
          <ac:picMkLst>
            <pc:docMk/>
            <pc:sldMk cId="1688416003" sldId="353"/>
            <ac:picMk id="14" creationId="{0D54A3DA-D198-44A0-8CFC-C9CA5A517BE4}"/>
          </ac:picMkLst>
        </pc:picChg>
      </pc:sldChg>
      <pc:sldChg chg="addSp modSp">
        <pc:chgData name="Lucy Hawksley" userId="f6a89a8e-ac0e-4741-8d0b-c5d70daaed70" providerId="ADAL" clId="{456C64CF-1A31-40A8-9E49-27727AA67EE9}" dt="2025-05-28T13:30:45.225" v="48"/>
        <pc:sldMkLst>
          <pc:docMk/>
          <pc:sldMk cId="899111288" sldId="354"/>
        </pc:sldMkLst>
        <pc:spChg chg="add mod">
          <ac:chgData name="Lucy Hawksley" userId="f6a89a8e-ac0e-4741-8d0b-c5d70daaed70" providerId="ADAL" clId="{456C64CF-1A31-40A8-9E49-27727AA67EE9}" dt="2025-05-28T13:30:45.225" v="48"/>
          <ac:spMkLst>
            <pc:docMk/>
            <pc:sldMk cId="899111288" sldId="354"/>
            <ac:spMk id="7" creationId="{831CDDF7-DB9C-4826-B045-9D6666160375}"/>
          </ac:spMkLst>
        </pc:spChg>
        <pc:spChg chg="add mod">
          <ac:chgData name="Lucy Hawksley" userId="f6a89a8e-ac0e-4741-8d0b-c5d70daaed70" providerId="ADAL" clId="{456C64CF-1A31-40A8-9E49-27727AA67EE9}" dt="2025-05-28T13:30:45.225" v="48"/>
          <ac:spMkLst>
            <pc:docMk/>
            <pc:sldMk cId="899111288" sldId="354"/>
            <ac:spMk id="8" creationId="{6A17E89C-F1EC-4A1F-B0EE-9E8CDE226E85}"/>
          </ac:spMkLst>
        </pc:spChg>
        <pc:spChg chg="add mod">
          <ac:chgData name="Lucy Hawksley" userId="f6a89a8e-ac0e-4741-8d0b-c5d70daaed70" providerId="ADAL" clId="{456C64CF-1A31-40A8-9E49-27727AA67EE9}" dt="2025-05-28T13:30:45.225" v="48"/>
          <ac:spMkLst>
            <pc:docMk/>
            <pc:sldMk cId="899111288" sldId="354"/>
            <ac:spMk id="9" creationId="{D6A2E712-5CAC-428F-B07B-CE2227C13066}"/>
          </ac:spMkLst>
        </pc:spChg>
        <pc:picChg chg="add mod">
          <ac:chgData name="Lucy Hawksley" userId="f6a89a8e-ac0e-4741-8d0b-c5d70daaed70" providerId="ADAL" clId="{456C64CF-1A31-40A8-9E49-27727AA67EE9}" dt="2025-05-28T13:30:45.225" v="48"/>
          <ac:picMkLst>
            <pc:docMk/>
            <pc:sldMk cId="899111288" sldId="354"/>
            <ac:picMk id="10" creationId="{20B30C9D-2EC6-4EAC-B833-F82546BE425A}"/>
          </ac:picMkLst>
        </pc:picChg>
      </pc:sldChg>
      <pc:sldChg chg="addSp modSp">
        <pc:chgData name="Lucy Hawksley" userId="f6a89a8e-ac0e-4741-8d0b-c5d70daaed70" providerId="ADAL" clId="{456C64CF-1A31-40A8-9E49-27727AA67EE9}" dt="2025-05-28T13:30:49.356" v="51"/>
        <pc:sldMkLst>
          <pc:docMk/>
          <pc:sldMk cId="3587452239" sldId="360"/>
        </pc:sldMkLst>
        <pc:spChg chg="add mod">
          <ac:chgData name="Lucy Hawksley" userId="f6a89a8e-ac0e-4741-8d0b-c5d70daaed70" providerId="ADAL" clId="{456C64CF-1A31-40A8-9E49-27727AA67EE9}" dt="2025-05-28T13:30:49.356" v="51"/>
          <ac:spMkLst>
            <pc:docMk/>
            <pc:sldMk cId="3587452239" sldId="360"/>
            <ac:spMk id="7" creationId="{6A62BB0F-69A5-4424-A886-40C49E7C01D0}"/>
          </ac:spMkLst>
        </pc:spChg>
        <pc:spChg chg="add mod">
          <ac:chgData name="Lucy Hawksley" userId="f6a89a8e-ac0e-4741-8d0b-c5d70daaed70" providerId="ADAL" clId="{456C64CF-1A31-40A8-9E49-27727AA67EE9}" dt="2025-05-28T13:30:49.356" v="51"/>
          <ac:spMkLst>
            <pc:docMk/>
            <pc:sldMk cId="3587452239" sldId="360"/>
            <ac:spMk id="8" creationId="{92FB2FB0-2845-4658-B63D-329348A10822}"/>
          </ac:spMkLst>
        </pc:spChg>
        <pc:spChg chg="add mod">
          <ac:chgData name="Lucy Hawksley" userId="f6a89a8e-ac0e-4741-8d0b-c5d70daaed70" providerId="ADAL" clId="{456C64CF-1A31-40A8-9E49-27727AA67EE9}" dt="2025-05-28T13:30:49.356" v="51"/>
          <ac:spMkLst>
            <pc:docMk/>
            <pc:sldMk cId="3587452239" sldId="360"/>
            <ac:spMk id="10" creationId="{03C31B0D-33B6-46F4-864C-056CF3B54ADE}"/>
          </ac:spMkLst>
        </pc:spChg>
        <pc:picChg chg="add mod">
          <ac:chgData name="Lucy Hawksley" userId="f6a89a8e-ac0e-4741-8d0b-c5d70daaed70" providerId="ADAL" clId="{456C64CF-1A31-40A8-9E49-27727AA67EE9}" dt="2025-05-28T13:30:49.356" v="51"/>
          <ac:picMkLst>
            <pc:docMk/>
            <pc:sldMk cId="3587452239" sldId="360"/>
            <ac:picMk id="11" creationId="{BAC62C5D-1813-4645-8A98-EF3850C64CFD}"/>
          </ac:picMkLst>
        </pc:picChg>
      </pc:sldChg>
      <pc:sldChg chg="addSp modSp">
        <pc:chgData name="Lucy Hawksley" userId="f6a89a8e-ac0e-4741-8d0b-c5d70daaed70" providerId="ADAL" clId="{456C64CF-1A31-40A8-9E49-27727AA67EE9}" dt="2025-05-28T13:30:50.585" v="52"/>
        <pc:sldMkLst>
          <pc:docMk/>
          <pc:sldMk cId="1049570395" sldId="363"/>
        </pc:sldMkLst>
        <pc:spChg chg="add mod">
          <ac:chgData name="Lucy Hawksley" userId="f6a89a8e-ac0e-4741-8d0b-c5d70daaed70" providerId="ADAL" clId="{456C64CF-1A31-40A8-9E49-27727AA67EE9}" dt="2025-05-28T13:30:50.585" v="52"/>
          <ac:spMkLst>
            <pc:docMk/>
            <pc:sldMk cId="1049570395" sldId="363"/>
            <ac:spMk id="7" creationId="{5C7BC783-8BCB-448D-9A46-593C71F68478}"/>
          </ac:spMkLst>
        </pc:spChg>
        <pc:spChg chg="add mod">
          <ac:chgData name="Lucy Hawksley" userId="f6a89a8e-ac0e-4741-8d0b-c5d70daaed70" providerId="ADAL" clId="{456C64CF-1A31-40A8-9E49-27727AA67EE9}" dt="2025-05-28T13:30:50.585" v="52"/>
          <ac:spMkLst>
            <pc:docMk/>
            <pc:sldMk cId="1049570395" sldId="363"/>
            <ac:spMk id="8" creationId="{06A398F4-3ABE-4F87-8F93-F7D3FFE92885}"/>
          </ac:spMkLst>
        </pc:spChg>
        <pc:spChg chg="add mod">
          <ac:chgData name="Lucy Hawksley" userId="f6a89a8e-ac0e-4741-8d0b-c5d70daaed70" providerId="ADAL" clId="{456C64CF-1A31-40A8-9E49-27727AA67EE9}" dt="2025-05-28T13:30:50.585" v="52"/>
          <ac:spMkLst>
            <pc:docMk/>
            <pc:sldMk cId="1049570395" sldId="363"/>
            <ac:spMk id="9" creationId="{F3469FC2-76A9-4620-AA11-1F3094F3B11C}"/>
          </ac:spMkLst>
        </pc:spChg>
        <pc:picChg chg="add mod">
          <ac:chgData name="Lucy Hawksley" userId="f6a89a8e-ac0e-4741-8d0b-c5d70daaed70" providerId="ADAL" clId="{456C64CF-1A31-40A8-9E49-27727AA67EE9}" dt="2025-05-28T13:30:50.585" v="52"/>
          <ac:picMkLst>
            <pc:docMk/>
            <pc:sldMk cId="1049570395" sldId="363"/>
            <ac:picMk id="10" creationId="{CDC964F4-06D2-4A5F-B39F-9E08B6F48778}"/>
          </ac:picMkLst>
        </pc:picChg>
      </pc:sldChg>
      <pc:sldChg chg="addSp modSp">
        <pc:chgData name="Lucy Hawksley" userId="f6a89a8e-ac0e-4741-8d0b-c5d70daaed70" providerId="ADAL" clId="{456C64CF-1A31-40A8-9E49-27727AA67EE9}" dt="2025-05-28T13:30:28.264" v="37"/>
        <pc:sldMkLst>
          <pc:docMk/>
          <pc:sldMk cId="3717142132" sldId="364"/>
        </pc:sldMkLst>
        <pc:spChg chg="add mod">
          <ac:chgData name="Lucy Hawksley" userId="f6a89a8e-ac0e-4741-8d0b-c5d70daaed70" providerId="ADAL" clId="{456C64CF-1A31-40A8-9E49-27727AA67EE9}" dt="2025-05-28T13:30:28.264" v="37"/>
          <ac:spMkLst>
            <pc:docMk/>
            <pc:sldMk cId="3717142132" sldId="364"/>
            <ac:spMk id="5" creationId="{C80ECF1C-5FD8-472A-99E6-741E634AA93A}"/>
          </ac:spMkLst>
        </pc:spChg>
        <pc:spChg chg="add mod">
          <ac:chgData name="Lucy Hawksley" userId="f6a89a8e-ac0e-4741-8d0b-c5d70daaed70" providerId="ADAL" clId="{456C64CF-1A31-40A8-9E49-27727AA67EE9}" dt="2025-05-28T13:30:28.264" v="37"/>
          <ac:spMkLst>
            <pc:docMk/>
            <pc:sldMk cId="3717142132" sldId="364"/>
            <ac:spMk id="6" creationId="{6841C84C-E80F-4B75-A613-0D241A491FA9}"/>
          </ac:spMkLst>
        </pc:spChg>
        <pc:spChg chg="add mod">
          <ac:chgData name="Lucy Hawksley" userId="f6a89a8e-ac0e-4741-8d0b-c5d70daaed70" providerId="ADAL" clId="{456C64CF-1A31-40A8-9E49-27727AA67EE9}" dt="2025-05-28T13:30:28.264" v="37"/>
          <ac:spMkLst>
            <pc:docMk/>
            <pc:sldMk cId="3717142132" sldId="364"/>
            <ac:spMk id="7" creationId="{C008FD7E-20BD-4EA1-8917-3D34A783FE80}"/>
          </ac:spMkLst>
        </pc:spChg>
        <pc:picChg chg="add mod">
          <ac:chgData name="Lucy Hawksley" userId="f6a89a8e-ac0e-4741-8d0b-c5d70daaed70" providerId="ADAL" clId="{456C64CF-1A31-40A8-9E49-27727AA67EE9}" dt="2025-05-28T13:30:28.264" v="37"/>
          <ac:picMkLst>
            <pc:docMk/>
            <pc:sldMk cId="3717142132" sldId="364"/>
            <ac:picMk id="8" creationId="{2C0DD327-B216-406C-9774-52FF20DC1CA5}"/>
          </ac:picMkLst>
        </pc:picChg>
      </pc:sldChg>
      <pc:sldChg chg="addSp modSp">
        <pc:chgData name="Lucy Hawksley" userId="f6a89a8e-ac0e-4741-8d0b-c5d70daaed70" providerId="ADAL" clId="{456C64CF-1A31-40A8-9E49-27727AA67EE9}" dt="2025-05-28T13:30:19.884" v="31"/>
        <pc:sldMkLst>
          <pc:docMk/>
          <pc:sldMk cId="4260293908" sldId="368"/>
        </pc:sldMkLst>
        <pc:spChg chg="add mod">
          <ac:chgData name="Lucy Hawksley" userId="f6a89a8e-ac0e-4741-8d0b-c5d70daaed70" providerId="ADAL" clId="{456C64CF-1A31-40A8-9E49-27727AA67EE9}" dt="2025-05-28T13:30:19.884" v="31"/>
          <ac:spMkLst>
            <pc:docMk/>
            <pc:sldMk cId="4260293908" sldId="368"/>
            <ac:spMk id="16" creationId="{AC1AA874-64E8-4EE9-AD19-319A2E42C8CA}"/>
          </ac:spMkLst>
        </pc:spChg>
        <pc:spChg chg="add mod">
          <ac:chgData name="Lucy Hawksley" userId="f6a89a8e-ac0e-4741-8d0b-c5d70daaed70" providerId="ADAL" clId="{456C64CF-1A31-40A8-9E49-27727AA67EE9}" dt="2025-05-28T13:30:19.884" v="31"/>
          <ac:spMkLst>
            <pc:docMk/>
            <pc:sldMk cId="4260293908" sldId="368"/>
            <ac:spMk id="17" creationId="{D624F3C6-97DA-4D43-9FA3-A27397850495}"/>
          </ac:spMkLst>
        </pc:spChg>
        <pc:spChg chg="add mod">
          <ac:chgData name="Lucy Hawksley" userId="f6a89a8e-ac0e-4741-8d0b-c5d70daaed70" providerId="ADAL" clId="{456C64CF-1A31-40A8-9E49-27727AA67EE9}" dt="2025-05-28T13:30:19.884" v="31"/>
          <ac:spMkLst>
            <pc:docMk/>
            <pc:sldMk cId="4260293908" sldId="368"/>
            <ac:spMk id="19" creationId="{B4FEDF5D-5EC6-4477-A7FE-0D01533B7CA4}"/>
          </ac:spMkLst>
        </pc:spChg>
        <pc:picChg chg="add mod">
          <ac:chgData name="Lucy Hawksley" userId="f6a89a8e-ac0e-4741-8d0b-c5d70daaed70" providerId="ADAL" clId="{456C64CF-1A31-40A8-9E49-27727AA67EE9}" dt="2025-05-28T13:30:19.884" v="31"/>
          <ac:picMkLst>
            <pc:docMk/>
            <pc:sldMk cId="4260293908" sldId="368"/>
            <ac:picMk id="20" creationId="{06400EB5-4B20-4B0B-BB92-9E9CBB74BCE2}"/>
          </ac:picMkLst>
        </pc:picChg>
      </pc:sldChg>
      <pc:sldChg chg="addSp modSp">
        <pc:chgData name="Lucy Hawksley" userId="f6a89a8e-ac0e-4741-8d0b-c5d70daaed70" providerId="ADAL" clId="{456C64CF-1A31-40A8-9E49-27727AA67EE9}" dt="2025-05-28T13:30:21.372" v="32"/>
        <pc:sldMkLst>
          <pc:docMk/>
          <pc:sldMk cId="1179909932" sldId="369"/>
        </pc:sldMkLst>
        <pc:spChg chg="add mod">
          <ac:chgData name="Lucy Hawksley" userId="f6a89a8e-ac0e-4741-8d0b-c5d70daaed70" providerId="ADAL" clId="{456C64CF-1A31-40A8-9E49-27727AA67EE9}" dt="2025-05-28T13:30:21.372" v="32"/>
          <ac:spMkLst>
            <pc:docMk/>
            <pc:sldMk cId="1179909932" sldId="369"/>
            <ac:spMk id="16" creationId="{4D345155-518E-4F95-A996-64E27F3A5E35}"/>
          </ac:spMkLst>
        </pc:spChg>
        <pc:spChg chg="add mod">
          <ac:chgData name="Lucy Hawksley" userId="f6a89a8e-ac0e-4741-8d0b-c5d70daaed70" providerId="ADAL" clId="{456C64CF-1A31-40A8-9E49-27727AA67EE9}" dt="2025-05-28T13:30:21.372" v="32"/>
          <ac:spMkLst>
            <pc:docMk/>
            <pc:sldMk cId="1179909932" sldId="369"/>
            <ac:spMk id="18" creationId="{43765F28-8FC6-42C7-8470-E51E1200C137}"/>
          </ac:spMkLst>
        </pc:spChg>
        <pc:spChg chg="add mod">
          <ac:chgData name="Lucy Hawksley" userId="f6a89a8e-ac0e-4741-8d0b-c5d70daaed70" providerId="ADAL" clId="{456C64CF-1A31-40A8-9E49-27727AA67EE9}" dt="2025-05-28T13:30:21.372" v="32"/>
          <ac:spMkLst>
            <pc:docMk/>
            <pc:sldMk cId="1179909932" sldId="369"/>
            <ac:spMk id="19" creationId="{854EBCFB-E249-46C3-A5B1-343551B0FE45}"/>
          </ac:spMkLst>
        </pc:spChg>
        <pc:picChg chg="add mod">
          <ac:chgData name="Lucy Hawksley" userId="f6a89a8e-ac0e-4741-8d0b-c5d70daaed70" providerId="ADAL" clId="{456C64CF-1A31-40A8-9E49-27727AA67EE9}" dt="2025-05-28T13:30:21.372" v="32"/>
          <ac:picMkLst>
            <pc:docMk/>
            <pc:sldMk cId="1179909932" sldId="369"/>
            <ac:picMk id="20" creationId="{D48A5492-E85A-4C2C-A294-7A57B8676571}"/>
          </ac:picMkLst>
        </pc:picChg>
      </pc:sldChg>
      <pc:sldChg chg="addSp modSp">
        <pc:chgData name="Lucy Hawksley" userId="f6a89a8e-ac0e-4741-8d0b-c5d70daaed70" providerId="ADAL" clId="{456C64CF-1A31-40A8-9E49-27727AA67EE9}" dt="2025-05-28T13:30:22.904" v="33"/>
        <pc:sldMkLst>
          <pc:docMk/>
          <pc:sldMk cId="3845993577" sldId="370"/>
        </pc:sldMkLst>
        <pc:spChg chg="add mod">
          <ac:chgData name="Lucy Hawksley" userId="f6a89a8e-ac0e-4741-8d0b-c5d70daaed70" providerId="ADAL" clId="{456C64CF-1A31-40A8-9E49-27727AA67EE9}" dt="2025-05-28T13:30:22.904" v="33"/>
          <ac:spMkLst>
            <pc:docMk/>
            <pc:sldMk cId="3845993577" sldId="370"/>
            <ac:spMk id="16" creationId="{A67F3AE1-AF68-459C-8FBE-F27489782DD1}"/>
          </ac:spMkLst>
        </pc:spChg>
        <pc:spChg chg="add mod">
          <ac:chgData name="Lucy Hawksley" userId="f6a89a8e-ac0e-4741-8d0b-c5d70daaed70" providerId="ADAL" clId="{456C64CF-1A31-40A8-9E49-27727AA67EE9}" dt="2025-05-28T13:30:22.904" v="33"/>
          <ac:spMkLst>
            <pc:docMk/>
            <pc:sldMk cId="3845993577" sldId="370"/>
            <ac:spMk id="18" creationId="{0B5A9C14-079B-41A9-93AC-A113522947B1}"/>
          </ac:spMkLst>
        </pc:spChg>
        <pc:spChg chg="add mod">
          <ac:chgData name="Lucy Hawksley" userId="f6a89a8e-ac0e-4741-8d0b-c5d70daaed70" providerId="ADAL" clId="{456C64CF-1A31-40A8-9E49-27727AA67EE9}" dt="2025-05-28T13:30:22.904" v="33"/>
          <ac:spMkLst>
            <pc:docMk/>
            <pc:sldMk cId="3845993577" sldId="370"/>
            <ac:spMk id="19" creationId="{D3E37370-81E7-4EA8-8F96-6337D10085A3}"/>
          </ac:spMkLst>
        </pc:spChg>
        <pc:picChg chg="add mod">
          <ac:chgData name="Lucy Hawksley" userId="f6a89a8e-ac0e-4741-8d0b-c5d70daaed70" providerId="ADAL" clId="{456C64CF-1A31-40A8-9E49-27727AA67EE9}" dt="2025-05-28T13:30:22.904" v="33"/>
          <ac:picMkLst>
            <pc:docMk/>
            <pc:sldMk cId="3845993577" sldId="370"/>
            <ac:picMk id="20" creationId="{AA9A3756-46A0-4747-AC1F-DFAC6A8B30F3}"/>
          </ac:picMkLst>
        </pc:picChg>
      </pc:sldChg>
      <pc:sldChg chg="addSp modSp">
        <pc:chgData name="Lucy Hawksley" userId="f6a89a8e-ac0e-4741-8d0b-c5d70daaed70" providerId="ADAL" clId="{456C64CF-1A31-40A8-9E49-27727AA67EE9}" dt="2025-05-28T13:30:16.883" v="29"/>
        <pc:sldMkLst>
          <pc:docMk/>
          <pc:sldMk cId="980475329" sldId="371"/>
        </pc:sldMkLst>
        <pc:spChg chg="add mod">
          <ac:chgData name="Lucy Hawksley" userId="f6a89a8e-ac0e-4741-8d0b-c5d70daaed70" providerId="ADAL" clId="{456C64CF-1A31-40A8-9E49-27727AA67EE9}" dt="2025-05-28T13:30:16.883" v="29"/>
          <ac:spMkLst>
            <pc:docMk/>
            <pc:sldMk cId="980475329" sldId="371"/>
            <ac:spMk id="19" creationId="{80ED9BBE-4C1F-4CCC-8246-D8EA08A2BE00}"/>
          </ac:spMkLst>
        </pc:spChg>
        <pc:spChg chg="add mod">
          <ac:chgData name="Lucy Hawksley" userId="f6a89a8e-ac0e-4741-8d0b-c5d70daaed70" providerId="ADAL" clId="{456C64CF-1A31-40A8-9E49-27727AA67EE9}" dt="2025-05-28T13:30:16.883" v="29"/>
          <ac:spMkLst>
            <pc:docMk/>
            <pc:sldMk cId="980475329" sldId="371"/>
            <ac:spMk id="20" creationId="{BD49D760-356D-4B16-B2FD-76D1E94D4F5B}"/>
          </ac:spMkLst>
        </pc:spChg>
        <pc:spChg chg="add mod">
          <ac:chgData name="Lucy Hawksley" userId="f6a89a8e-ac0e-4741-8d0b-c5d70daaed70" providerId="ADAL" clId="{456C64CF-1A31-40A8-9E49-27727AA67EE9}" dt="2025-05-28T13:30:16.883" v="29"/>
          <ac:spMkLst>
            <pc:docMk/>
            <pc:sldMk cId="980475329" sldId="371"/>
            <ac:spMk id="21" creationId="{AC8B0B42-D148-4D91-B176-6E4AE2405AB1}"/>
          </ac:spMkLst>
        </pc:spChg>
        <pc:picChg chg="add mod">
          <ac:chgData name="Lucy Hawksley" userId="f6a89a8e-ac0e-4741-8d0b-c5d70daaed70" providerId="ADAL" clId="{456C64CF-1A31-40A8-9E49-27727AA67EE9}" dt="2025-05-28T13:30:16.883" v="29"/>
          <ac:picMkLst>
            <pc:docMk/>
            <pc:sldMk cId="980475329" sldId="371"/>
            <ac:picMk id="22" creationId="{FEA13425-EAA2-4921-95B4-E71F7BE3B853}"/>
          </ac:picMkLst>
        </pc:picChg>
      </pc:sldChg>
      <pc:sldChg chg="addSp modSp">
        <pc:chgData name="Lucy Hawksley" userId="f6a89a8e-ac0e-4741-8d0b-c5d70daaed70" providerId="ADAL" clId="{456C64CF-1A31-40A8-9E49-27727AA67EE9}" dt="2025-05-28T13:30:36.928" v="43"/>
        <pc:sldMkLst>
          <pc:docMk/>
          <pc:sldMk cId="1578392555" sldId="372"/>
        </pc:sldMkLst>
        <pc:spChg chg="add mod">
          <ac:chgData name="Lucy Hawksley" userId="f6a89a8e-ac0e-4741-8d0b-c5d70daaed70" providerId="ADAL" clId="{456C64CF-1A31-40A8-9E49-27727AA67EE9}" dt="2025-05-28T13:30:36.928" v="43"/>
          <ac:spMkLst>
            <pc:docMk/>
            <pc:sldMk cId="1578392555" sldId="372"/>
            <ac:spMk id="7" creationId="{D3960FEC-AF70-4AD0-9EBC-8388235A6DBE}"/>
          </ac:spMkLst>
        </pc:spChg>
        <pc:spChg chg="add mod">
          <ac:chgData name="Lucy Hawksley" userId="f6a89a8e-ac0e-4741-8d0b-c5d70daaed70" providerId="ADAL" clId="{456C64CF-1A31-40A8-9E49-27727AA67EE9}" dt="2025-05-28T13:30:36.928" v="43"/>
          <ac:spMkLst>
            <pc:docMk/>
            <pc:sldMk cId="1578392555" sldId="372"/>
            <ac:spMk id="8" creationId="{912C0D6F-DC6F-4BBF-9C9D-DAB4BCC36B8E}"/>
          </ac:spMkLst>
        </pc:spChg>
        <pc:spChg chg="add mod">
          <ac:chgData name="Lucy Hawksley" userId="f6a89a8e-ac0e-4741-8d0b-c5d70daaed70" providerId="ADAL" clId="{456C64CF-1A31-40A8-9E49-27727AA67EE9}" dt="2025-05-28T13:30:36.928" v="43"/>
          <ac:spMkLst>
            <pc:docMk/>
            <pc:sldMk cId="1578392555" sldId="372"/>
            <ac:spMk id="9" creationId="{3D2EE7B9-3923-4651-B1FE-AB02F790427D}"/>
          </ac:spMkLst>
        </pc:spChg>
        <pc:picChg chg="add mod">
          <ac:chgData name="Lucy Hawksley" userId="f6a89a8e-ac0e-4741-8d0b-c5d70daaed70" providerId="ADAL" clId="{456C64CF-1A31-40A8-9E49-27727AA67EE9}" dt="2025-05-28T13:30:36.928" v="43"/>
          <ac:picMkLst>
            <pc:docMk/>
            <pc:sldMk cId="1578392555" sldId="372"/>
            <ac:picMk id="10" creationId="{F6371BAB-CBCB-45F6-981C-063A2D2D1DB8}"/>
          </ac:picMkLst>
        </pc:picChg>
      </pc:sldChg>
      <pc:sldChg chg="addSp modSp">
        <pc:chgData name="Lucy Hawksley" userId="f6a89a8e-ac0e-4741-8d0b-c5d70daaed70" providerId="ADAL" clId="{456C64CF-1A31-40A8-9E49-27727AA67EE9}" dt="2025-05-28T13:30:48.109" v="50"/>
        <pc:sldMkLst>
          <pc:docMk/>
          <pc:sldMk cId="2892687820" sldId="374"/>
        </pc:sldMkLst>
        <pc:spChg chg="add mod">
          <ac:chgData name="Lucy Hawksley" userId="f6a89a8e-ac0e-4741-8d0b-c5d70daaed70" providerId="ADAL" clId="{456C64CF-1A31-40A8-9E49-27727AA67EE9}" dt="2025-05-28T13:30:48.109" v="50"/>
          <ac:spMkLst>
            <pc:docMk/>
            <pc:sldMk cId="2892687820" sldId="374"/>
            <ac:spMk id="8" creationId="{B0164285-BB86-4424-B3C8-80B77BDB1313}"/>
          </ac:spMkLst>
        </pc:spChg>
        <pc:spChg chg="add mod">
          <ac:chgData name="Lucy Hawksley" userId="f6a89a8e-ac0e-4741-8d0b-c5d70daaed70" providerId="ADAL" clId="{456C64CF-1A31-40A8-9E49-27727AA67EE9}" dt="2025-05-28T13:30:48.109" v="50"/>
          <ac:spMkLst>
            <pc:docMk/>
            <pc:sldMk cId="2892687820" sldId="374"/>
            <ac:spMk id="9" creationId="{7FDEEF5F-3426-44B2-9EC1-42FF47C433FD}"/>
          </ac:spMkLst>
        </pc:spChg>
        <pc:spChg chg="add mod">
          <ac:chgData name="Lucy Hawksley" userId="f6a89a8e-ac0e-4741-8d0b-c5d70daaed70" providerId="ADAL" clId="{456C64CF-1A31-40A8-9E49-27727AA67EE9}" dt="2025-05-28T13:30:48.109" v="50"/>
          <ac:spMkLst>
            <pc:docMk/>
            <pc:sldMk cId="2892687820" sldId="374"/>
            <ac:spMk id="10" creationId="{8EAD455E-B383-4A89-9E66-E748DAE0B18F}"/>
          </ac:spMkLst>
        </pc:spChg>
        <pc:picChg chg="add mod">
          <ac:chgData name="Lucy Hawksley" userId="f6a89a8e-ac0e-4741-8d0b-c5d70daaed70" providerId="ADAL" clId="{456C64CF-1A31-40A8-9E49-27727AA67EE9}" dt="2025-05-28T13:30:48.109" v="50"/>
          <ac:picMkLst>
            <pc:docMk/>
            <pc:sldMk cId="2892687820" sldId="374"/>
            <ac:picMk id="11" creationId="{AF4E01EF-C5AE-48B1-A316-8F34DDC9E278}"/>
          </ac:picMkLst>
        </pc:picChg>
      </pc:sldChg>
      <pc:sldChg chg="addSp modSp">
        <pc:chgData name="Lucy Hawksley" userId="f6a89a8e-ac0e-4741-8d0b-c5d70daaed70" providerId="ADAL" clId="{456C64CF-1A31-40A8-9E49-27727AA67EE9}" dt="2025-05-28T13:30:43.802" v="47"/>
        <pc:sldMkLst>
          <pc:docMk/>
          <pc:sldMk cId="1816755917" sldId="375"/>
        </pc:sldMkLst>
        <pc:spChg chg="add mod">
          <ac:chgData name="Lucy Hawksley" userId="f6a89a8e-ac0e-4741-8d0b-c5d70daaed70" providerId="ADAL" clId="{456C64CF-1A31-40A8-9E49-27727AA67EE9}" dt="2025-05-28T13:30:43.802" v="47"/>
          <ac:spMkLst>
            <pc:docMk/>
            <pc:sldMk cId="1816755917" sldId="375"/>
            <ac:spMk id="9" creationId="{A3670BEF-5043-4602-B657-83D255B5A46F}"/>
          </ac:spMkLst>
        </pc:spChg>
        <pc:spChg chg="add mod">
          <ac:chgData name="Lucy Hawksley" userId="f6a89a8e-ac0e-4741-8d0b-c5d70daaed70" providerId="ADAL" clId="{456C64CF-1A31-40A8-9E49-27727AA67EE9}" dt="2025-05-28T13:30:43.802" v="47"/>
          <ac:spMkLst>
            <pc:docMk/>
            <pc:sldMk cId="1816755917" sldId="375"/>
            <ac:spMk id="10" creationId="{29E1BE0B-80E5-456B-AFA1-3919B89B3C8E}"/>
          </ac:spMkLst>
        </pc:spChg>
        <pc:spChg chg="add mod">
          <ac:chgData name="Lucy Hawksley" userId="f6a89a8e-ac0e-4741-8d0b-c5d70daaed70" providerId="ADAL" clId="{456C64CF-1A31-40A8-9E49-27727AA67EE9}" dt="2025-05-28T13:30:43.802" v="47"/>
          <ac:spMkLst>
            <pc:docMk/>
            <pc:sldMk cId="1816755917" sldId="375"/>
            <ac:spMk id="11" creationId="{EF0000C4-9CD4-49FC-A64A-F96BC0E3A5BD}"/>
          </ac:spMkLst>
        </pc:spChg>
        <pc:picChg chg="add mod">
          <ac:chgData name="Lucy Hawksley" userId="f6a89a8e-ac0e-4741-8d0b-c5d70daaed70" providerId="ADAL" clId="{456C64CF-1A31-40A8-9E49-27727AA67EE9}" dt="2025-05-28T13:30:43.802" v="47"/>
          <ac:picMkLst>
            <pc:docMk/>
            <pc:sldMk cId="1816755917" sldId="375"/>
            <ac:picMk id="12" creationId="{9DD0E0AD-E946-464E-841D-29F32D7DBB55}"/>
          </ac:picMkLst>
        </pc:picChg>
      </pc:sldChg>
      <pc:sldChg chg="addSp modSp">
        <pc:chgData name="Lucy Hawksley" userId="f6a89a8e-ac0e-4741-8d0b-c5d70daaed70" providerId="ADAL" clId="{456C64CF-1A31-40A8-9E49-27727AA67EE9}" dt="2025-05-28T13:30:40.900" v="45"/>
        <pc:sldMkLst>
          <pc:docMk/>
          <pc:sldMk cId="3292465081" sldId="376"/>
        </pc:sldMkLst>
        <pc:spChg chg="add mod">
          <ac:chgData name="Lucy Hawksley" userId="f6a89a8e-ac0e-4741-8d0b-c5d70daaed70" providerId="ADAL" clId="{456C64CF-1A31-40A8-9E49-27727AA67EE9}" dt="2025-05-28T13:30:40.900" v="45"/>
          <ac:spMkLst>
            <pc:docMk/>
            <pc:sldMk cId="3292465081" sldId="376"/>
            <ac:spMk id="4" creationId="{980B77D6-17A8-4BFF-8571-BE5BCE9EC485}"/>
          </ac:spMkLst>
        </pc:spChg>
        <pc:spChg chg="add mod">
          <ac:chgData name="Lucy Hawksley" userId="f6a89a8e-ac0e-4741-8d0b-c5d70daaed70" providerId="ADAL" clId="{456C64CF-1A31-40A8-9E49-27727AA67EE9}" dt="2025-05-28T13:30:40.900" v="45"/>
          <ac:spMkLst>
            <pc:docMk/>
            <pc:sldMk cId="3292465081" sldId="376"/>
            <ac:spMk id="6" creationId="{45C3921F-B7D6-4A37-9100-675A0BEE7F98}"/>
          </ac:spMkLst>
        </pc:spChg>
        <pc:spChg chg="add mod">
          <ac:chgData name="Lucy Hawksley" userId="f6a89a8e-ac0e-4741-8d0b-c5d70daaed70" providerId="ADAL" clId="{456C64CF-1A31-40A8-9E49-27727AA67EE9}" dt="2025-05-28T13:30:40.900" v="45"/>
          <ac:spMkLst>
            <pc:docMk/>
            <pc:sldMk cId="3292465081" sldId="376"/>
            <ac:spMk id="7" creationId="{61FAB8C9-DE6C-4738-9F31-9C50466BA852}"/>
          </ac:spMkLst>
        </pc:spChg>
        <pc:picChg chg="add mod">
          <ac:chgData name="Lucy Hawksley" userId="f6a89a8e-ac0e-4741-8d0b-c5d70daaed70" providerId="ADAL" clId="{456C64CF-1A31-40A8-9E49-27727AA67EE9}" dt="2025-05-28T13:30:40.900" v="45"/>
          <ac:picMkLst>
            <pc:docMk/>
            <pc:sldMk cId="3292465081" sldId="376"/>
            <ac:picMk id="8" creationId="{31C94D2E-64A8-40A1-80F9-038AF2582953}"/>
          </ac:picMkLst>
        </pc:picChg>
      </pc:sldChg>
      <pc:sldChg chg="addSp modSp">
        <pc:chgData name="Lucy Hawksley" userId="f6a89a8e-ac0e-4741-8d0b-c5d70daaed70" providerId="ADAL" clId="{456C64CF-1A31-40A8-9E49-27727AA67EE9}" dt="2025-05-28T13:30:39.242" v="44"/>
        <pc:sldMkLst>
          <pc:docMk/>
          <pc:sldMk cId="1916724059" sldId="377"/>
        </pc:sldMkLst>
        <pc:spChg chg="add mod">
          <ac:chgData name="Lucy Hawksley" userId="f6a89a8e-ac0e-4741-8d0b-c5d70daaed70" providerId="ADAL" clId="{456C64CF-1A31-40A8-9E49-27727AA67EE9}" dt="2025-05-28T13:30:39.242" v="44"/>
          <ac:spMkLst>
            <pc:docMk/>
            <pc:sldMk cId="1916724059" sldId="377"/>
            <ac:spMk id="8" creationId="{3E82ABB2-B155-4EBF-B1A4-B0FF7130E772}"/>
          </ac:spMkLst>
        </pc:spChg>
        <pc:spChg chg="add mod">
          <ac:chgData name="Lucy Hawksley" userId="f6a89a8e-ac0e-4741-8d0b-c5d70daaed70" providerId="ADAL" clId="{456C64CF-1A31-40A8-9E49-27727AA67EE9}" dt="2025-05-28T13:30:39.242" v="44"/>
          <ac:spMkLst>
            <pc:docMk/>
            <pc:sldMk cId="1916724059" sldId="377"/>
            <ac:spMk id="9" creationId="{B44355E0-1652-4C51-BD3D-99CF28A95BB2}"/>
          </ac:spMkLst>
        </pc:spChg>
        <pc:spChg chg="add mod">
          <ac:chgData name="Lucy Hawksley" userId="f6a89a8e-ac0e-4741-8d0b-c5d70daaed70" providerId="ADAL" clId="{456C64CF-1A31-40A8-9E49-27727AA67EE9}" dt="2025-05-28T13:30:39.242" v="44"/>
          <ac:spMkLst>
            <pc:docMk/>
            <pc:sldMk cId="1916724059" sldId="377"/>
            <ac:spMk id="10" creationId="{FFF1C399-3292-40FC-A17D-33C78D2E913E}"/>
          </ac:spMkLst>
        </pc:spChg>
        <pc:picChg chg="add mod">
          <ac:chgData name="Lucy Hawksley" userId="f6a89a8e-ac0e-4741-8d0b-c5d70daaed70" providerId="ADAL" clId="{456C64CF-1A31-40A8-9E49-27727AA67EE9}" dt="2025-05-28T13:30:39.242" v="44"/>
          <ac:picMkLst>
            <pc:docMk/>
            <pc:sldMk cId="1916724059" sldId="377"/>
            <ac:picMk id="11" creationId="{C6BDEE1F-99D4-4EEE-8B5F-7F5B1D3BFE0F}"/>
          </ac:picMkLst>
        </pc:picChg>
      </pc:sldChg>
      <pc:sldChg chg="addSp modSp">
        <pc:chgData name="Lucy Hawksley" userId="f6a89a8e-ac0e-4741-8d0b-c5d70daaed70" providerId="ADAL" clId="{456C64CF-1A31-40A8-9E49-27727AA67EE9}" dt="2025-05-28T13:30:29.728" v="38"/>
        <pc:sldMkLst>
          <pc:docMk/>
          <pc:sldMk cId="3818442976" sldId="378"/>
        </pc:sldMkLst>
        <pc:spChg chg="add mod">
          <ac:chgData name="Lucy Hawksley" userId="f6a89a8e-ac0e-4741-8d0b-c5d70daaed70" providerId="ADAL" clId="{456C64CF-1A31-40A8-9E49-27727AA67EE9}" dt="2025-05-28T13:30:29.728" v="38"/>
          <ac:spMkLst>
            <pc:docMk/>
            <pc:sldMk cId="3818442976" sldId="378"/>
            <ac:spMk id="6" creationId="{94515FE5-20C1-4D20-8249-730DA5415EDD}"/>
          </ac:spMkLst>
        </pc:spChg>
        <pc:spChg chg="add mod">
          <ac:chgData name="Lucy Hawksley" userId="f6a89a8e-ac0e-4741-8d0b-c5d70daaed70" providerId="ADAL" clId="{456C64CF-1A31-40A8-9E49-27727AA67EE9}" dt="2025-05-28T13:30:29.728" v="38"/>
          <ac:spMkLst>
            <pc:docMk/>
            <pc:sldMk cId="3818442976" sldId="378"/>
            <ac:spMk id="7" creationId="{5EDF528A-085A-4129-88F9-993BE7923B64}"/>
          </ac:spMkLst>
        </pc:spChg>
        <pc:spChg chg="add mod">
          <ac:chgData name="Lucy Hawksley" userId="f6a89a8e-ac0e-4741-8d0b-c5d70daaed70" providerId="ADAL" clId="{456C64CF-1A31-40A8-9E49-27727AA67EE9}" dt="2025-05-28T13:30:29.728" v="38"/>
          <ac:spMkLst>
            <pc:docMk/>
            <pc:sldMk cId="3818442976" sldId="378"/>
            <ac:spMk id="8" creationId="{650CEF71-AE45-4397-A8D3-45F93BF595E0}"/>
          </ac:spMkLst>
        </pc:spChg>
        <pc:picChg chg="add mod">
          <ac:chgData name="Lucy Hawksley" userId="f6a89a8e-ac0e-4741-8d0b-c5d70daaed70" providerId="ADAL" clId="{456C64CF-1A31-40A8-9E49-27727AA67EE9}" dt="2025-05-28T13:30:29.728" v="38"/>
          <ac:picMkLst>
            <pc:docMk/>
            <pc:sldMk cId="3818442976" sldId="378"/>
            <ac:picMk id="9" creationId="{0DCF9B55-D83B-419B-8367-3AC1C38727F5}"/>
          </ac:picMkLst>
        </pc:picChg>
      </pc:sldChg>
      <pc:sldChg chg="addSp modSp delCm">
        <pc:chgData name="Lucy Hawksley" userId="f6a89a8e-ac0e-4741-8d0b-c5d70daaed70" providerId="ADAL" clId="{456C64CF-1A31-40A8-9E49-27727AA67EE9}" dt="2025-05-28T13:30:55.864" v="55"/>
        <pc:sldMkLst>
          <pc:docMk/>
          <pc:sldMk cId="1189969539" sldId="379"/>
        </pc:sldMkLst>
        <pc:spChg chg="add mod">
          <ac:chgData name="Lucy Hawksley" userId="f6a89a8e-ac0e-4741-8d0b-c5d70daaed70" providerId="ADAL" clId="{456C64CF-1A31-40A8-9E49-27727AA67EE9}" dt="2025-05-28T13:30:53.302" v="54"/>
          <ac:spMkLst>
            <pc:docMk/>
            <pc:sldMk cId="1189969539" sldId="379"/>
            <ac:spMk id="8" creationId="{12B391EE-A4C9-4348-8D3E-B2058D614494}"/>
          </ac:spMkLst>
        </pc:spChg>
        <pc:spChg chg="add mod">
          <ac:chgData name="Lucy Hawksley" userId="f6a89a8e-ac0e-4741-8d0b-c5d70daaed70" providerId="ADAL" clId="{456C64CF-1A31-40A8-9E49-27727AA67EE9}" dt="2025-05-28T13:30:53.302" v="54"/>
          <ac:spMkLst>
            <pc:docMk/>
            <pc:sldMk cId="1189969539" sldId="379"/>
            <ac:spMk id="9" creationId="{AE9D249D-2567-4089-ABD2-7C6E8FC0DC78}"/>
          </ac:spMkLst>
        </pc:spChg>
        <pc:spChg chg="add mod">
          <ac:chgData name="Lucy Hawksley" userId="f6a89a8e-ac0e-4741-8d0b-c5d70daaed70" providerId="ADAL" clId="{456C64CF-1A31-40A8-9E49-27727AA67EE9}" dt="2025-05-28T13:30:53.302" v="54"/>
          <ac:spMkLst>
            <pc:docMk/>
            <pc:sldMk cId="1189969539" sldId="379"/>
            <ac:spMk id="10" creationId="{135FA3F0-6C2B-4787-A953-FAB849876EA9}"/>
          </ac:spMkLst>
        </pc:spChg>
        <pc:picChg chg="add mod">
          <ac:chgData name="Lucy Hawksley" userId="f6a89a8e-ac0e-4741-8d0b-c5d70daaed70" providerId="ADAL" clId="{456C64CF-1A31-40A8-9E49-27727AA67EE9}" dt="2025-05-28T13:30:53.302" v="54"/>
          <ac:picMkLst>
            <pc:docMk/>
            <pc:sldMk cId="1189969539" sldId="379"/>
            <ac:picMk id="11" creationId="{05C0BDED-6FC8-481C-8597-4C4A28F9E68E}"/>
          </ac:picMkLst>
        </pc:picChg>
      </pc:sldChg>
      <pc:sldChg chg="addSp modSp">
        <pc:chgData name="Lucy Hawksley" userId="f6a89a8e-ac0e-4741-8d0b-c5d70daaed70" providerId="ADAL" clId="{456C64CF-1A31-40A8-9E49-27727AA67EE9}" dt="2025-05-28T13:30:26.958" v="36"/>
        <pc:sldMkLst>
          <pc:docMk/>
          <pc:sldMk cId="1809853585" sldId="380"/>
        </pc:sldMkLst>
        <pc:spChg chg="add mod">
          <ac:chgData name="Lucy Hawksley" userId="f6a89a8e-ac0e-4741-8d0b-c5d70daaed70" providerId="ADAL" clId="{456C64CF-1A31-40A8-9E49-27727AA67EE9}" dt="2025-05-28T13:30:26.958" v="36"/>
          <ac:spMkLst>
            <pc:docMk/>
            <pc:sldMk cId="1809853585" sldId="380"/>
            <ac:spMk id="4" creationId="{0B127341-41FB-45C5-B31C-03720B0559E5}"/>
          </ac:spMkLst>
        </pc:spChg>
        <pc:spChg chg="add mod">
          <ac:chgData name="Lucy Hawksley" userId="f6a89a8e-ac0e-4741-8d0b-c5d70daaed70" providerId="ADAL" clId="{456C64CF-1A31-40A8-9E49-27727AA67EE9}" dt="2025-05-28T13:30:26.958" v="36"/>
          <ac:spMkLst>
            <pc:docMk/>
            <pc:sldMk cId="1809853585" sldId="380"/>
            <ac:spMk id="5" creationId="{362F30A1-5FA8-4CBF-96A4-9E18BCFD3C22}"/>
          </ac:spMkLst>
        </pc:spChg>
        <pc:spChg chg="add mod">
          <ac:chgData name="Lucy Hawksley" userId="f6a89a8e-ac0e-4741-8d0b-c5d70daaed70" providerId="ADAL" clId="{456C64CF-1A31-40A8-9E49-27727AA67EE9}" dt="2025-05-28T13:30:26.958" v="36"/>
          <ac:spMkLst>
            <pc:docMk/>
            <pc:sldMk cId="1809853585" sldId="380"/>
            <ac:spMk id="6" creationId="{2D50F458-E537-4800-AC00-82A15B672C41}"/>
          </ac:spMkLst>
        </pc:spChg>
        <pc:picChg chg="add mod">
          <ac:chgData name="Lucy Hawksley" userId="f6a89a8e-ac0e-4741-8d0b-c5d70daaed70" providerId="ADAL" clId="{456C64CF-1A31-40A8-9E49-27727AA67EE9}" dt="2025-05-28T13:30:26.958" v="36"/>
          <ac:picMkLst>
            <pc:docMk/>
            <pc:sldMk cId="1809853585" sldId="380"/>
            <ac:picMk id="7" creationId="{3C512955-74C1-48FB-9C2F-AAECF320E837}"/>
          </ac:picMkLst>
        </pc:picChg>
      </pc:sldChg>
      <pc:sldChg chg="addSp modSp">
        <pc:chgData name="Lucy Hawksley" userId="f6a89a8e-ac0e-4741-8d0b-c5d70daaed70" providerId="ADAL" clId="{456C64CF-1A31-40A8-9E49-27727AA67EE9}" dt="2025-05-28T13:30:08.452" v="25"/>
        <pc:sldMkLst>
          <pc:docMk/>
          <pc:sldMk cId="1563322996" sldId="381"/>
        </pc:sldMkLst>
        <pc:spChg chg="add mod">
          <ac:chgData name="Lucy Hawksley" userId="f6a89a8e-ac0e-4741-8d0b-c5d70daaed70" providerId="ADAL" clId="{456C64CF-1A31-40A8-9E49-27727AA67EE9}" dt="2025-05-28T13:30:08.452" v="25"/>
          <ac:spMkLst>
            <pc:docMk/>
            <pc:sldMk cId="1563322996" sldId="381"/>
            <ac:spMk id="5" creationId="{CA72B0C9-66C1-415B-B073-9781902C8510}"/>
          </ac:spMkLst>
        </pc:spChg>
        <pc:spChg chg="add mod">
          <ac:chgData name="Lucy Hawksley" userId="f6a89a8e-ac0e-4741-8d0b-c5d70daaed70" providerId="ADAL" clId="{456C64CF-1A31-40A8-9E49-27727AA67EE9}" dt="2025-05-28T13:30:08.452" v="25"/>
          <ac:spMkLst>
            <pc:docMk/>
            <pc:sldMk cId="1563322996" sldId="381"/>
            <ac:spMk id="6" creationId="{25AED2F8-C99A-43C5-8EDA-DD0A73257E34}"/>
          </ac:spMkLst>
        </pc:spChg>
        <pc:spChg chg="add mod">
          <ac:chgData name="Lucy Hawksley" userId="f6a89a8e-ac0e-4741-8d0b-c5d70daaed70" providerId="ADAL" clId="{456C64CF-1A31-40A8-9E49-27727AA67EE9}" dt="2025-05-28T13:30:08.452" v="25"/>
          <ac:spMkLst>
            <pc:docMk/>
            <pc:sldMk cId="1563322996" sldId="381"/>
            <ac:spMk id="7" creationId="{4B41ED94-710A-45FE-B059-607C84E20AC8}"/>
          </ac:spMkLst>
        </pc:spChg>
        <pc:picChg chg="add mod">
          <ac:chgData name="Lucy Hawksley" userId="f6a89a8e-ac0e-4741-8d0b-c5d70daaed70" providerId="ADAL" clId="{456C64CF-1A31-40A8-9E49-27727AA67EE9}" dt="2025-05-28T13:30:08.452" v="25"/>
          <ac:picMkLst>
            <pc:docMk/>
            <pc:sldMk cId="1563322996" sldId="381"/>
            <ac:picMk id="9" creationId="{2D712F48-FC05-4E25-AC25-118C9DD4810E}"/>
          </ac:picMkLst>
        </pc:picChg>
      </pc:sldChg>
      <pc:sldChg chg="addSp modSp delCm">
        <pc:chgData name="Lucy Hawksley" userId="f6a89a8e-ac0e-4741-8d0b-c5d70daaed70" providerId="ADAL" clId="{456C64CF-1A31-40A8-9E49-27727AA67EE9}" dt="2025-05-28T13:31:10.563" v="64"/>
        <pc:sldMkLst>
          <pc:docMk/>
          <pc:sldMk cId="1734439408" sldId="382"/>
        </pc:sldMkLst>
        <pc:spChg chg="add mod">
          <ac:chgData name="Lucy Hawksley" userId="f6a89a8e-ac0e-4741-8d0b-c5d70daaed70" providerId="ADAL" clId="{456C64CF-1A31-40A8-9E49-27727AA67EE9}" dt="2025-05-28T13:31:08.659" v="62"/>
          <ac:spMkLst>
            <pc:docMk/>
            <pc:sldMk cId="1734439408" sldId="382"/>
            <ac:spMk id="9" creationId="{F80DDFF9-1030-4F84-88FA-ABF86BC6B023}"/>
          </ac:spMkLst>
        </pc:spChg>
        <pc:spChg chg="add mod">
          <ac:chgData name="Lucy Hawksley" userId="f6a89a8e-ac0e-4741-8d0b-c5d70daaed70" providerId="ADAL" clId="{456C64CF-1A31-40A8-9E49-27727AA67EE9}" dt="2025-05-28T13:31:08.659" v="62"/>
          <ac:spMkLst>
            <pc:docMk/>
            <pc:sldMk cId="1734439408" sldId="382"/>
            <ac:spMk id="11" creationId="{B36A30C0-8958-4654-9953-507D20C832FB}"/>
          </ac:spMkLst>
        </pc:spChg>
        <pc:spChg chg="add mod">
          <ac:chgData name="Lucy Hawksley" userId="f6a89a8e-ac0e-4741-8d0b-c5d70daaed70" providerId="ADAL" clId="{456C64CF-1A31-40A8-9E49-27727AA67EE9}" dt="2025-05-28T13:31:08.659" v="62"/>
          <ac:spMkLst>
            <pc:docMk/>
            <pc:sldMk cId="1734439408" sldId="382"/>
            <ac:spMk id="12" creationId="{A72D5E88-15F0-46A1-BC9E-3A2B9660D94E}"/>
          </ac:spMkLst>
        </pc:spChg>
        <pc:picChg chg="add mod">
          <ac:chgData name="Lucy Hawksley" userId="f6a89a8e-ac0e-4741-8d0b-c5d70daaed70" providerId="ADAL" clId="{456C64CF-1A31-40A8-9E49-27727AA67EE9}" dt="2025-05-28T13:31:08.659" v="62"/>
          <ac:picMkLst>
            <pc:docMk/>
            <pc:sldMk cId="1734439408" sldId="382"/>
            <ac:picMk id="13" creationId="{06BA68E4-8E83-4C8E-8B01-C2E1FF21BEB2}"/>
          </ac:picMkLst>
        </pc:picChg>
      </pc:sldChg>
      <pc:sldChg chg="addSp modSp">
        <pc:chgData name="Lucy Hawksley" userId="f6a89a8e-ac0e-4741-8d0b-c5d70daaed70" providerId="ADAL" clId="{456C64CF-1A31-40A8-9E49-27727AA67EE9}" dt="2025-05-28T13:31:14.652" v="66"/>
        <pc:sldMkLst>
          <pc:docMk/>
          <pc:sldMk cId="3211580557" sldId="384"/>
        </pc:sldMkLst>
        <pc:spChg chg="add mod">
          <ac:chgData name="Lucy Hawksley" userId="f6a89a8e-ac0e-4741-8d0b-c5d70daaed70" providerId="ADAL" clId="{456C64CF-1A31-40A8-9E49-27727AA67EE9}" dt="2025-05-28T13:31:14.652" v="66"/>
          <ac:spMkLst>
            <pc:docMk/>
            <pc:sldMk cId="3211580557" sldId="384"/>
            <ac:spMk id="7" creationId="{D3C1DF35-D5DB-415B-BC99-32653896098B}"/>
          </ac:spMkLst>
        </pc:spChg>
        <pc:spChg chg="add mod">
          <ac:chgData name="Lucy Hawksley" userId="f6a89a8e-ac0e-4741-8d0b-c5d70daaed70" providerId="ADAL" clId="{456C64CF-1A31-40A8-9E49-27727AA67EE9}" dt="2025-05-28T13:31:14.652" v="66"/>
          <ac:spMkLst>
            <pc:docMk/>
            <pc:sldMk cId="3211580557" sldId="384"/>
            <ac:spMk id="8" creationId="{F58DE5B2-AEF9-4D96-9CE5-A521B0A641F5}"/>
          </ac:spMkLst>
        </pc:spChg>
        <pc:spChg chg="add mod">
          <ac:chgData name="Lucy Hawksley" userId="f6a89a8e-ac0e-4741-8d0b-c5d70daaed70" providerId="ADAL" clId="{456C64CF-1A31-40A8-9E49-27727AA67EE9}" dt="2025-05-28T13:31:14.652" v="66"/>
          <ac:spMkLst>
            <pc:docMk/>
            <pc:sldMk cId="3211580557" sldId="384"/>
            <ac:spMk id="9" creationId="{B13E90A0-2C13-426A-A5EF-36CB92C00F2D}"/>
          </ac:spMkLst>
        </pc:spChg>
        <pc:picChg chg="add mod">
          <ac:chgData name="Lucy Hawksley" userId="f6a89a8e-ac0e-4741-8d0b-c5d70daaed70" providerId="ADAL" clId="{456C64CF-1A31-40A8-9E49-27727AA67EE9}" dt="2025-05-28T13:31:14.652" v="66"/>
          <ac:picMkLst>
            <pc:docMk/>
            <pc:sldMk cId="3211580557" sldId="384"/>
            <ac:picMk id="10" creationId="{F2E1F948-90BF-409E-8A98-257F52F3BC05}"/>
          </ac:picMkLst>
        </pc:picChg>
      </pc:sldChg>
      <pc:sldChg chg="addSp modSp">
        <pc:chgData name="Lucy Hawksley" userId="f6a89a8e-ac0e-4741-8d0b-c5d70daaed70" providerId="ADAL" clId="{456C64CF-1A31-40A8-9E49-27727AA67EE9}" dt="2025-05-28T13:30:25.682" v="35"/>
        <pc:sldMkLst>
          <pc:docMk/>
          <pc:sldMk cId="1766235057" sldId="385"/>
        </pc:sldMkLst>
        <pc:spChg chg="add mod">
          <ac:chgData name="Lucy Hawksley" userId="f6a89a8e-ac0e-4741-8d0b-c5d70daaed70" providerId="ADAL" clId="{456C64CF-1A31-40A8-9E49-27727AA67EE9}" dt="2025-05-28T13:30:25.682" v="35"/>
          <ac:spMkLst>
            <pc:docMk/>
            <pc:sldMk cId="1766235057" sldId="385"/>
            <ac:spMk id="22" creationId="{484DE5A0-4FBC-47A2-8BCE-8CBF5FAEA6EA}"/>
          </ac:spMkLst>
        </pc:spChg>
        <pc:spChg chg="add mod">
          <ac:chgData name="Lucy Hawksley" userId="f6a89a8e-ac0e-4741-8d0b-c5d70daaed70" providerId="ADAL" clId="{456C64CF-1A31-40A8-9E49-27727AA67EE9}" dt="2025-05-28T13:30:25.682" v="35"/>
          <ac:spMkLst>
            <pc:docMk/>
            <pc:sldMk cId="1766235057" sldId="385"/>
            <ac:spMk id="27" creationId="{90E36936-D7FB-43F4-81A2-18345979AC96}"/>
          </ac:spMkLst>
        </pc:spChg>
        <pc:spChg chg="add mod">
          <ac:chgData name="Lucy Hawksley" userId="f6a89a8e-ac0e-4741-8d0b-c5d70daaed70" providerId="ADAL" clId="{456C64CF-1A31-40A8-9E49-27727AA67EE9}" dt="2025-05-28T13:30:25.682" v="35"/>
          <ac:spMkLst>
            <pc:docMk/>
            <pc:sldMk cId="1766235057" sldId="385"/>
            <ac:spMk id="28" creationId="{B8BBC267-6977-4912-8423-E2E2E74DFE72}"/>
          </ac:spMkLst>
        </pc:spChg>
        <pc:picChg chg="add mod">
          <ac:chgData name="Lucy Hawksley" userId="f6a89a8e-ac0e-4741-8d0b-c5d70daaed70" providerId="ADAL" clId="{456C64CF-1A31-40A8-9E49-27727AA67EE9}" dt="2025-05-28T13:30:25.682" v="35"/>
          <ac:picMkLst>
            <pc:docMk/>
            <pc:sldMk cId="1766235057" sldId="385"/>
            <ac:picMk id="29" creationId="{BB7069B1-F8AF-43A8-A091-EFBC4F7DD532}"/>
          </ac:picMkLst>
        </pc:picChg>
      </pc:sldChg>
      <pc:sldChg chg="addSp modSp">
        <pc:chgData name="Lucy Hawksley" userId="f6a89a8e-ac0e-4741-8d0b-c5d70daaed70" providerId="ADAL" clId="{456C64CF-1A31-40A8-9E49-27727AA67EE9}" dt="2025-05-28T13:30:46.687" v="49"/>
        <pc:sldMkLst>
          <pc:docMk/>
          <pc:sldMk cId="53439080" sldId="386"/>
        </pc:sldMkLst>
        <pc:spChg chg="add mod">
          <ac:chgData name="Lucy Hawksley" userId="f6a89a8e-ac0e-4741-8d0b-c5d70daaed70" providerId="ADAL" clId="{456C64CF-1A31-40A8-9E49-27727AA67EE9}" dt="2025-05-28T13:30:46.687" v="49"/>
          <ac:spMkLst>
            <pc:docMk/>
            <pc:sldMk cId="53439080" sldId="386"/>
            <ac:spMk id="7" creationId="{D0594978-B523-4455-AA5C-B56EAFBBBA8A}"/>
          </ac:spMkLst>
        </pc:spChg>
        <pc:spChg chg="add mod">
          <ac:chgData name="Lucy Hawksley" userId="f6a89a8e-ac0e-4741-8d0b-c5d70daaed70" providerId="ADAL" clId="{456C64CF-1A31-40A8-9E49-27727AA67EE9}" dt="2025-05-28T13:30:46.687" v="49"/>
          <ac:spMkLst>
            <pc:docMk/>
            <pc:sldMk cId="53439080" sldId="386"/>
            <ac:spMk id="8" creationId="{27BBAF09-9267-4B96-BA7A-A88AC14C442A}"/>
          </ac:spMkLst>
        </pc:spChg>
        <pc:spChg chg="add mod">
          <ac:chgData name="Lucy Hawksley" userId="f6a89a8e-ac0e-4741-8d0b-c5d70daaed70" providerId="ADAL" clId="{456C64CF-1A31-40A8-9E49-27727AA67EE9}" dt="2025-05-28T13:30:46.687" v="49"/>
          <ac:spMkLst>
            <pc:docMk/>
            <pc:sldMk cId="53439080" sldId="386"/>
            <ac:spMk id="9" creationId="{F62279A4-30F8-4489-8023-9968660683B7}"/>
          </ac:spMkLst>
        </pc:spChg>
        <pc:picChg chg="add mod">
          <ac:chgData name="Lucy Hawksley" userId="f6a89a8e-ac0e-4741-8d0b-c5d70daaed70" providerId="ADAL" clId="{456C64CF-1A31-40A8-9E49-27727AA67EE9}" dt="2025-05-28T13:30:46.687" v="49"/>
          <ac:picMkLst>
            <pc:docMk/>
            <pc:sldMk cId="53439080" sldId="386"/>
            <ac:picMk id="10" creationId="{972F4C9C-906F-406C-B92C-E36280E9EE44}"/>
          </ac:picMkLst>
        </pc:picChg>
      </pc:sldChg>
      <pc:sldChg chg="addSp modSp">
        <pc:chgData name="Lucy Hawksley" userId="f6a89a8e-ac0e-4741-8d0b-c5d70daaed70" providerId="ADAL" clId="{456C64CF-1A31-40A8-9E49-27727AA67EE9}" dt="2025-05-28T13:30:42.383" v="46"/>
        <pc:sldMkLst>
          <pc:docMk/>
          <pc:sldMk cId="902299331" sldId="387"/>
        </pc:sldMkLst>
        <pc:spChg chg="add mod">
          <ac:chgData name="Lucy Hawksley" userId="f6a89a8e-ac0e-4741-8d0b-c5d70daaed70" providerId="ADAL" clId="{456C64CF-1A31-40A8-9E49-27727AA67EE9}" dt="2025-05-28T13:30:42.383" v="46"/>
          <ac:spMkLst>
            <pc:docMk/>
            <pc:sldMk cId="902299331" sldId="387"/>
            <ac:spMk id="7" creationId="{CB88CA5E-7C2A-40D4-8A8F-A36D80F11CE4}"/>
          </ac:spMkLst>
        </pc:spChg>
        <pc:spChg chg="add mod">
          <ac:chgData name="Lucy Hawksley" userId="f6a89a8e-ac0e-4741-8d0b-c5d70daaed70" providerId="ADAL" clId="{456C64CF-1A31-40A8-9E49-27727AA67EE9}" dt="2025-05-28T13:30:42.383" v="46"/>
          <ac:spMkLst>
            <pc:docMk/>
            <pc:sldMk cId="902299331" sldId="387"/>
            <ac:spMk id="8" creationId="{8A8E3F37-C141-4FE6-A6DA-9493CCCBC478}"/>
          </ac:spMkLst>
        </pc:spChg>
        <pc:spChg chg="add mod">
          <ac:chgData name="Lucy Hawksley" userId="f6a89a8e-ac0e-4741-8d0b-c5d70daaed70" providerId="ADAL" clId="{456C64CF-1A31-40A8-9E49-27727AA67EE9}" dt="2025-05-28T13:30:42.383" v="46"/>
          <ac:spMkLst>
            <pc:docMk/>
            <pc:sldMk cId="902299331" sldId="387"/>
            <ac:spMk id="9" creationId="{F3240C84-B03E-42B2-AD46-B997542D67E9}"/>
          </ac:spMkLst>
        </pc:spChg>
        <pc:picChg chg="add mod">
          <ac:chgData name="Lucy Hawksley" userId="f6a89a8e-ac0e-4741-8d0b-c5d70daaed70" providerId="ADAL" clId="{456C64CF-1A31-40A8-9E49-27727AA67EE9}" dt="2025-05-28T13:30:42.383" v="46"/>
          <ac:picMkLst>
            <pc:docMk/>
            <pc:sldMk cId="902299331" sldId="387"/>
            <ac:picMk id="10" creationId="{0D1AA2E7-C689-4D81-9FCA-CDE6E17B31B9}"/>
          </ac:picMkLst>
        </pc:picChg>
      </pc:sldChg>
      <pc:sldChg chg="addSp modSp">
        <pc:chgData name="Lucy Hawksley" userId="f6a89a8e-ac0e-4741-8d0b-c5d70daaed70" providerId="ADAL" clId="{456C64CF-1A31-40A8-9E49-27727AA67EE9}" dt="2025-05-28T13:30:11.896" v="26"/>
        <pc:sldMkLst>
          <pc:docMk/>
          <pc:sldMk cId="3296361028" sldId="388"/>
        </pc:sldMkLst>
        <pc:spChg chg="add mod">
          <ac:chgData name="Lucy Hawksley" userId="f6a89a8e-ac0e-4741-8d0b-c5d70daaed70" providerId="ADAL" clId="{456C64CF-1A31-40A8-9E49-27727AA67EE9}" dt="2025-05-28T13:30:11.896" v="26"/>
          <ac:spMkLst>
            <pc:docMk/>
            <pc:sldMk cId="3296361028" sldId="388"/>
            <ac:spMk id="4" creationId="{81A2135F-B6C7-4313-9F23-C82C94484F66}"/>
          </ac:spMkLst>
        </pc:spChg>
        <pc:spChg chg="add mod">
          <ac:chgData name="Lucy Hawksley" userId="f6a89a8e-ac0e-4741-8d0b-c5d70daaed70" providerId="ADAL" clId="{456C64CF-1A31-40A8-9E49-27727AA67EE9}" dt="2025-05-28T13:30:11.896" v="26"/>
          <ac:spMkLst>
            <pc:docMk/>
            <pc:sldMk cId="3296361028" sldId="388"/>
            <ac:spMk id="5" creationId="{2938FAB8-BBA8-43DD-AB22-FA676EAD78DA}"/>
          </ac:spMkLst>
        </pc:spChg>
        <pc:spChg chg="add mod">
          <ac:chgData name="Lucy Hawksley" userId="f6a89a8e-ac0e-4741-8d0b-c5d70daaed70" providerId="ADAL" clId="{456C64CF-1A31-40A8-9E49-27727AA67EE9}" dt="2025-05-28T13:30:11.896" v="26"/>
          <ac:spMkLst>
            <pc:docMk/>
            <pc:sldMk cId="3296361028" sldId="388"/>
            <ac:spMk id="6" creationId="{1501C102-F566-4497-BD8F-F1F22084EAC2}"/>
          </ac:spMkLst>
        </pc:spChg>
        <pc:picChg chg="add mod">
          <ac:chgData name="Lucy Hawksley" userId="f6a89a8e-ac0e-4741-8d0b-c5d70daaed70" providerId="ADAL" clId="{456C64CF-1A31-40A8-9E49-27727AA67EE9}" dt="2025-05-28T13:30:11.896" v="26"/>
          <ac:picMkLst>
            <pc:docMk/>
            <pc:sldMk cId="3296361028" sldId="388"/>
            <ac:picMk id="7" creationId="{A27E7775-EECB-4EB3-93A8-6C8383B87383}"/>
          </ac:picMkLst>
        </pc:picChg>
      </pc:sldChg>
      <pc:sldChg chg="addSp modSp">
        <pc:chgData name="Lucy Hawksley" userId="f6a89a8e-ac0e-4741-8d0b-c5d70daaed70" providerId="ADAL" clId="{456C64CF-1A31-40A8-9E49-27727AA67EE9}" dt="2025-05-28T13:30:24.365" v="34"/>
        <pc:sldMkLst>
          <pc:docMk/>
          <pc:sldMk cId="3274594609" sldId="389"/>
        </pc:sldMkLst>
        <pc:spChg chg="add mod">
          <ac:chgData name="Lucy Hawksley" userId="f6a89a8e-ac0e-4741-8d0b-c5d70daaed70" providerId="ADAL" clId="{456C64CF-1A31-40A8-9E49-27727AA67EE9}" dt="2025-05-28T13:30:24.365" v="34"/>
          <ac:spMkLst>
            <pc:docMk/>
            <pc:sldMk cId="3274594609" sldId="389"/>
            <ac:spMk id="4" creationId="{2ADEE514-3F5E-4917-A2AE-82CD704266D3}"/>
          </ac:spMkLst>
        </pc:spChg>
        <pc:spChg chg="add mod">
          <ac:chgData name="Lucy Hawksley" userId="f6a89a8e-ac0e-4741-8d0b-c5d70daaed70" providerId="ADAL" clId="{456C64CF-1A31-40A8-9E49-27727AA67EE9}" dt="2025-05-28T13:30:24.365" v="34"/>
          <ac:spMkLst>
            <pc:docMk/>
            <pc:sldMk cId="3274594609" sldId="389"/>
            <ac:spMk id="5" creationId="{A8820D82-51CA-4F78-B981-AAF4B4FEA2D8}"/>
          </ac:spMkLst>
        </pc:spChg>
        <pc:spChg chg="add mod">
          <ac:chgData name="Lucy Hawksley" userId="f6a89a8e-ac0e-4741-8d0b-c5d70daaed70" providerId="ADAL" clId="{456C64CF-1A31-40A8-9E49-27727AA67EE9}" dt="2025-05-28T13:30:24.365" v="34"/>
          <ac:spMkLst>
            <pc:docMk/>
            <pc:sldMk cId="3274594609" sldId="389"/>
            <ac:spMk id="6" creationId="{D8E78E43-8BA6-4FB1-83EA-9AF576505238}"/>
          </ac:spMkLst>
        </pc:spChg>
        <pc:picChg chg="add mod">
          <ac:chgData name="Lucy Hawksley" userId="f6a89a8e-ac0e-4741-8d0b-c5d70daaed70" providerId="ADAL" clId="{456C64CF-1A31-40A8-9E49-27727AA67EE9}" dt="2025-05-28T13:30:24.365" v="34"/>
          <ac:picMkLst>
            <pc:docMk/>
            <pc:sldMk cId="3274594609" sldId="389"/>
            <ac:picMk id="7" creationId="{CFF66EEE-BEF4-4191-8245-55549A13644D}"/>
          </ac:picMkLst>
        </pc:picChg>
      </pc:sldChg>
      <pc:sldChg chg="addSp modSp">
        <pc:chgData name="Lucy Hawksley" userId="f6a89a8e-ac0e-4741-8d0b-c5d70daaed70" providerId="ADAL" clId="{456C64CF-1A31-40A8-9E49-27727AA67EE9}" dt="2025-05-28T13:30:32.505" v="40"/>
        <pc:sldMkLst>
          <pc:docMk/>
          <pc:sldMk cId="3053018126" sldId="390"/>
        </pc:sldMkLst>
        <pc:spChg chg="add mod">
          <ac:chgData name="Lucy Hawksley" userId="f6a89a8e-ac0e-4741-8d0b-c5d70daaed70" providerId="ADAL" clId="{456C64CF-1A31-40A8-9E49-27727AA67EE9}" dt="2025-05-28T13:30:32.505" v="40"/>
          <ac:spMkLst>
            <pc:docMk/>
            <pc:sldMk cId="3053018126" sldId="390"/>
            <ac:spMk id="7" creationId="{7F58D603-FDD1-4A12-AB6A-39FC52A0ADBD}"/>
          </ac:spMkLst>
        </pc:spChg>
        <pc:spChg chg="add mod">
          <ac:chgData name="Lucy Hawksley" userId="f6a89a8e-ac0e-4741-8d0b-c5d70daaed70" providerId="ADAL" clId="{456C64CF-1A31-40A8-9E49-27727AA67EE9}" dt="2025-05-28T13:30:32.505" v="40"/>
          <ac:spMkLst>
            <pc:docMk/>
            <pc:sldMk cId="3053018126" sldId="390"/>
            <ac:spMk id="8" creationId="{862ABF16-C7CF-431C-9602-2248DF1543EF}"/>
          </ac:spMkLst>
        </pc:spChg>
        <pc:spChg chg="add mod">
          <ac:chgData name="Lucy Hawksley" userId="f6a89a8e-ac0e-4741-8d0b-c5d70daaed70" providerId="ADAL" clId="{456C64CF-1A31-40A8-9E49-27727AA67EE9}" dt="2025-05-28T13:30:32.505" v="40"/>
          <ac:spMkLst>
            <pc:docMk/>
            <pc:sldMk cId="3053018126" sldId="390"/>
            <ac:spMk id="9" creationId="{C5523D84-0162-4C77-9802-1170863B1AAE}"/>
          </ac:spMkLst>
        </pc:spChg>
        <pc:picChg chg="add mod">
          <ac:chgData name="Lucy Hawksley" userId="f6a89a8e-ac0e-4741-8d0b-c5d70daaed70" providerId="ADAL" clId="{456C64CF-1A31-40A8-9E49-27727AA67EE9}" dt="2025-05-28T13:30:32.505" v="40"/>
          <ac:picMkLst>
            <pc:docMk/>
            <pc:sldMk cId="3053018126" sldId="390"/>
            <ac:picMk id="10" creationId="{E3545C16-8E4B-431A-8128-F858B71D2192}"/>
          </ac:picMkLst>
        </pc:picChg>
      </pc:sldChg>
      <pc:sldChg chg="addSp modSp">
        <pc:chgData name="Lucy Hawksley" userId="f6a89a8e-ac0e-4741-8d0b-c5d70daaed70" providerId="ADAL" clId="{456C64CF-1A31-40A8-9E49-27727AA67EE9}" dt="2025-05-28T13:30:51.946" v="53"/>
        <pc:sldMkLst>
          <pc:docMk/>
          <pc:sldMk cId="2347030110" sldId="391"/>
        </pc:sldMkLst>
        <pc:spChg chg="add mod">
          <ac:chgData name="Lucy Hawksley" userId="f6a89a8e-ac0e-4741-8d0b-c5d70daaed70" providerId="ADAL" clId="{456C64CF-1A31-40A8-9E49-27727AA67EE9}" dt="2025-05-28T13:30:51.946" v="53"/>
          <ac:spMkLst>
            <pc:docMk/>
            <pc:sldMk cId="2347030110" sldId="391"/>
            <ac:spMk id="4" creationId="{4EDE8F8F-1010-47E6-B4F3-03097A98E331}"/>
          </ac:spMkLst>
        </pc:spChg>
        <pc:spChg chg="add mod">
          <ac:chgData name="Lucy Hawksley" userId="f6a89a8e-ac0e-4741-8d0b-c5d70daaed70" providerId="ADAL" clId="{456C64CF-1A31-40A8-9E49-27727AA67EE9}" dt="2025-05-28T13:30:51.946" v="53"/>
          <ac:spMkLst>
            <pc:docMk/>
            <pc:sldMk cId="2347030110" sldId="391"/>
            <ac:spMk id="5" creationId="{2F2492CB-70E1-4A6A-9C55-52C9B5189277}"/>
          </ac:spMkLst>
        </pc:spChg>
        <pc:spChg chg="add mod">
          <ac:chgData name="Lucy Hawksley" userId="f6a89a8e-ac0e-4741-8d0b-c5d70daaed70" providerId="ADAL" clId="{456C64CF-1A31-40A8-9E49-27727AA67EE9}" dt="2025-05-28T13:30:51.946" v="53"/>
          <ac:spMkLst>
            <pc:docMk/>
            <pc:sldMk cId="2347030110" sldId="391"/>
            <ac:spMk id="6" creationId="{C7AB1EFB-D56C-4AF0-83DD-A3CB4F5BF9DD}"/>
          </ac:spMkLst>
        </pc:spChg>
        <pc:picChg chg="add mod">
          <ac:chgData name="Lucy Hawksley" userId="f6a89a8e-ac0e-4741-8d0b-c5d70daaed70" providerId="ADAL" clId="{456C64CF-1A31-40A8-9E49-27727AA67EE9}" dt="2025-05-28T13:30:51.946" v="53"/>
          <ac:picMkLst>
            <pc:docMk/>
            <pc:sldMk cId="2347030110" sldId="391"/>
            <ac:picMk id="7" creationId="{C0388D86-D333-4A8D-82FA-F6AA691FE1AA}"/>
          </ac:picMkLst>
        </pc:picChg>
      </pc:sldChg>
      <pc:sldChg chg="addSp modSp">
        <pc:chgData name="Lucy Hawksley" userId="f6a89a8e-ac0e-4741-8d0b-c5d70daaed70" providerId="ADAL" clId="{456C64CF-1A31-40A8-9E49-27727AA67EE9}" dt="2025-05-28T13:31:07.151" v="61"/>
        <pc:sldMkLst>
          <pc:docMk/>
          <pc:sldMk cId="2158803968" sldId="392"/>
        </pc:sldMkLst>
        <pc:spChg chg="add mod">
          <ac:chgData name="Lucy Hawksley" userId="f6a89a8e-ac0e-4741-8d0b-c5d70daaed70" providerId="ADAL" clId="{456C64CF-1A31-40A8-9E49-27727AA67EE9}" dt="2025-05-28T13:31:07.151" v="61"/>
          <ac:spMkLst>
            <pc:docMk/>
            <pc:sldMk cId="2158803968" sldId="392"/>
            <ac:spMk id="4" creationId="{37AA528D-8536-4638-9CD9-AF8BCC951071}"/>
          </ac:spMkLst>
        </pc:spChg>
        <pc:spChg chg="add mod">
          <ac:chgData name="Lucy Hawksley" userId="f6a89a8e-ac0e-4741-8d0b-c5d70daaed70" providerId="ADAL" clId="{456C64CF-1A31-40A8-9E49-27727AA67EE9}" dt="2025-05-28T13:31:07.151" v="61"/>
          <ac:spMkLst>
            <pc:docMk/>
            <pc:sldMk cId="2158803968" sldId="392"/>
            <ac:spMk id="6" creationId="{9FEAC050-EEA9-4BF4-9A60-89A20A1A14A4}"/>
          </ac:spMkLst>
        </pc:spChg>
        <pc:spChg chg="add mod">
          <ac:chgData name="Lucy Hawksley" userId="f6a89a8e-ac0e-4741-8d0b-c5d70daaed70" providerId="ADAL" clId="{456C64CF-1A31-40A8-9E49-27727AA67EE9}" dt="2025-05-28T13:31:07.151" v="61"/>
          <ac:spMkLst>
            <pc:docMk/>
            <pc:sldMk cId="2158803968" sldId="392"/>
            <ac:spMk id="7" creationId="{0CB7E031-F218-4F0B-B6D7-B8A637145B45}"/>
          </ac:spMkLst>
        </pc:spChg>
        <pc:picChg chg="add mod">
          <ac:chgData name="Lucy Hawksley" userId="f6a89a8e-ac0e-4741-8d0b-c5d70daaed70" providerId="ADAL" clId="{456C64CF-1A31-40A8-9E49-27727AA67EE9}" dt="2025-05-28T13:31:07.151" v="61"/>
          <ac:picMkLst>
            <pc:docMk/>
            <pc:sldMk cId="2158803968" sldId="392"/>
            <ac:picMk id="8" creationId="{DB1E1CBF-484F-4B55-A881-CC42BCA4DC7A}"/>
          </ac:picMkLst>
        </pc:picChg>
      </pc:sldChg>
      <pc:sldChg chg="addSp modSp delCm">
        <pc:chgData name="Lucy Hawksley" userId="f6a89a8e-ac0e-4741-8d0b-c5d70daaed70" providerId="ADAL" clId="{456C64CF-1A31-40A8-9E49-27727AA67EE9}" dt="2025-05-28T13:31:00.417" v="57"/>
        <pc:sldMkLst>
          <pc:docMk/>
          <pc:sldMk cId="2046878205" sldId="393"/>
        </pc:sldMkLst>
        <pc:spChg chg="add mod">
          <ac:chgData name="Lucy Hawksley" userId="f6a89a8e-ac0e-4741-8d0b-c5d70daaed70" providerId="ADAL" clId="{456C64CF-1A31-40A8-9E49-27727AA67EE9}" dt="2025-05-28T13:30:58.908" v="56"/>
          <ac:spMkLst>
            <pc:docMk/>
            <pc:sldMk cId="2046878205" sldId="393"/>
            <ac:spMk id="7" creationId="{059C3743-B807-445A-B735-EEFE82E4677C}"/>
          </ac:spMkLst>
        </pc:spChg>
        <pc:spChg chg="add mod">
          <ac:chgData name="Lucy Hawksley" userId="f6a89a8e-ac0e-4741-8d0b-c5d70daaed70" providerId="ADAL" clId="{456C64CF-1A31-40A8-9E49-27727AA67EE9}" dt="2025-05-28T13:30:58.908" v="56"/>
          <ac:spMkLst>
            <pc:docMk/>
            <pc:sldMk cId="2046878205" sldId="393"/>
            <ac:spMk id="8" creationId="{2AA7D963-A19F-408E-B692-BCF3E091EAE8}"/>
          </ac:spMkLst>
        </pc:spChg>
        <pc:spChg chg="add mod">
          <ac:chgData name="Lucy Hawksley" userId="f6a89a8e-ac0e-4741-8d0b-c5d70daaed70" providerId="ADAL" clId="{456C64CF-1A31-40A8-9E49-27727AA67EE9}" dt="2025-05-28T13:30:58.908" v="56"/>
          <ac:spMkLst>
            <pc:docMk/>
            <pc:sldMk cId="2046878205" sldId="393"/>
            <ac:spMk id="9" creationId="{496E0B25-C144-48E0-9F78-66428B95C029}"/>
          </ac:spMkLst>
        </pc:spChg>
        <pc:picChg chg="add mod">
          <ac:chgData name="Lucy Hawksley" userId="f6a89a8e-ac0e-4741-8d0b-c5d70daaed70" providerId="ADAL" clId="{456C64CF-1A31-40A8-9E49-27727AA67EE9}" dt="2025-05-28T13:30:58.908" v="56"/>
          <ac:picMkLst>
            <pc:docMk/>
            <pc:sldMk cId="2046878205" sldId="393"/>
            <ac:picMk id="10" creationId="{9470CAD6-FB61-481E-820A-689A6CA5AC14}"/>
          </ac:picMkLst>
        </pc:picChg>
      </pc:sldChg>
      <pc:sldChg chg="addSp modSp">
        <pc:chgData name="Lucy Hawksley" userId="f6a89a8e-ac0e-4741-8d0b-c5d70daaed70" providerId="ADAL" clId="{456C64CF-1A31-40A8-9E49-27727AA67EE9}" dt="2025-05-28T13:30:15.250" v="28"/>
        <pc:sldMkLst>
          <pc:docMk/>
          <pc:sldMk cId="2085512776" sldId="394"/>
        </pc:sldMkLst>
        <pc:spChg chg="add mod">
          <ac:chgData name="Lucy Hawksley" userId="f6a89a8e-ac0e-4741-8d0b-c5d70daaed70" providerId="ADAL" clId="{456C64CF-1A31-40A8-9E49-27727AA67EE9}" dt="2025-05-28T13:30:15.250" v="28"/>
          <ac:spMkLst>
            <pc:docMk/>
            <pc:sldMk cId="2085512776" sldId="394"/>
            <ac:spMk id="15" creationId="{95A5A048-B92A-4197-A461-5E24C5D7A6E0}"/>
          </ac:spMkLst>
        </pc:spChg>
        <pc:spChg chg="add mod">
          <ac:chgData name="Lucy Hawksley" userId="f6a89a8e-ac0e-4741-8d0b-c5d70daaed70" providerId="ADAL" clId="{456C64CF-1A31-40A8-9E49-27727AA67EE9}" dt="2025-05-28T13:30:15.250" v="28"/>
          <ac:spMkLst>
            <pc:docMk/>
            <pc:sldMk cId="2085512776" sldId="394"/>
            <ac:spMk id="16" creationId="{CFB1E7A2-955A-4B8F-A875-EBCADCC7EA63}"/>
          </ac:spMkLst>
        </pc:spChg>
        <pc:spChg chg="add mod">
          <ac:chgData name="Lucy Hawksley" userId="f6a89a8e-ac0e-4741-8d0b-c5d70daaed70" providerId="ADAL" clId="{456C64CF-1A31-40A8-9E49-27727AA67EE9}" dt="2025-05-28T13:30:15.250" v="28"/>
          <ac:spMkLst>
            <pc:docMk/>
            <pc:sldMk cId="2085512776" sldId="394"/>
            <ac:spMk id="17" creationId="{80A24A62-38A8-4CEB-A727-0B745660D723}"/>
          </ac:spMkLst>
        </pc:spChg>
        <pc:picChg chg="add mod">
          <ac:chgData name="Lucy Hawksley" userId="f6a89a8e-ac0e-4741-8d0b-c5d70daaed70" providerId="ADAL" clId="{456C64CF-1A31-40A8-9E49-27727AA67EE9}" dt="2025-05-28T13:30:15.250" v="28"/>
          <ac:picMkLst>
            <pc:docMk/>
            <pc:sldMk cId="2085512776" sldId="394"/>
            <ac:picMk id="18" creationId="{082455AA-46DD-457E-98F9-2D7426DA3D55}"/>
          </ac:picMkLst>
        </pc:picChg>
      </pc:sldChg>
      <pc:sldChg chg="addSp modSp delCm">
        <pc:chgData name="Lucy Hawksley" userId="f6a89a8e-ac0e-4741-8d0b-c5d70daaed70" providerId="ADAL" clId="{456C64CF-1A31-40A8-9E49-27727AA67EE9}" dt="2025-05-28T13:31:05.094" v="60"/>
        <pc:sldMkLst>
          <pc:docMk/>
          <pc:sldMk cId="3034581910" sldId="395"/>
        </pc:sldMkLst>
        <pc:spChg chg="add mod">
          <ac:chgData name="Lucy Hawksley" userId="f6a89a8e-ac0e-4741-8d0b-c5d70daaed70" providerId="ADAL" clId="{456C64CF-1A31-40A8-9E49-27727AA67EE9}" dt="2025-05-28T13:31:03.387" v="58"/>
          <ac:spMkLst>
            <pc:docMk/>
            <pc:sldMk cId="3034581910" sldId="395"/>
            <ac:spMk id="5" creationId="{7524DD6C-E457-47CB-9DAC-A0C66831FEF7}"/>
          </ac:spMkLst>
        </pc:spChg>
        <pc:spChg chg="add mod">
          <ac:chgData name="Lucy Hawksley" userId="f6a89a8e-ac0e-4741-8d0b-c5d70daaed70" providerId="ADAL" clId="{456C64CF-1A31-40A8-9E49-27727AA67EE9}" dt="2025-05-28T13:31:03.387" v="58"/>
          <ac:spMkLst>
            <pc:docMk/>
            <pc:sldMk cId="3034581910" sldId="395"/>
            <ac:spMk id="7" creationId="{AF06425D-BF80-41CB-9E6B-49DA443D91FC}"/>
          </ac:spMkLst>
        </pc:spChg>
        <pc:spChg chg="add mod">
          <ac:chgData name="Lucy Hawksley" userId="f6a89a8e-ac0e-4741-8d0b-c5d70daaed70" providerId="ADAL" clId="{456C64CF-1A31-40A8-9E49-27727AA67EE9}" dt="2025-05-28T13:31:03.387" v="58"/>
          <ac:spMkLst>
            <pc:docMk/>
            <pc:sldMk cId="3034581910" sldId="395"/>
            <ac:spMk id="8" creationId="{F313A9E4-7605-44B2-9CE2-07DF479780CB}"/>
          </ac:spMkLst>
        </pc:spChg>
        <pc:picChg chg="add mod">
          <ac:chgData name="Lucy Hawksley" userId="f6a89a8e-ac0e-4741-8d0b-c5d70daaed70" providerId="ADAL" clId="{456C64CF-1A31-40A8-9E49-27727AA67EE9}" dt="2025-05-28T13:31:03.387" v="58"/>
          <ac:picMkLst>
            <pc:docMk/>
            <pc:sldMk cId="3034581910" sldId="395"/>
            <ac:picMk id="9" creationId="{F5C334D3-449A-459B-A129-8683BC90FF5D}"/>
          </ac:picMkLst>
        </pc:picChg>
      </pc:sldChg>
      <pc:sldChg chg="addSp modSp">
        <pc:chgData name="Lucy Hawksley" userId="f6a89a8e-ac0e-4741-8d0b-c5d70daaed70" providerId="ADAL" clId="{456C64CF-1A31-40A8-9E49-27727AA67EE9}" dt="2025-05-28T13:29:58.794" v="23"/>
        <pc:sldMkLst>
          <pc:docMk/>
          <pc:sldMk cId="294866725" sldId="396"/>
        </pc:sldMkLst>
        <pc:spChg chg="add mod">
          <ac:chgData name="Lucy Hawksley" userId="f6a89a8e-ac0e-4741-8d0b-c5d70daaed70" providerId="ADAL" clId="{456C64CF-1A31-40A8-9E49-27727AA67EE9}" dt="2025-05-28T13:29:58.794" v="23"/>
          <ac:spMkLst>
            <pc:docMk/>
            <pc:sldMk cId="294866725" sldId="396"/>
            <ac:spMk id="4" creationId="{6665B868-2DBA-48C5-92CA-DA3A63717332}"/>
          </ac:spMkLst>
        </pc:spChg>
        <pc:spChg chg="add mod">
          <ac:chgData name="Lucy Hawksley" userId="f6a89a8e-ac0e-4741-8d0b-c5d70daaed70" providerId="ADAL" clId="{456C64CF-1A31-40A8-9E49-27727AA67EE9}" dt="2025-05-28T13:29:58.794" v="23"/>
          <ac:spMkLst>
            <pc:docMk/>
            <pc:sldMk cId="294866725" sldId="396"/>
            <ac:spMk id="5" creationId="{B91C9858-B071-413B-9A7A-FA4ABD0D1D67}"/>
          </ac:spMkLst>
        </pc:spChg>
        <pc:spChg chg="add mod">
          <ac:chgData name="Lucy Hawksley" userId="f6a89a8e-ac0e-4741-8d0b-c5d70daaed70" providerId="ADAL" clId="{456C64CF-1A31-40A8-9E49-27727AA67EE9}" dt="2025-05-28T13:29:58.794" v="23"/>
          <ac:spMkLst>
            <pc:docMk/>
            <pc:sldMk cId="294866725" sldId="396"/>
            <ac:spMk id="6" creationId="{ED3FCC37-F568-46DC-BD86-2ECBB7442A52}"/>
          </ac:spMkLst>
        </pc:spChg>
        <pc:picChg chg="add mod">
          <ac:chgData name="Lucy Hawksley" userId="f6a89a8e-ac0e-4741-8d0b-c5d70daaed70" providerId="ADAL" clId="{456C64CF-1A31-40A8-9E49-27727AA67EE9}" dt="2025-05-28T13:29:58.794" v="23"/>
          <ac:picMkLst>
            <pc:docMk/>
            <pc:sldMk cId="294866725" sldId="396"/>
            <ac:picMk id="8" creationId="{D14027C2-58EC-4124-A5CF-E092295BAC90}"/>
          </ac:picMkLst>
        </pc:picChg>
      </pc:sldChg>
      <pc:sldChg chg="addSp modSp">
        <pc:chgData name="Lucy Hawksley" userId="f6a89a8e-ac0e-4741-8d0b-c5d70daaed70" providerId="ADAL" clId="{456C64CF-1A31-40A8-9E49-27727AA67EE9}" dt="2025-05-28T13:31:17.631" v="68"/>
        <pc:sldMkLst>
          <pc:docMk/>
          <pc:sldMk cId="3249804169" sldId="397"/>
        </pc:sldMkLst>
        <pc:spChg chg="add mod">
          <ac:chgData name="Lucy Hawksley" userId="f6a89a8e-ac0e-4741-8d0b-c5d70daaed70" providerId="ADAL" clId="{456C64CF-1A31-40A8-9E49-27727AA67EE9}" dt="2025-05-28T13:31:17.631" v="68"/>
          <ac:spMkLst>
            <pc:docMk/>
            <pc:sldMk cId="3249804169" sldId="397"/>
            <ac:spMk id="6" creationId="{6A0FB7D7-4C94-46D5-B180-936C5DD5FA86}"/>
          </ac:spMkLst>
        </pc:spChg>
        <pc:spChg chg="add mod">
          <ac:chgData name="Lucy Hawksley" userId="f6a89a8e-ac0e-4741-8d0b-c5d70daaed70" providerId="ADAL" clId="{456C64CF-1A31-40A8-9E49-27727AA67EE9}" dt="2025-05-28T13:31:17.631" v="68"/>
          <ac:spMkLst>
            <pc:docMk/>
            <pc:sldMk cId="3249804169" sldId="397"/>
            <ac:spMk id="7" creationId="{83E296C6-DC24-43C5-AFE9-D408C88F8EBC}"/>
          </ac:spMkLst>
        </pc:spChg>
        <pc:spChg chg="add mod">
          <ac:chgData name="Lucy Hawksley" userId="f6a89a8e-ac0e-4741-8d0b-c5d70daaed70" providerId="ADAL" clId="{456C64CF-1A31-40A8-9E49-27727AA67EE9}" dt="2025-05-28T13:31:17.631" v="68"/>
          <ac:spMkLst>
            <pc:docMk/>
            <pc:sldMk cId="3249804169" sldId="397"/>
            <ac:spMk id="8" creationId="{B6158ED9-10F9-43EA-AE21-EA78AC969F3A}"/>
          </ac:spMkLst>
        </pc:spChg>
        <pc:picChg chg="add mod">
          <ac:chgData name="Lucy Hawksley" userId="f6a89a8e-ac0e-4741-8d0b-c5d70daaed70" providerId="ADAL" clId="{456C64CF-1A31-40A8-9E49-27727AA67EE9}" dt="2025-05-28T13:31:17.631" v="68"/>
          <ac:picMkLst>
            <pc:docMk/>
            <pc:sldMk cId="3249804169" sldId="397"/>
            <ac:picMk id="9" creationId="{217F679D-1F6E-49D9-BFC8-2CE4465C497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997B629-9E9D-4683-BE45-69BBBC2A9C33}" type="datetimeFigureOut">
              <a:rPr lang="en-GB" smtClean="0"/>
              <a:t>28/05/2025</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1BBD79-A804-45E9-B8E3-9A16A3218D6A}" type="slidenum">
              <a:rPr lang="en-GB" smtClean="0"/>
              <a:t>‹#›</a:t>
            </a:fld>
            <a:endParaRPr lang="en-GB"/>
          </a:p>
        </p:txBody>
      </p:sp>
    </p:spTree>
    <p:extLst>
      <p:ext uri="{BB962C8B-B14F-4D97-AF65-F5344CB8AC3E}">
        <p14:creationId xmlns:p14="http://schemas.microsoft.com/office/powerpoint/2010/main" val="1988039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japansociety.org.uk/resource?resource=25"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u="none" dirty="0">
                <a:effectLst/>
                <a:latin typeface="Calibri"/>
                <a:ea typeface="Calibri"/>
                <a:cs typeface="Calibri"/>
              </a:rPr>
              <a:t>Teacher’s Notes:</a:t>
            </a:r>
          </a:p>
          <a:p>
            <a:pPr>
              <a:defRPr/>
            </a:pPr>
            <a:r>
              <a:rPr lang="en-GB" sz="1400" dirty="0">
                <a:ea typeface="Calibri"/>
                <a:cs typeface="Calibri"/>
              </a:rPr>
              <a:t>Ask pupils about the image on screen and prompt a discussion. You could also ask them if they recognise these people and if they have seen them anywhere before – on TV, in videogames, anime, manga, books, etc.</a:t>
            </a:r>
          </a:p>
          <a:p>
            <a:pPr>
              <a:defRPr/>
            </a:pPr>
            <a:r>
              <a:rPr lang="en-GB" sz="1400" dirty="0">
                <a:ea typeface="Calibri"/>
                <a:cs typeface="Calibri"/>
              </a:rPr>
              <a:t>This image is of two skilled samurai warriors fighting – Miyamoto </a:t>
            </a:r>
            <a:r>
              <a:rPr lang="en-GB" sz="1400" dirty="0" err="1">
                <a:ea typeface="Calibri"/>
                <a:cs typeface="Calibri"/>
              </a:rPr>
              <a:t>Musashi</a:t>
            </a:r>
            <a:r>
              <a:rPr lang="en-GB" sz="1400" dirty="0">
                <a:ea typeface="Calibri"/>
                <a:cs typeface="Calibri"/>
              </a:rPr>
              <a:t> and Sasaki </a:t>
            </a:r>
            <a:r>
              <a:rPr lang="en-GB" sz="1400" dirty="0" err="1">
                <a:ea typeface="Calibri"/>
                <a:cs typeface="Calibri"/>
              </a:rPr>
              <a:t>Kojiro’s</a:t>
            </a:r>
            <a:r>
              <a:rPr lang="en-GB" sz="1400" dirty="0">
                <a:ea typeface="Calibri"/>
                <a:cs typeface="Calibri"/>
              </a:rPr>
              <a:t> duel on </a:t>
            </a:r>
            <a:r>
              <a:rPr lang="en-GB" sz="1400" dirty="0" err="1">
                <a:ea typeface="Calibri"/>
                <a:cs typeface="Calibri"/>
              </a:rPr>
              <a:t>Ganryuu</a:t>
            </a:r>
            <a:r>
              <a:rPr lang="en-GB" sz="1400" dirty="0">
                <a:ea typeface="Calibri"/>
                <a:cs typeface="Calibri"/>
              </a:rPr>
              <a:t> Island in 1612.</a:t>
            </a:r>
          </a:p>
          <a:p>
            <a:pPr>
              <a:defRPr/>
            </a:pPr>
            <a:r>
              <a:rPr lang="en-GB" sz="1400" dirty="0">
                <a:ea typeface="Calibri"/>
                <a:cs typeface="Calibri"/>
              </a:rPr>
              <a:t>Allow them to discuss in pairs or small groups first before feeding back to share ideas. Once they have shared ideas, introduce today's topic – samurai.</a:t>
            </a:r>
          </a:p>
          <a:p>
            <a:pPr>
              <a:defRPr/>
            </a:pPr>
            <a:r>
              <a:rPr lang="en-GB" sz="1400" b="1" dirty="0">
                <a:ea typeface="Calibri"/>
                <a:cs typeface="Calibri"/>
              </a:rPr>
              <a:t>Challenge</a:t>
            </a:r>
            <a:r>
              <a:rPr lang="en-GB" sz="1400" dirty="0">
                <a:ea typeface="Calibri"/>
                <a:cs typeface="Calibri"/>
              </a:rPr>
              <a:t> – This painting was produced in the 1800s, about 200 years after this supposed battle took place. Ask pupils to consider whether or not they think this is actually what the battle looked like. How do we know it is accurate or not? How do we know what happened? There were no cameras back during this period of history!</a:t>
            </a:r>
          </a:p>
          <a:p>
            <a:pPr>
              <a:defRPr/>
            </a:pPr>
            <a:endParaRPr lang="en-GB" sz="1400" dirty="0">
              <a:ea typeface="Calibri"/>
              <a:cs typeface="Calibri"/>
            </a:endParaRPr>
          </a:p>
          <a:p>
            <a:pPr>
              <a:defRPr/>
            </a:pPr>
            <a:r>
              <a:rPr lang="en-GB" sz="1400" dirty="0">
                <a:ea typeface="Calibri"/>
                <a:cs typeface="Calibri"/>
              </a:rPr>
              <a:t>Image from Wikimedia Commons – Duel between Miyamoto </a:t>
            </a:r>
            <a:r>
              <a:rPr lang="en-GB" sz="1400" dirty="0" err="1">
                <a:ea typeface="Calibri"/>
                <a:cs typeface="Calibri"/>
              </a:rPr>
              <a:t>Musashi</a:t>
            </a:r>
            <a:r>
              <a:rPr lang="en-GB" sz="1400" dirty="0">
                <a:ea typeface="Calibri"/>
                <a:cs typeface="Calibri"/>
              </a:rPr>
              <a:t> vs Sasaki </a:t>
            </a:r>
            <a:r>
              <a:rPr lang="en-GB" sz="1400" dirty="0" err="1">
                <a:ea typeface="Calibri"/>
                <a:cs typeface="Calibri"/>
              </a:rPr>
              <a:t>Kojiro</a:t>
            </a:r>
            <a:r>
              <a:rPr lang="en-GB" sz="1400" dirty="0">
                <a:ea typeface="Calibri"/>
                <a:cs typeface="Calibri"/>
              </a:rPr>
              <a:t> (https://commons.wikimedia.org/wiki/File:Miyamoto-Musashi-Fights-Sasaki-Kojiro-at-Ganryujima-Ukiyo-e.png)</a:t>
            </a:r>
            <a:endParaRPr lang="en-GB" dirty="0"/>
          </a:p>
          <a:p>
            <a:pPr>
              <a:defRPr/>
            </a:pPr>
            <a:endParaRPr lang="en-GB" sz="1050" dirty="0">
              <a:ea typeface="Calibri"/>
              <a:cs typeface="Calibri"/>
            </a:endParaRPr>
          </a:p>
        </p:txBody>
      </p:sp>
      <p:sp>
        <p:nvSpPr>
          <p:cNvPr id="4" name="Slide Number Placeholder 3"/>
          <p:cNvSpPr>
            <a:spLocks noGrp="1"/>
          </p:cNvSpPr>
          <p:nvPr>
            <p:ph type="sldNum" sz="quarter" idx="5"/>
          </p:nvPr>
        </p:nvSpPr>
        <p:spPr/>
        <p:txBody>
          <a:bodyPr/>
          <a:lstStyle/>
          <a:p>
            <a:fld id="{9D1BBD79-A804-45E9-B8E3-9A16A3218D6A}" type="slidenum">
              <a:rPr lang="en-GB" smtClean="0"/>
              <a:t>1</a:t>
            </a:fld>
            <a:endParaRPr lang="en-GB"/>
          </a:p>
        </p:txBody>
      </p:sp>
    </p:spTree>
    <p:extLst>
      <p:ext uri="{BB962C8B-B14F-4D97-AF65-F5344CB8AC3E}">
        <p14:creationId xmlns:p14="http://schemas.microsoft.com/office/powerpoint/2010/main" val="27540368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Calibri" panose="020F0502020204030204" pitchFamily="34" charset="0"/>
                <a:ea typeface="Calibri" panose="020F0502020204030204" pitchFamily="34" charset="0"/>
                <a:cs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a typeface="Calibri"/>
                <a:cs typeface="Calibri"/>
              </a:rPr>
              <a:t>Click on this slide twice to reveal the arrow and the date.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sz="1800"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800" dirty="0">
                <a:ea typeface="Calibri"/>
                <a:cs typeface="Calibri"/>
              </a:rPr>
              <a:t>Image of the Pyramids of Giza, Cairo - ©Donyanedomam via Canva.com</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83918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Calibri" panose="020F0502020204030204" pitchFamily="34" charset="0"/>
                <a:ea typeface="Calibri" panose="020F0502020204030204" pitchFamily="34" charset="0"/>
                <a:cs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a typeface="Calibri"/>
                <a:cs typeface="Calibri"/>
              </a:rPr>
              <a:t>Click on this slide twice to reveal the arrow and the date.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effectLst/>
                <a:latin typeface="Calibri" panose="020F0502020204030204" pitchFamily="34" charset="0"/>
                <a:ea typeface="Calibri" panose="020F0502020204030204" pitchFamily="34" charset="0"/>
                <a:cs typeface="Times New Roman" panose="02020603050405020304" pitchFamily="18" charset="0"/>
              </a:rPr>
              <a:t>Image of computer from Wikimedia Commons: https://commons.wikimedia.org/wiki/File:A_Personal_computer_in_Taiwan.jpg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9668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Calibri" panose="020F0502020204030204" pitchFamily="34" charset="0"/>
                <a:ea typeface="Calibri" panose="020F0502020204030204" pitchFamily="34" charset="0"/>
                <a:cs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a typeface="Calibri"/>
                <a:cs typeface="Calibri"/>
              </a:rPr>
              <a:t>Click on this slide twice to reveal the arrow and the date.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effectLst/>
                <a:latin typeface="Calibri" panose="020F0502020204030204" pitchFamily="34" charset="0"/>
                <a:ea typeface="Calibri" panose="020F0502020204030204" pitchFamily="34" charset="0"/>
                <a:cs typeface="Times New Roman" panose="02020603050405020304" pitchFamily="18" charset="0"/>
              </a:rPr>
              <a:t>Image of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Bayeaux</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Tapestry from Wikimedia Commons: https://commons.wikimedia.org/wiki/File:Bayeux_Tapestry_scene57_Harold_death.jpg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93576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effectLst/>
                <a:latin typeface="Calibri" panose="020F0502020204030204" pitchFamily="34" charset="0"/>
                <a:ea typeface="Calibri" panose="020F0502020204030204" pitchFamily="34" charset="0"/>
                <a:cs typeface="Times New Roman" panose="02020603050405020304" pitchFamily="18" charset="0"/>
              </a:rPr>
              <a:t>Teacher’s Notes:</a:t>
            </a: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Title slide.</a:t>
            </a: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This section will look at the key points in Japanese history which led to the rise of the samurai class.</a:t>
            </a:r>
          </a:p>
          <a:p>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Image of the Minamoto Clan from Wikimedia Commons: https://commons.wikimedia.org/wiki/File:Genealogy-of-the-Minamoto-Clan-Utagawa-Kuniyoshi.png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53485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165038-CB94-892B-BE56-436D9F1602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3E585B-629B-C236-F99C-09F62CCB90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8CD198-AF0B-CBCE-A11E-C52F439559C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Calibri"/>
                <a:ea typeface="Calibri"/>
                <a:cs typeface="Calibri"/>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effectLst/>
                <a:latin typeface="Calibri"/>
                <a:ea typeface="Calibri"/>
                <a:cs typeface="Calibri"/>
              </a:rPr>
              <a:t>Briefly show pupils the timeline that closely explores the different periods that samurai existed in throughout Japanese history. Key points to emphasise are…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GB" sz="1800" b="0" dirty="0">
                <a:effectLst/>
                <a:latin typeface="Calibri"/>
                <a:ea typeface="Calibri"/>
                <a:cs typeface="Calibri"/>
              </a:rPr>
              <a:t>The emergence of the samurai class in the Heian Period.</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GB" sz="1800" b="0" dirty="0">
                <a:effectLst/>
                <a:latin typeface="Calibri"/>
                <a:ea typeface="Calibri"/>
                <a:cs typeface="Calibri"/>
              </a:rPr>
              <a:t>The samurai coming to power in the Kamakura Period.</a:t>
            </a:r>
          </a:p>
          <a:p>
            <a:pPr marL="285750" indent="-285750">
              <a:buFontTx/>
              <a:buChar char="-"/>
              <a:defRPr/>
            </a:pPr>
            <a:r>
              <a:rPr lang="en-GB" sz="1800" b="0" dirty="0">
                <a:effectLst/>
                <a:latin typeface="Calibri"/>
                <a:ea typeface="Calibri"/>
                <a:cs typeface="Calibri"/>
              </a:rPr>
              <a:t>Years and years of war and fighting across Japan throughout the Muromachi and </a:t>
            </a:r>
            <a:r>
              <a:rPr lang="en-GB" sz="1800" b="0" dirty="0" err="1">
                <a:effectLst/>
                <a:latin typeface="Calibri"/>
                <a:ea typeface="Calibri"/>
                <a:cs typeface="Calibri"/>
              </a:rPr>
              <a:t>Azuchi-Momoyama</a:t>
            </a:r>
            <a:r>
              <a:rPr lang="en-GB" sz="1800" b="0" dirty="0">
                <a:effectLst/>
                <a:latin typeface="Calibri"/>
                <a:ea typeface="Calibri"/>
                <a:cs typeface="Calibri"/>
              </a:rPr>
              <a:t> Periods</a:t>
            </a:r>
            <a:r>
              <a:rPr lang="en-GB" sz="1800" dirty="0">
                <a:latin typeface="Calibri"/>
                <a:ea typeface="Calibri"/>
                <a:cs typeface="Calibri"/>
              </a:rPr>
              <a:t>.</a:t>
            </a:r>
            <a:endParaRPr lang="en-GB" sz="1800" b="0" dirty="0">
              <a:effectLst/>
              <a:latin typeface="Calibri" panose="020F0502020204030204" pitchFamily="34" charset="0"/>
              <a:ea typeface="Calibri" panose="020F0502020204030204" pitchFamily="34" charset="0"/>
              <a:cs typeface="Calibri"/>
            </a:endParaRPr>
          </a:p>
          <a:p>
            <a:pPr marL="285750" indent="-285750">
              <a:buFontTx/>
              <a:buChar char="-"/>
              <a:defRPr/>
            </a:pPr>
            <a:r>
              <a:rPr lang="en-GB" sz="1800" dirty="0">
                <a:latin typeface="Calibri"/>
                <a:ea typeface="Calibri"/>
                <a:cs typeface="Calibri"/>
              </a:rPr>
              <a:t>Within the </a:t>
            </a:r>
            <a:r>
              <a:rPr lang="en-GB" sz="1800" dirty="0" err="1">
                <a:latin typeface="Calibri"/>
                <a:ea typeface="Calibri"/>
                <a:cs typeface="Calibri"/>
              </a:rPr>
              <a:t>Azuchi</a:t>
            </a:r>
            <a:r>
              <a:rPr lang="en-GB" sz="1800" dirty="0">
                <a:latin typeface="Calibri"/>
                <a:ea typeface="Calibri"/>
                <a:cs typeface="Calibri"/>
              </a:rPr>
              <a:t>-Momoyama Period, powerful warlords fought to unify Japan.</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GB" sz="1800" b="0" dirty="0">
                <a:effectLst/>
                <a:latin typeface="Calibri"/>
                <a:ea typeface="Calibri"/>
                <a:cs typeface="Calibri"/>
              </a:rPr>
              <a:t>The Edo Period being a relatively peaceful time – however, the samurai were always ready to fight if necessary.</a:t>
            </a:r>
          </a:p>
        </p:txBody>
      </p:sp>
      <p:sp>
        <p:nvSpPr>
          <p:cNvPr id="4" name="Slide Number Placeholder 3">
            <a:extLst>
              <a:ext uri="{FF2B5EF4-FFF2-40B4-BE49-F238E27FC236}">
                <a16:creationId xmlns:a16="http://schemas.microsoft.com/office/drawing/2014/main" id="{2848DA5A-D8D1-9A75-9DEC-634C8F76557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88640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165038-CB94-892B-BE56-436D9F1602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3E585B-629B-C236-F99C-09F62CCB90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8CD198-AF0B-CBCE-A11E-C52F439559C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Calibri"/>
                <a:ea typeface="Calibri"/>
                <a:cs typeface="Calibri"/>
              </a:rPr>
              <a:t>Teacher’s Notes:</a:t>
            </a:r>
          </a:p>
          <a:p>
            <a:pPr>
              <a:defRPr/>
            </a:pPr>
            <a:r>
              <a:rPr lang="en-GB" sz="1800" dirty="0">
                <a:latin typeface="Calibri"/>
                <a:ea typeface="Calibri"/>
                <a:cs typeface="Calibri"/>
              </a:rPr>
              <a:t>Explain a bit more about what clans were like in the context of samurai history.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defRPr/>
            </a:pPr>
            <a:r>
              <a:rPr lang="en-GB" sz="1800" dirty="0">
                <a:latin typeface="Calibri"/>
                <a:ea typeface="Calibri"/>
                <a:cs typeface="Calibri"/>
              </a:rPr>
              <a:t>To help pupils better understand, you could liken clans to being similar to school houses that they belong to. They exist together essentially as a big team.</a:t>
            </a:r>
            <a:endParaRPr lang="en-GB" sz="1800" b="0" dirty="0">
              <a:effectLst/>
              <a:latin typeface="Calibri" panose="020F0502020204030204" pitchFamily="34" charset="0"/>
              <a:ea typeface="Calibri" panose="020F0502020204030204" pitchFamily="34" charset="0"/>
              <a:cs typeface="Calibri"/>
            </a:endParaRPr>
          </a:p>
          <a:p>
            <a:pPr>
              <a:defRPr/>
            </a:pPr>
            <a:endParaRPr lang="en-GB" sz="180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2848DA5A-D8D1-9A75-9DEC-634C8F76557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07124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32041-37BF-1C48-9909-5A306599AD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7D75D5-0A48-F471-1F1D-9233ADC5B2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07EEDE-1FAC-2B03-C0DC-69B14FB1456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Calibri" panose="020F0502020204030204" pitchFamily="34" charset="0"/>
                <a:ea typeface="Calibri" panose="020F0502020204030204" pitchFamily="34" charset="0"/>
                <a:cs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effectLst/>
                <a:latin typeface="Calibri" panose="020F0502020204030204" pitchFamily="34" charset="0"/>
                <a:ea typeface="Calibri" panose="020F0502020204030204" pitchFamily="34" charset="0"/>
                <a:cs typeface="Times New Roman" panose="02020603050405020304" pitchFamily="18" charset="0"/>
              </a:rPr>
              <a:t>The Minamoto clan and Taira clan were two very powerful clans of samurai warriors. They fought over the dominance of the imperial court and to ultimately take control of Japan.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effectLst/>
                <a:latin typeface="Calibri" panose="020F0502020204030204" pitchFamily="34" charset="0"/>
                <a:ea typeface="Calibri" panose="020F0502020204030204" pitchFamily="34" charset="0"/>
                <a:cs typeface="Times New Roman" panose="02020603050405020304" pitchFamily="18" charset="0"/>
              </a:rPr>
              <a:t>Image of the Battle of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Yashima</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in the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Genpei</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War from Wikimedia Commons: https://commons.wikimedia.org/wiki/File:Battle-of-Yashima-Genpei-War-1185-Utagawa-Kunisada.png</a:t>
            </a:r>
          </a:p>
        </p:txBody>
      </p:sp>
      <p:sp>
        <p:nvSpPr>
          <p:cNvPr id="4" name="Slide Number Placeholder 3">
            <a:extLst>
              <a:ext uri="{FF2B5EF4-FFF2-40B4-BE49-F238E27FC236}">
                <a16:creationId xmlns:a16="http://schemas.microsoft.com/office/drawing/2014/main" id="{F750A122-B35F-E6EA-449B-497C2FEE7A5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904001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32041-37BF-1C48-9909-5A306599AD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7D75D5-0A48-F471-1F1D-9233ADC5B2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07EEDE-1FAC-2B03-C0DC-69B14FB1456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Calibri"/>
                <a:ea typeface="Calibri"/>
                <a:cs typeface="Calibri"/>
              </a:rPr>
              <a:t>Teacher’s Notes:</a:t>
            </a:r>
          </a:p>
          <a:p>
            <a:pPr>
              <a:defRPr/>
            </a:pPr>
            <a:r>
              <a:rPr lang="en-GB" sz="1800" b="0" dirty="0">
                <a:latin typeface="Calibri" panose="020F0502020204030204" pitchFamily="34" charset="0"/>
                <a:ea typeface="Calibri" panose="020F0502020204030204" pitchFamily="34" charset="0"/>
                <a:cs typeface="Times New Roman" panose="02020603050405020304" pitchFamily="18" charset="0"/>
              </a:rPr>
              <a:t>Whilst Minamoto Yoritomo became shogun of Japan in 1192, the emperor still largely had power and control over Japan. But as time passed, the shogun and shogunate gradually took power away from the emperor. The shogun was the de facto (actual) leader of Japan, whilst the emperor held a mostly symbolic, ceremonious role.</a:t>
            </a:r>
          </a:p>
          <a:p>
            <a:pPr>
              <a:defRPr/>
            </a:pPr>
            <a:endParaRPr lang="en-GB" sz="1800" b="1" dirty="0">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effectLst/>
                <a:latin typeface="Calibri"/>
                <a:ea typeface="Calibri"/>
                <a:cs typeface="Calibri"/>
              </a:rPr>
              <a:t>Image of Minamoto Yoritomo from Wikimedia Commons: https://commons.wikimedia.org/wiki/File:Minamoto_no_Yoritomo_(cropped).jpg</a:t>
            </a:r>
          </a:p>
        </p:txBody>
      </p:sp>
      <p:sp>
        <p:nvSpPr>
          <p:cNvPr id="4" name="Slide Number Placeholder 3">
            <a:extLst>
              <a:ext uri="{FF2B5EF4-FFF2-40B4-BE49-F238E27FC236}">
                <a16:creationId xmlns:a16="http://schemas.microsoft.com/office/drawing/2014/main" id="{F750A122-B35F-E6EA-449B-497C2FEE7A5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066154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effectLst/>
                <a:latin typeface="Calibri" panose="020F0502020204030204" pitchFamily="34" charset="0"/>
                <a:ea typeface="Calibri" panose="020F0502020204030204" pitchFamily="34" charset="0"/>
                <a:cs typeface="Times New Roman" panose="02020603050405020304" pitchFamily="18" charset="0"/>
              </a:rPr>
              <a:t>Teacher’s Notes:</a:t>
            </a:r>
          </a:p>
          <a:p>
            <a:r>
              <a:rPr lang="en-GB" sz="1800" b="0" dirty="0">
                <a:effectLst/>
                <a:latin typeface="Calibri"/>
                <a:ea typeface="Calibri"/>
                <a:cs typeface="Calibri"/>
              </a:rPr>
              <a:t>Ask </a:t>
            </a:r>
            <a:r>
              <a:rPr lang="en-GB" sz="1800" dirty="0">
                <a:latin typeface="Calibri"/>
                <a:ea typeface="Calibri"/>
                <a:cs typeface="Calibri"/>
              </a:rPr>
              <a:t>pupils</a:t>
            </a:r>
            <a:r>
              <a:rPr lang="en-GB" sz="1800" b="0" dirty="0">
                <a:effectLst/>
                <a:latin typeface="Calibri"/>
                <a:ea typeface="Calibri"/>
                <a:cs typeface="Calibri"/>
              </a:rPr>
              <a:t> to look at </a:t>
            </a:r>
            <a:r>
              <a:rPr lang="en-GB" sz="1800" dirty="0">
                <a:latin typeface="Calibri"/>
                <a:ea typeface="Calibri"/>
                <a:cs typeface="Calibri"/>
              </a:rPr>
              <a:t>these</a:t>
            </a:r>
            <a:r>
              <a:rPr lang="en-GB" sz="1800" b="0" dirty="0">
                <a:effectLst/>
                <a:latin typeface="Calibri"/>
                <a:ea typeface="Calibri"/>
                <a:cs typeface="Calibri"/>
              </a:rPr>
              <a:t> pictures and discuss with their partner or in</a:t>
            </a:r>
            <a:r>
              <a:rPr lang="en-GB" sz="1800" dirty="0">
                <a:latin typeface="Calibri"/>
                <a:ea typeface="Calibri"/>
                <a:cs typeface="Calibri"/>
              </a:rPr>
              <a:t> groups what words they would use to describe the samurai. </a:t>
            </a:r>
          </a:p>
          <a:p>
            <a:r>
              <a:rPr lang="en-GB" sz="1800" b="0" dirty="0">
                <a:effectLst/>
                <a:latin typeface="Calibri"/>
                <a:ea typeface="Calibri"/>
                <a:cs typeface="Calibri"/>
              </a:rPr>
              <a:t>Note that the picture on the left was taken around 1860 – after the invention of the camera! </a:t>
            </a:r>
            <a:endParaRPr lang="en-GB" dirty="0"/>
          </a:p>
          <a:p>
            <a:r>
              <a:rPr lang="en-GB" sz="1800" b="0" dirty="0">
                <a:effectLst/>
                <a:latin typeface="Calibri"/>
                <a:ea typeface="Calibri"/>
                <a:cs typeface="Calibri"/>
              </a:rPr>
              <a:t>Feedback as a class and share your thoughts and ideas together.</a:t>
            </a:r>
            <a:r>
              <a:rPr lang="en-GB" sz="1800" dirty="0">
                <a:latin typeface="Calibri"/>
                <a:ea typeface="Calibri"/>
                <a:cs typeface="Calibri"/>
              </a:rPr>
              <a:t> Write down a couple of key words that you notice the class agree on. Mention that you will come back to these words later on to see if you would still use these words to describe samurai.</a:t>
            </a:r>
          </a:p>
          <a:p>
            <a:endParaRPr lang="en-GB" sz="1800" b="0" dirty="0">
              <a:effectLst/>
              <a:latin typeface="Calibri"/>
              <a:ea typeface="Calibri"/>
              <a:cs typeface="Calibri"/>
            </a:endParaRPr>
          </a:p>
          <a:p>
            <a:r>
              <a:rPr lang="en-GB" sz="1800" b="0" dirty="0">
                <a:effectLst/>
                <a:latin typeface="Calibri"/>
                <a:ea typeface="Calibri"/>
                <a:cs typeface="Calibri"/>
              </a:rPr>
              <a:t>Image of samurai from Wikimedia Commons:</a:t>
            </a:r>
          </a:p>
          <a:p>
            <a:r>
              <a:rPr lang="en-GB" sz="1800" b="0" dirty="0">
                <a:effectLst/>
                <a:latin typeface="Calibri" panose="020F0502020204030204" pitchFamily="34" charset="0"/>
                <a:ea typeface="Calibri"/>
                <a:cs typeface="Calibri"/>
              </a:rPr>
              <a:t>https://commons.wikimedia.org/wiki/File:Samurai_with_sword.jpg</a:t>
            </a:r>
            <a:endParaRPr lang="en-GB" sz="1800" b="0" dirty="0">
              <a:effectLst/>
              <a:latin typeface="Calibri"/>
              <a:ea typeface="Calibri"/>
              <a:cs typeface="Calibri"/>
            </a:endParaRPr>
          </a:p>
          <a:p>
            <a:r>
              <a:rPr lang="en-GB" sz="1800" b="0" dirty="0">
                <a:effectLst/>
                <a:latin typeface="Calibri" panose="020F0502020204030204" pitchFamily="34" charset="0"/>
                <a:ea typeface="Calibri"/>
                <a:cs typeface="Calibri"/>
              </a:rPr>
              <a:t>https://commons.wikimedia.org/wiki/File:Samurai_wearing_a_horo.jpg</a:t>
            </a:r>
          </a:p>
        </p:txBody>
      </p:sp>
      <p:sp>
        <p:nvSpPr>
          <p:cNvPr id="4" name="Slide Number Placeholder 3"/>
          <p:cNvSpPr>
            <a:spLocks noGrp="1"/>
          </p:cNvSpPr>
          <p:nvPr>
            <p:ph type="sldNum" sz="quarter" idx="5"/>
          </p:nvPr>
        </p:nvSpPr>
        <p:spPr/>
        <p:txBody>
          <a:bodyPr/>
          <a:lstStyle/>
          <a:p>
            <a:fld id="{9D1BBD79-A804-45E9-B8E3-9A16A3218D6A}" type="slidenum">
              <a:rPr lang="en-GB" smtClean="0"/>
              <a:t>18</a:t>
            </a:fld>
            <a:endParaRPr lang="en-GB"/>
          </a:p>
        </p:txBody>
      </p:sp>
    </p:spTree>
    <p:extLst>
      <p:ext uri="{BB962C8B-B14F-4D97-AF65-F5344CB8AC3E}">
        <p14:creationId xmlns:p14="http://schemas.microsoft.com/office/powerpoint/2010/main" val="24297121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effectLst/>
                <a:latin typeface="Calibri"/>
                <a:ea typeface="Calibri"/>
                <a:cs typeface="Calibri"/>
              </a:rPr>
              <a:t>Teacher’s Notes:</a:t>
            </a:r>
          </a:p>
          <a:p>
            <a:r>
              <a:rPr lang="en-GB" sz="1800" b="0" dirty="0">
                <a:effectLst/>
                <a:latin typeface="Calibri"/>
                <a:ea typeface="Calibri"/>
                <a:cs typeface="Calibri"/>
              </a:rPr>
              <a:t>Title slide.</a:t>
            </a:r>
          </a:p>
          <a:p>
            <a:r>
              <a:rPr lang="en-GB" sz="1800" b="0" dirty="0">
                <a:effectLst/>
                <a:latin typeface="Calibri"/>
                <a:ea typeface="Calibri"/>
                <a:cs typeface="Calibri"/>
              </a:rPr>
              <a:t>This section will introduce the myth vs reality activity, encouraging pupils to think critically about the information that they consume.</a:t>
            </a:r>
          </a:p>
          <a:p>
            <a:endParaRPr lang="en-GB" sz="1800" dirty="0">
              <a:latin typeface="Calibri" panose="020F0502020204030204" pitchFamily="34" charset="0"/>
              <a:ea typeface="Calibri" panose="020F0502020204030204" pitchFamily="34" charset="0"/>
              <a:cs typeface="Calibri"/>
            </a:endParaRPr>
          </a:p>
          <a:p>
            <a:r>
              <a:rPr lang="en-GB" sz="1800" dirty="0">
                <a:latin typeface="Calibri"/>
                <a:ea typeface="Calibri"/>
                <a:cs typeface="Calibri"/>
              </a:rPr>
              <a:t>Images from </a:t>
            </a:r>
            <a:r>
              <a:rPr lang="en-GB" sz="1800" dirty="0" err="1">
                <a:latin typeface="Calibri"/>
                <a:ea typeface="Calibri"/>
                <a:cs typeface="Calibri"/>
              </a:rPr>
              <a:t>Irasutoya</a:t>
            </a:r>
            <a:r>
              <a:rPr lang="en-GB" sz="1800" dirty="0">
                <a:latin typeface="Calibri"/>
                <a:ea typeface="Calibri"/>
                <a:cs typeface="Calibri"/>
              </a:rPr>
              <a:t>.</a:t>
            </a:r>
            <a:endParaRPr lang="en-GB" sz="1800" dirty="0">
              <a:latin typeface="Calibri" panose="020F0502020204030204" pitchFamily="34" charset="0"/>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0248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5EE1A6-CD92-650A-76FB-347A454507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517131-C978-F8AF-BD0D-674FC9CB10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F698BA-CE43-3DCC-7906-19ECD31D018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u="none" dirty="0">
                <a:effectLst/>
                <a:latin typeface="Calibri"/>
                <a:ea typeface="Calibri"/>
                <a:cs typeface="Calibri"/>
              </a:rPr>
              <a:t>Teacher’s Notes:</a:t>
            </a:r>
          </a:p>
          <a:p>
            <a:pPr>
              <a:defRPr/>
            </a:pPr>
            <a:r>
              <a:rPr lang="en-GB" sz="1050" dirty="0">
                <a:ea typeface="Calibri"/>
                <a:cs typeface="Calibri"/>
              </a:rPr>
              <a:t>Title slide.</a:t>
            </a:r>
          </a:p>
          <a:p>
            <a:pPr>
              <a:defRPr/>
            </a:pPr>
            <a:endParaRPr lang="en-GB" sz="1050" dirty="0">
              <a:ea typeface="Calibri"/>
              <a:cs typeface="Calibri"/>
            </a:endParaRPr>
          </a:p>
          <a:p>
            <a:pPr>
              <a:defRPr/>
            </a:pPr>
            <a:r>
              <a:rPr lang="it-IT" sz="1050" dirty="0">
                <a:ea typeface="Calibri"/>
                <a:cs typeface="Calibri"/>
              </a:rPr>
              <a:t>Title slide images - ©Utagawa Kuniyoshi via Canva.com</a:t>
            </a:r>
            <a:endParaRPr lang="en-GB" sz="1050" dirty="0">
              <a:ea typeface="Calibri"/>
              <a:cs typeface="Calibri"/>
            </a:endParaRPr>
          </a:p>
        </p:txBody>
      </p:sp>
      <p:sp>
        <p:nvSpPr>
          <p:cNvPr id="4" name="Slide Number Placeholder 3">
            <a:extLst>
              <a:ext uri="{FF2B5EF4-FFF2-40B4-BE49-F238E27FC236}">
                <a16:creationId xmlns:a16="http://schemas.microsoft.com/office/drawing/2014/main" id="{A789F79F-6413-2A9A-F459-4130C7CF384B}"/>
              </a:ext>
            </a:extLst>
          </p:cNvPr>
          <p:cNvSpPr>
            <a:spLocks noGrp="1"/>
          </p:cNvSpPr>
          <p:nvPr>
            <p:ph type="sldNum" sz="quarter" idx="5"/>
          </p:nvPr>
        </p:nvSpPr>
        <p:spPr/>
        <p:txBody>
          <a:bodyPr/>
          <a:lstStyle/>
          <a:p>
            <a:fld id="{9D1BBD79-A804-45E9-B8E3-9A16A3218D6A}" type="slidenum">
              <a:rPr lang="en-GB" smtClean="0"/>
              <a:t>2</a:t>
            </a:fld>
            <a:endParaRPr lang="en-GB"/>
          </a:p>
        </p:txBody>
      </p:sp>
    </p:spTree>
    <p:extLst>
      <p:ext uri="{BB962C8B-B14F-4D97-AF65-F5344CB8AC3E}">
        <p14:creationId xmlns:p14="http://schemas.microsoft.com/office/powerpoint/2010/main" val="2531835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effectLst/>
                <a:latin typeface="Calibri" panose="020F0502020204030204" pitchFamily="34" charset="0"/>
                <a:ea typeface="Calibri" panose="020F0502020204030204" pitchFamily="34" charset="0"/>
                <a:cs typeface="Times New Roman" panose="02020603050405020304" pitchFamily="18" charset="0"/>
              </a:rPr>
              <a:t>Teacher’s Notes:</a:t>
            </a:r>
          </a:p>
          <a:p>
            <a:r>
              <a:rPr lang="en-GB" sz="1800" b="0" dirty="0">
                <a:effectLst/>
                <a:latin typeface="Calibri" panose="020F0502020204030204" pitchFamily="34" charset="0"/>
                <a:cs typeface="Times New Roman" panose="02020603050405020304" pitchFamily="18" charset="0"/>
              </a:rPr>
              <a:t>Firstly, ask pupils what they think the word myth means - a myth is something or someone that is fictional / made up.</a:t>
            </a:r>
          </a:p>
          <a:p>
            <a:r>
              <a:rPr lang="en-GB" sz="1800" b="0" dirty="0">
                <a:effectLst/>
                <a:latin typeface="Calibri" panose="020F0502020204030204" pitchFamily="34" charset="0"/>
                <a:cs typeface="Times New Roman" panose="02020603050405020304" pitchFamily="18" charset="0"/>
              </a:rPr>
              <a:t>Secondly, ask pupils why they think it is important that, as young historians, they do not spread or myths or false information to other people? </a:t>
            </a:r>
          </a:p>
          <a:p>
            <a:r>
              <a:rPr lang="en-GB" sz="1800" dirty="0">
                <a:latin typeface="Calibri"/>
                <a:ea typeface="Calibri"/>
                <a:cs typeface="Calibri"/>
              </a:rPr>
              <a:t>Samurai were not necessarily always the strong, brave, and mighty warriors that they are usually portrayed as. The following activity will encourage pupils to think critically about the information that they read.</a:t>
            </a:r>
          </a:p>
          <a:p>
            <a:r>
              <a:rPr lang="en-GB" sz="1800" b="0" dirty="0">
                <a:effectLst/>
                <a:latin typeface="Calibri" panose="020F0502020204030204" pitchFamily="34" charset="0"/>
                <a:cs typeface="Times New Roman" panose="02020603050405020304" pitchFamily="18" charset="0"/>
              </a:rPr>
              <a:t>You could provide examples of other commonly believed myths based on other topics children may have studied in history. </a:t>
            </a:r>
          </a:p>
          <a:p>
            <a:endParaRPr lang="en-GB" sz="1800" b="0" dirty="0">
              <a:effectLst/>
              <a:latin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cs typeface="Times New Roman" panose="02020603050405020304" pitchFamily="18" charset="0"/>
              </a:rPr>
              <a:t>Image from </a:t>
            </a:r>
            <a:r>
              <a:rPr lang="en-GB" sz="1800" b="0" dirty="0" err="1">
                <a:effectLst/>
                <a:latin typeface="Calibri" panose="020F0502020204030204" pitchFamily="34" charset="0"/>
                <a:cs typeface="Times New Roman" panose="02020603050405020304" pitchFamily="18" charset="0"/>
              </a:rPr>
              <a:t>Irasutoya</a:t>
            </a:r>
            <a:r>
              <a:rPr lang="en-GB" sz="1800" b="0" dirty="0">
                <a:effectLst/>
                <a:latin typeface="Calibri" panose="020F0502020204030204" pitchFamily="34" charset="0"/>
                <a:cs typeface="Times New Roman" panose="02020603050405020304" pitchFamily="18" charset="0"/>
              </a:rPr>
              <a:t>.</a:t>
            </a:r>
          </a:p>
        </p:txBody>
      </p:sp>
      <p:sp>
        <p:nvSpPr>
          <p:cNvPr id="4" name="Slide Number Placeholder 3"/>
          <p:cNvSpPr>
            <a:spLocks noGrp="1"/>
          </p:cNvSpPr>
          <p:nvPr>
            <p:ph type="sldNum" sz="quarter" idx="5"/>
          </p:nvPr>
        </p:nvSpPr>
        <p:spPr/>
        <p:txBody>
          <a:bodyPr/>
          <a:lstStyle/>
          <a:p>
            <a:fld id="{9D1BBD79-A804-45E9-B8E3-9A16A3218D6A}" type="slidenum">
              <a:rPr lang="en-GB" smtClean="0"/>
              <a:t>20</a:t>
            </a:fld>
            <a:endParaRPr lang="en-GB"/>
          </a:p>
        </p:txBody>
      </p:sp>
    </p:spTree>
    <p:extLst>
      <p:ext uri="{BB962C8B-B14F-4D97-AF65-F5344CB8AC3E}">
        <p14:creationId xmlns:p14="http://schemas.microsoft.com/office/powerpoint/2010/main" val="5570840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Calibri" panose="020F0502020204030204" pitchFamily="34" charset="0"/>
                <a:ea typeface="Calibri" panose="020F0502020204030204" pitchFamily="34" charset="0"/>
                <a:cs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effectLst/>
                <a:latin typeface="Calibri" panose="020F0502020204030204" pitchFamily="34" charset="0"/>
                <a:ea typeface="Calibri" panose="020F0502020204030204" pitchFamily="34" charset="0"/>
                <a:cs typeface="Times New Roman" panose="02020603050405020304" pitchFamily="18" charset="0"/>
              </a:rPr>
              <a:t>Introduce the Myth vs Reality 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effectLst/>
                <a:latin typeface="Calibri" panose="020F0502020204030204" pitchFamily="34" charset="0"/>
                <a:ea typeface="Calibri" panose="020F0502020204030204" pitchFamily="34" charset="0"/>
                <a:cs typeface="Times New Roman" panose="02020603050405020304" pitchFamily="18" charset="0"/>
              </a:rPr>
              <a:t>You could get pupils to cut out the cards as part of the activity or prepare them before the lesson to save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effectLst/>
                <a:latin typeface="Calibri" panose="020F0502020204030204" pitchFamily="34" charset="0"/>
                <a:ea typeface="Calibri" panose="020F0502020204030204" pitchFamily="34" charset="0"/>
                <a:cs typeface="Times New Roman" panose="02020603050405020304" pitchFamily="18" charset="0"/>
              </a:rPr>
              <a:t>Organise pupils into small groups or pairs, and get them to read each card and decide whether they think the statement is true or false – myth or reality. Note that there are 5 myth card and 4 reality cards.</a:t>
            </a:r>
          </a:p>
          <a:p>
            <a:pPr>
              <a:defRPr/>
            </a:pPr>
            <a:r>
              <a:rPr lang="en-GB" sz="1800" dirty="0">
                <a:latin typeface="Calibri"/>
                <a:ea typeface="Calibri"/>
                <a:cs typeface="Calibri"/>
              </a:rPr>
              <a:t>Slides 22-31 will include the answers for this activity and information for children to read about each statement.</a:t>
            </a:r>
            <a:endParaRPr lang="en-GB" sz="1800" b="0" dirty="0">
              <a:effectLst/>
              <a:latin typeface="Calibri" panose="020F0502020204030204" pitchFamily="34" charset="0"/>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947762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Calibri" panose="020F0502020204030204" pitchFamily="34" charset="0"/>
                <a:ea typeface="Calibri" panose="020F0502020204030204" pitchFamily="34" charset="0"/>
                <a:cs typeface="Times New Roman" panose="02020603050405020304" pitchFamily="18" charset="0"/>
              </a:rPr>
              <a:t>Teacher’s Notes:</a:t>
            </a:r>
          </a:p>
          <a:p>
            <a:pPr>
              <a:defRPr/>
            </a:pPr>
            <a:r>
              <a:rPr lang="en-GB" sz="1800" dirty="0">
                <a:latin typeface="Calibri"/>
                <a:ea typeface="Calibri"/>
                <a:cs typeface="Calibri"/>
              </a:rPr>
              <a:t>Reveal the answer by clicking again on this slide.</a:t>
            </a:r>
          </a:p>
          <a:p>
            <a:pPr>
              <a:defRPr/>
            </a:pPr>
            <a:endParaRPr lang="en-GB" sz="1800" dirty="0">
              <a:latin typeface="Calibri"/>
              <a:ea typeface="Calibri"/>
              <a:cs typeface="Calibri"/>
            </a:endParaRPr>
          </a:p>
          <a:p>
            <a:pPr>
              <a:defRPr/>
            </a:pPr>
            <a:r>
              <a:rPr lang="en-GB" sz="1800" dirty="0">
                <a:latin typeface="Calibri"/>
                <a:ea typeface="Calibri"/>
                <a:cs typeface="Calibri"/>
              </a:rPr>
              <a:t>Image from </a:t>
            </a:r>
            <a:r>
              <a:rPr lang="en-GB" sz="1800" dirty="0" err="1">
                <a:latin typeface="Calibri"/>
                <a:ea typeface="Calibri"/>
                <a:cs typeface="Calibri"/>
              </a:rPr>
              <a:t>Irasutoya</a:t>
            </a:r>
            <a:r>
              <a:rPr lang="en-GB" sz="1800" dirty="0">
                <a:latin typeface="Calibri"/>
                <a:ea typeface="Calibri"/>
                <a:cs typeface="Calibri"/>
              </a:rPr>
              <a:t>.</a:t>
            </a:r>
            <a:endParaRPr lang="en-GB" sz="1800" dirty="0">
              <a:latin typeface="Calibri" panose="020F0502020204030204" pitchFamily="34" charset="0"/>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5988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Calibri" panose="020F0502020204030204" pitchFamily="34" charset="0"/>
                <a:ea typeface="Calibri" panose="020F0502020204030204" pitchFamily="34" charset="0"/>
                <a:cs typeface="Times New Roman" panose="02020603050405020304" pitchFamily="18" charset="0"/>
              </a:rPr>
              <a:t>Teacher’s Notes:</a:t>
            </a:r>
          </a:p>
          <a:p>
            <a:pPr>
              <a:defRPr/>
            </a:pPr>
            <a:r>
              <a:rPr lang="en-GB" sz="1800" dirty="0">
                <a:latin typeface="Calibri"/>
                <a:ea typeface="Calibri"/>
                <a:cs typeface="Calibri"/>
              </a:rPr>
              <a:t>Reveal the answer by clicking again on this slide.</a:t>
            </a:r>
          </a:p>
          <a:p>
            <a:pPr>
              <a:defRPr/>
            </a:pPr>
            <a:endParaRPr lang="en-GB" sz="1800" dirty="0">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latin typeface="Calibri"/>
                <a:ea typeface="Calibri"/>
                <a:cs typeface="Calibri"/>
              </a:rPr>
              <a:t>Image from Wikimedia Commons </a:t>
            </a:r>
            <a:r>
              <a:rPr lang="en-GB" sz="1800" b="0" dirty="0">
                <a:effectLst/>
                <a:latin typeface="Calibri" panose="020F0502020204030204" pitchFamily="34" charset="0"/>
                <a:ea typeface="Calibri"/>
                <a:cs typeface="Calibri"/>
              </a:rPr>
              <a:t>https://commons.wikimedia.org/wiki/File:Samurai_with_sword.jpg</a:t>
            </a:r>
            <a:endParaRPr lang="en-GB" sz="1800" b="0" dirty="0">
              <a:effectLst/>
              <a:latin typeface="Calibri"/>
              <a:ea typeface="Calibri"/>
              <a:cs typeface="Calibri"/>
            </a:endParaRPr>
          </a:p>
          <a:p>
            <a:pPr>
              <a:defRPr/>
            </a:pPr>
            <a:endParaRPr lang="en-GB" sz="1800" dirty="0">
              <a:latin typeface="Calibri" panose="020F0502020204030204" pitchFamily="34" charset="0"/>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1698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Calibri" panose="020F0502020204030204" pitchFamily="34" charset="0"/>
                <a:ea typeface="Calibri" panose="020F0502020204030204" pitchFamily="34" charset="0"/>
                <a:cs typeface="Times New Roman" panose="02020603050405020304" pitchFamily="18" charset="0"/>
              </a:rPr>
              <a:t>Teacher’s Notes:</a:t>
            </a:r>
          </a:p>
          <a:p>
            <a:pPr>
              <a:defRPr/>
            </a:pPr>
            <a:r>
              <a:rPr lang="en-GB" dirty="0"/>
              <a:t>Look closely at this image, to see a range of different weapons that samurai used – not just swords.</a:t>
            </a:r>
          </a:p>
          <a:p>
            <a:pPr>
              <a:defRPr/>
            </a:pPr>
            <a:endParaRPr lang="en-GB" dirty="0"/>
          </a:p>
          <a:p>
            <a:pPr>
              <a:defRPr/>
            </a:pPr>
            <a:r>
              <a:rPr lang="en-GB" dirty="0"/>
              <a:t>Image of the Battle of </a:t>
            </a:r>
            <a:r>
              <a:rPr lang="en-GB" dirty="0" err="1"/>
              <a:t>Yashima</a:t>
            </a:r>
            <a:r>
              <a:rPr lang="en-GB" dirty="0"/>
              <a:t> in the </a:t>
            </a:r>
            <a:r>
              <a:rPr lang="en-GB" dirty="0" err="1"/>
              <a:t>Genpei</a:t>
            </a:r>
            <a:r>
              <a:rPr lang="en-GB" dirty="0"/>
              <a:t> War from Wikimedia Commons: https://commons.wikimedia.org/wiki/File:Enrosai_Shigemitsu_-_Nasu_no_Yoichi.jpg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32838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Calibri"/>
                <a:ea typeface="Calibri"/>
                <a:cs typeface="Calibri"/>
              </a:rPr>
              <a:t>Teacher’s Notes:</a:t>
            </a:r>
          </a:p>
          <a:p>
            <a:pPr>
              <a:defRPr/>
            </a:pPr>
            <a:r>
              <a:rPr lang="en-GB" sz="1800" dirty="0">
                <a:latin typeface="Calibri"/>
                <a:ea typeface="Calibri"/>
                <a:cs typeface="Calibri"/>
              </a:rPr>
              <a:t>Reveal the answer by clicking again on this slide.</a:t>
            </a:r>
            <a:endParaRPr lang="en-GB" sz="1800" dirty="0">
              <a:latin typeface="Calibri" panose="020F0502020204030204" pitchFamily="34" charset="0"/>
              <a:ea typeface="Calibri" panose="020F0502020204030204" pitchFamily="34" charset="0"/>
              <a:cs typeface="Calibri"/>
            </a:endParaRPr>
          </a:p>
          <a:p>
            <a:pPr>
              <a:defRPr/>
            </a:pPr>
            <a:r>
              <a:rPr lang="en-GB" sz="1800" dirty="0">
                <a:latin typeface="Calibri"/>
                <a:ea typeface="Calibri"/>
                <a:cs typeface="Calibri"/>
              </a:rPr>
              <a:t>Many of the armour and helmets that we see in museums are more like decorative pieces that samurai liked to display to show off – they were not worn or used in battle. In fact, the armour and helmets that most samurai wore in battle were often very basic, aiming to cover mostly their chest, arms, and heads. </a:t>
            </a:r>
          </a:p>
          <a:p>
            <a:pPr>
              <a:defRPr/>
            </a:pPr>
            <a:endParaRPr lang="en-GB" sz="1800" dirty="0">
              <a:latin typeface="Calibri"/>
              <a:ea typeface="Calibri"/>
              <a:cs typeface="Calibri"/>
            </a:endParaRPr>
          </a:p>
          <a:p>
            <a:pPr>
              <a:defRPr/>
            </a:pPr>
            <a:r>
              <a:rPr lang="en-GB" sz="1800" dirty="0">
                <a:latin typeface="Calibri"/>
                <a:ea typeface="Calibri"/>
                <a:cs typeface="Calibri"/>
              </a:rPr>
              <a:t>Image of samurai helmet - ©</a:t>
            </a:r>
            <a:r>
              <a:rPr lang="en-GB" sz="1800" dirty="0" err="1">
                <a:latin typeface="Calibri"/>
                <a:ea typeface="Calibri"/>
                <a:cs typeface="Calibri"/>
              </a:rPr>
              <a:t>Aflo</a:t>
            </a:r>
            <a:r>
              <a:rPr lang="en-GB" sz="1800" dirty="0">
                <a:latin typeface="Calibri"/>
                <a:ea typeface="Calibri"/>
                <a:cs typeface="Calibri"/>
              </a:rPr>
              <a:t> Images via Canva.com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2652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Calibri" panose="020F0502020204030204" pitchFamily="34" charset="0"/>
                <a:ea typeface="Calibri" panose="020F0502020204030204" pitchFamily="34" charset="0"/>
                <a:cs typeface="Times New Roman" panose="02020603050405020304" pitchFamily="18" charset="0"/>
              </a:rPr>
              <a:t>Teacher’s Notes:</a:t>
            </a:r>
          </a:p>
          <a:p>
            <a:pPr>
              <a:defRPr/>
            </a:pPr>
            <a:r>
              <a:rPr lang="en-GB" sz="1800" dirty="0">
                <a:latin typeface="Calibri"/>
                <a:ea typeface="Calibri"/>
                <a:cs typeface="Calibri"/>
              </a:rPr>
              <a:t>Reveal the answer by clicking again on this slide.</a:t>
            </a:r>
          </a:p>
          <a:p>
            <a:pPr>
              <a:defRPr/>
            </a:pPr>
            <a:r>
              <a:rPr lang="en-GB" sz="1800" dirty="0">
                <a:latin typeface="Calibri"/>
                <a:ea typeface="Calibri"/>
                <a:cs typeface="Calibri"/>
              </a:rPr>
              <a:t>In the Edo period, the samurai were considered to be a class (group) of people, and one could become a samurai simply by being born into a samurai family. As a result, during the Edo period, there were also many women and children samurai. They did not fight in battles, as the Edo period was considered to be a peaceful period in Japanese history, but they still belonged to the samurai class.</a:t>
            </a:r>
          </a:p>
          <a:p>
            <a:pPr>
              <a:defRPr/>
            </a:pPr>
            <a:endParaRPr lang="en-GB" sz="1800" dirty="0">
              <a:latin typeface="Calibri"/>
              <a:ea typeface="Calibri"/>
              <a:cs typeface="Calibri"/>
            </a:endParaRPr>
          </a:p>
          <a:p>
            <a:pPr>
              <a:defRPr/>
            </a:pPr>
            <a:r>
              <a:rPr lang="en-GB" sz="1800" dirty="0">
                <a:latin typeface="Calibri"/>
                <a:ea typeface="Calibri"/>
                <a:cs typeface="Calibri"/>
              </a:rPr>
              <a:t>Image of female samurai from Wikimedia Commons:</a:t>
            </a:r>
            <a:endParaRPr lang="en-GB" sz="1800" dirty="0">
              <a:latin typeface="Calibri" panose="020F0502020204030204" pitchFamily="34" charset="0"/>
              <a:ea typeface="Calibri" panose="020F0502020204030204" pitchFamily="34" charset="0"/>
              <a:cs typeface="Calibri"/>
            </a:endParaRPr>
          </a:p>
          <a:p>
            <a:pPr>
              <a:defRPr/>
            </a:pPr>
            <a:r>
              <a:rPr lang="en-GB" dirty="0"/>
              <a:t>https://commons.wikimedia.org/wiki/File:Nakanotakekobw.jpg</a:t>
            </a:r>
            <a:endParaRPr lang="en-GB" dirty="0">
              <a:ea typeface="Calibri"/>
              <a:cs typeface="Calibri"/>
            </a:endParaRPr>
          </a:p>
          <a:p>
            <a:pPr>
              <a:defRPr/>
            </a:pPr>
            <a:r>
              <a:rPr lang="en-GB" sz="1800" dirty="0">
                <a:latin typeface="Calibri"/>
                <a:ea typeface="Calibri"/>
                <a:cs typeface="Calibri"/>
              </a:rPr>
              <a:t> https://commons.wikimedia.org/wiki/File:Onna_bugeisha_Ishi-jo,_wife_of_Oboshi_Yoshio.jpg</a:t>
            </a:r>
            <a:endParaRPr lang="en-GB" sz="1800" dirty="0">
              <a:latin typeface="Calibri" panose="020F0502020204030204" pitchFamily="34" charset="0"/>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04754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Calibri" panose="020F0502020204030204" pitchFamily="34" charset="0"/>
                <a:ea typeface="Calibri" panose="020F0502020204030204" pitchFamily="34" charset="0"/>
                <a:cs typeface="Times New Roman" panose="02020603050405020304" pitchFamily="18" charset="0"/>
              </a:rPr>
              <a:t>Teacher’s Notes:</a:t>
            </a:r>
          </a:p>
          <a:p>
            <a:pPr>
              <a:defRPr/>
            </a:pPr>
            <a:r>
              <a:rPr lang="en-GB" sz="1800" dirty="0">
                <a:latin typeface="Calibri"/>
                <a:ea typeface="Calibri"/>
                <a:cs typeface="Calibri"/>
              </a:rPr>
              <a:t>Reveal the answer by clicking again on this slide.</a:t>
            </a:r>
          </a:p>
          <a:p>
            <a:pPr>
              <a:defRPr/>
            </a:pPr>
            <a:endParaRPr lang="en-GB" sz="1800" dirty="0">
              <a:latin typeface="Calibri"/>
              <a:ea typeface="Calibri"/>
              <a:cs typeface="Calibri"/>
            </a:endParaRPr>
          </a:p>
          <a:p>
            <a:pPr>
              <a:defRPr/>
            </a:pPr>
            <a:r>
              <a:rPr lang="en-GB" sz="1800">
                <a:latin typeface="Calibri"/>
                <a:ea typeface="Calibri"/>
                <a:cs typeface="Calibri"/>
              </a:rPr>
              <a:t>Image of a woman preparing water for a tea ceremony from Wikimedia Commons: </a:t>
            </a:r>
            <a:r>
              <a:rPr lang="en-GB" dirty="0"/>
              <a:t>https://commons.wikimedia.org/wiki/File:Cha_no_yu_%E8%8C%B6%E3%81%AE%E6%B9%AF(Preparing_tea)_(BM_2008,3037.08601).jpg</a:t>
            </a:r>
            <a:endParaRPr lang="en-GB" sz="1800" dirty="0">
              <a:latin typeface="Calibri"/>
              <a:ea typeface="Calibri"/>
              <a:cs typeface="Calibri"/>
            </a:endParaRPr>
          </a:p>
          <a:p>
            <a:pPr>
              <a:defRPr/>
            </a:pPr>
            <a:endParaRPr lang="en-GB" sz="1800" dirty="0">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42044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Calibri"/>
                <a:ea typeface="Calibri"/>
                <a:cs typeface="Calibri"/>
              </a:rPr>
              <a:t>Teacher’s Notes:</a:t>
            </a:r>
          </a:p>
          <a:p>
            <a:pPr>
              <a:defRPr/>
            </a:pPr>
            <a:r>
              <a:rPr lang="en-GB" sz="1800" dirty="0">
                <a:latin typeface="Calibri"/>
                <a:ea typeface="Calibri"/>
                <a:cs typeface="Calibri"/>
              </a:rPr>
              <a:t>Reveal the answer by clicking again on this slide.</a:t>
            </a:r>
          </a:p>
          <a:p>
            <a:pPr>
              <a:defRPr/>
            </a:pPr>
            <a:r>
              <a:rPr lang="en-GB" sz="1800" dirty="0">
                <a:latin typeface="Calibri"/>
                <a:ea typeface="Calibri"/>
                <a:cs typeface="Calibri"/>
              </a:rPr>
              <a:t>Note that, although samurai were upper class members of society, this did not always mean that they were incredibly rich or wealthy.</a:t>
            </a:r>
          </a:p>
          <a:p>
            <a:pPr>
              <a:defRPr/>
            </a:pPr>
            <a:endParaRPr lang="en-GB" sz="1800" dirty="0">
              <a:latin typeface="Calibri"/>
              <a:ea typeface="Calibri"/>
              <a:cs typeface="Calibri"/>
            </a:endParaRPr>
          </a:p>
          <a:p>
            <a:pPr>
              <a:defRPr/>
            </a:pPr>
            <a:r>
              <a:rPr lang="en-GB" sz="1800" dirty="0">
                <a:latin typeface="Calibri"/>
                <a:ea typeface="Calibri"/>
                <a:cs typeface="Calibri"/>
              </a:rPr>
              <a:t>Image - High-Ranking Samurai Girl with Four Attendants, from the series A Brocade of Eastern Manners (</a:t>
            </a:r>
            <a:r>
              <a:rPr lang="en-GB" sz="1800" dirty="0" err="1">
                <a:latin typeface="Calibri"/>
                <a:ea typeface="Calibri"/>
                <a:cs typeface="Calibri"/>
              </a:rPr>
              <a:t>Fūzoku</a:t>
            </a:r>
            <a:r>
              <a:rPr lang="en-GB" sz="1800" dirty="0">
                <a:latin typeface="Calibri"/>
                <a:ea typeface="Calibri"/>
                <a:cs typeface="Calibri"/>
              </a:rPr>
              <a:t> Azuma no </a:t>
            </a:r>
            <a:r>
              <a:rPr lang="en-GB" sz="1800" dirty="0" err="1">
                <a:latin typeface="Calibri"/>
                <a:ea typeface="Calibri"/>
                <a:cs typeface="Calibri"/>
              </a:rPr>
              <a:t>nishiki</a:t>
            </a:r>
            <a:r>
              <a:rPr lang="en-GB" sz="1800" dirty="0">
                <a:latin typeface="Calibri"/>
                <a:ea typeface="Calibri"/>
                <a:cs typeface="Calibri"/>
              </a:rPr>
              <a:t>) – Wikimedia Commons: https://www.metmuseum.org/art/collection/search/45246 </a:t>
            </a:r>
            <a:endParaRPr lang="en-GB" sz="1800" dirty="0">
              <a:latin typeface="Calibri" panose="020F0502020204030204" pitchFamily="34" charset="0"/>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48376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Calibri" panose="020F0502020204030204" pitchFamily="34" charset="0"/>
                <a:ea typeface="Calibri" panose="020F0502020204030204" pitchFamily="34" charset="0"/>
                <a:cs typeface="Times New Roman" panose="02020603050405020304" pitchFamily="18" charset="0"/>
              </a:rPr>
              <a:t>Teacher’s Notes:</a:t>
            </a:r>
          </a:p>
          <a:p>
            <a:pPr>
              <a:defRPr/>
            </a:pPr>
            <a:r>
              <a:rPr lang="en-GB" sz="1800" dirty="0">
                <a:latin typeface="Calibri"/>
                <a:ea typeface="Calibri"/>
                <a:cs typeface="Calibri"/>
              </a:rPr>
              <a:t>Reveal the answer by clicking again on this slide.</a:t>
            </a:r>
          </a:p>
          <a:p>
            <a:pPr>
              <a:defRPr/>
            </a:pPr>
            <a:endParaRPr lang="en-GB" sz="1800" dirty="0">
              <a:latin typeface="Calibri"/>
              <a:ea typeface="Calibri"/>
              <a:cs typeface="Calibri"/>
            </a:endParaRPr>
          </a:p>
          <a:p>
            <a:pPr>
              <a:defRPr/>
            </a:pPr>
            <a:r>
              <a:rPr lang="en-GB" sz="1800" dirty="0">
                <a:latin typeface="Calibri"/>
                <a:ea typeface="Calibri"/>
                <a:cs typeface="Calibri"/>
              </a:rPr>
              <a:t>Image from </a:t>
            </a:r>
            <a:r>
              <a:rPr lang="en-GB" sz="1800" dirty="0" err="1">
                <a:latin typeface="Calibri"/>
                <a:ea typeface="Calibri"/>
                <a:cs typeface="Calibri"/>
              </a:rPr>
              <a:t>Irasutoya</a:t>
            </a:r>
            <a:r>
              <a:rPr lang="en-GB" sz="1800" dirty="0">
                <a:latin typeface="Calibri"/>
                <a:ea typeface="Calibri"/>
                <a:cs typeface="Calibri"/>
              </a:rPr>
              <a:t>.</a:t>
            </a:r>
            <a:endParaRPr lang="en-GB" sz="1800" dirty="0">
              <a:latin typeface="Calibri" panose="020F0502020204030204" pitchFamily="34" charset="0"/>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8732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a:t>Teacher’s Notes:</a:t>
            </a:r>
          </a:p>
          <a:p>
            <a:r>
              <a:rPr lang="en-GB" baseline="0"/>
              <a:t>Introduce the Learning Objectives.</a:t>
            </a:r>
          </a:p>
        </p:txBody>
      </p:sp>
      <p:sp>
        <p:nvSpPr>
          <p:cNvPr id="4" name="Slide Number Placeholder 3"/>
          <p:cNvSpPr>
            <a:spLocks noGrp="1"/>
          </p:cNvSpPr>
          <p:nvPr>
            <p:ph type="sldNum" sz="quarter" idx="10"/>
          </p:nvPr>
        </p:nvSpPr>
        <p:spPr/>
        <p:txBody>
          <a:bodyPr/>
          <a:lstStyle/>
          <a:p>
            <a:fld id="{9D1BBD79-A804-45E9-B8E3-9A16A3218D6A}" type="slidenum">
              <a:rPr lang="en-GB" smtClean="0"/>
              <a:t>3</a:t>
            </a:fld>
            <a:endParaRPr lang="en-GB"/>
          </a:p>
        </p:txBody>
      </p:sp>
    </p:spTree>
    <p:extLst>
      <p:ext uri="{BB962C8B-B14F-4D97-AF65-F5344CB8AC3E}">
        <p14:creationId xmlns:p14="http://schemas.microsoft.com/office/powerpoint/2010/main" val="21196285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Calibri" panose="020F0502020204030204" pitchFamily="34" charset="0"/>
                <a:ea typeface="Calibri" panose="020F0502020204030204" pitchFamily="34" charset="0"/>
                <a:cs typeface="Times New Roman" panose="02020603050405020304" pitchFamily="18" charset="0"/>
              </a:rPr>
              <a:t>Teacher’s Notes:</a:t>
            </a:r>
          </a:p>
          <a:p>
            <a:pPr>
              <a:defRPr/>
            </a:pPr>
            <a:r>
              <a:rPr lang="en-GB" dirty="0"/>
              <a:t>Reveal the answer by clicking again on this slide.</a:t>
            </a:r>
          </a:p>
          <a:p>
            <a:pPr>
              <a:defRPr/>
            </a:pPr>
            <a:r>
              <a:rPr lang="en-GB" dirty="0"/>
              <a:t>Explain to pupils that the photo on this screen is of the Kyoto Imperial Palace, located in central Kyoto. For many years, Kyoto was actually the capital city of Japan – not Tokyo.</a:t>
            </a:r>
          </a:p>
          <a:p>
            <a:pPr>
              <a:defRPr/>
            </a:pPr>
            <a:endParaRPr lang="en-GB" dirty="0"/>
          </a:p>
          <a:p>
            <a:pPr>
              <a:defRPr/>
            </a:pPr>
            <a:r>
              <a:rPr lang="en-GB" dirty="0"/>
              <a:t>Image of Kyoto Imperial Palace from Wikimedia Commons: https://commons.wikimedia.org/wiki/File:Imperial_Palace,_Kyoto_(3104896055).jpg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11561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Calibri" panose="020F0502020204030204" pitchFamily="34" charset="0"/>
                <a:ea typeface="Calibri" panose="020F0502020204030204" pitchFamily="34" charset="0"/>
                <a:cs typeface="Times New Roman" panose="02020603050405020304" pitchFamily="18" charset="0"/>
              </a:rPr>
              <a:t>Teacher’s Notes:</a:t>
            </a:r>
          </a:p>
          <a:p>
            <a:pPr>
              <a:defRPr/>
            </a:pPr>
            <a:r>
              <a:rPr lang="en-GB" dirty="0"/>
              <a:t>Reveal the answer by clicking again on this slide.</a:t>
            </a:r>
          </a:p>
          <a:p>
            <a:pPr>
              <a:defRPr/>
            </a:pPr>
            <a:r>
              <a:rPr lang="en-GB" dirty="0"/>
              <a:t>The concept of this special “warrior code” known as bushido was promoted by a man named </a:t>
            </a:r>
            <a:r>
              <a:rPr lang="en-GB" dirty="0" err="1"/>
              <a:t>Inazo</a:t>
            </a:r>
            <a:r>
              <a:rPr lang="en-GB" dirty="0"/>
              <a:t> Nitobe, who wrote the </a:t>
            </a:r>
            <a:r>
              <a:rPr lang="en-GB" i="1" dirty="0"/>
              <a:t>book Bushido: The Soul of Japan </a:t>
            </a:r>
            <a:r>
              <a:rPr lang="en-GB" i="0" dirty="0"/>
              <a:t>in 1899,</a:t>
            </a:r>
            <a:r>
              <a:rPr lang="en-GB" dirty="0"/>
              <a:t> as seen on this slide. Nitobe wrote about how samurai were honourable fighters, who would willingly risk their lives and die on the battlefield – which is a myth!</a:t>
            </a:r>
          </a:p>
          <a:p>
            <a:pPr>
              <a:defRPr/>
            </a:pPr>
            <a:r>
              <a:rPr lang="en-GB" dirty="0"/>
              <a:t>The concept of bushido has been debunked by historians, as in reality, samurai did not strictly live their lives by a set of rules. </a:t>
            </a:r>
          </a:p>
          <a:p>
            <a:pPr>
              <a:defRPr/>
            </a:pPr>
            <a:endParaRPr lang="en-GB" dirty="0"/>
          </a:p>
          <a:p>
            <a:pPr>
              <a:defRPr/>
            </a:pPr>
            <a:r>
              <a:rPr lang="en-GB" dirty="0"/>
              <a:t>Image of samurai from Wikimedia Commons: https://upload.wikimedia.org/wikipedia/commons/a/a0/Akiyama_Buemon_-_Tsuki_hyakushi_-_Walters_95348.jpg</a:t>
            </a:r>
            <a:endParaRPr lang="en-GB"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83075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effectLst/>
                <a:latin typeface="Calibri" panose="020F0502020204030204" pitchFamily="34" charset="0"/>
                <a:ea typeface="Calibri" panose="020F0502020204030204" pitchFamily="34" charset="0"/>
                <a:cs typeface="Times New Roman" panose="02020603050405020304" pitchFamily="18" charset="0"/>
              </a:rPr>
              <a:t>Teacher’s Notes:</a:t>
            </a: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Title slide.</a:t>
            </a: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This section will explore what led to the downfall and eventual abolition of the samurai class.</a:t>
            </a:r>
          </a:p>
          <a:p>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Ukiyo-e print of Emperor Meiji by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Toyohara</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Chikanobu</a:t>
            </a:r>
            <a:r>
              <a:rPr lang="en-GB" sz="1800" b="0" dirty="0">
                <a:effectLst/>
                <a:latin typeface="Calibri" panose="020F0502020204030204" pitchFamily="34" charset="0"/>
                <a:ea typeface="Calibri" panose="020F0502020204030204" pitchFamily="34" charset="0"/>
                <a:cs typeface="Times New Roman" panose="02020603050405020304" pitchFamily="18" charset="0"/>
              </a:rPr>
              <a:t>, image from Wikimedia Commons: https://commons.wikimedia.org/wiki/File:Emperor_Meiji_Empress_Shoken_Prince_Yoshihito_Asukayama_Park_Sightseeing_by_Toyohara_Chikanobu.png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71346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Calibri" panose="020F0502020204030204" pitchFamily="34" charset="0"/>
                <a:ea typeface="Calibri" panose="020F0502020204030204" pitchFamily="34" charset="0"/>
                <a:cs typeface="Times New Roman" panose="02020603050405020304" pitchFamily="18" charset="0"/>
              </a:rPr>
              <a:t>Teacher’s Notes:</a:t>
            </a:r>
          </a:p>
          <a:p>
            <a:pPr>
              <a:defRPr/>
            </a:pPr>
            <a:r>
              <a:rPr lang="en-GB" dirty="0"/>
              <a:t>The shogunate became unpopular as they were unable to protect Japan from foreign threats, and many people called for power to be returned to imperial court and the Emperor. The Satsuma and </a:t>
            </a:r>
            <a:r>
              <a:rPr lang="en-GB" dirty="0" err="1"/>
              <a:t>Choshu</a:t>
            </a:r>
            <a:r>
              <a:rPr lang="en-GB" dirty="0"/>
              <a:t> clans overthrew the military government, and the Emperor became in control of the country again. </a:t>
            </a:r>
          </a:p>
          <a:p>
            <a:pPr>
              <a:defRPr/>
            </a:pPr>
            <a:endParaRPr lang="en-GB" dirty="0"/>
          </a:p>
          <a:p>
            <a:pPr>
              <a:defRPr/>
            </a:pPr>
            <a:r>
              <a:rPr lang="en-GB" dirty="0"/>
              <a:t>Image of Emperor Meiji from Wikimedia Commons: https://upload.wikimedia.org/wikipedia/commons/4/4c/Emperor_Meiji_in_1893.jpg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68607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Calibri" panose="020F0502020204030204" pitchFamily="34" charset="0"/>
                <a:ea typeface="Calibri" panose="020F0502020204030204" pitchFamily="34" charset="0"/>
                <a:cs typeface="Times New Roman" panose="02020603050405020304" pitchFamily="18" charset="0"/>
              </a:rPr>
              <a:t>Teacher’s Notes:</a:t>
            </a:r>
          </a:p>
          <a:p>
            <a:pPr>
              <a:defRPr/>
            </a:pPr>
            <a:r>
              <a:rPr lang="en-GB" dirty="0"/>
              <a:t>As mentioned previously, the capital city in Japan was determined by where the imperial court was based. Emperor Meiji moved the imperial court to the city of Edo, which he renamed Tokyo. The characters used in the word Tokyo (</a:t>
            </a:r>
            <a:r>
              <a:rPr lang="ja-JP" altLang="en-US" dirty="0"/>
              <a:t>東京</a:t>
            </a:r>
            <a:r>
              <a:rPr lang="en-GB" altLang="ja-JP" dirty="0"/>
              <a:t>)</a:t>
            </a:r>
            <a:r>
              <a:rPr lang="en-GB" dirty="0"/>
              <a:t> in Japanese actually mean “eastern capital”.</a:t>
            </a:r>
          </a:p>
          <a:p>
            <a:pPr>
              <a:defRPr/>
            </a:pPr>
            <a:r>
              <a:rPr lang="en-GB" dirty="0"/>
              <a:t>The image on the left is of an ukiyo-e print made by famous Edo period artist Hiroshige (1797-1858), from a series of prints he produced called </a:t>
            </a:r>
            <a:r>
              <a:rPr lang="en-GB" i="1" dirty="0"/>
              <a:t>One Hundred Famous Views of Edo</a:t>
            </a:r>
            <a:r>
              <a:rPr lang="en-GB" dirty="0"/>
              <a:t>. This print is titled </a:t>
            </a:r>
            <a:r>
              <a:rPr lang="en-GB" i="1" dirty="0" err="1"/>
              <a:t>Shitaya</a:t>
            </a:r>
            <a:r>
              <a:rPr lang="en-GB" i="1" dirty="0"/>
              <a:t> </a:t>
            </a:r>
            <a:r>
              <a:rPr lang="en-GB" i="1" dirty="0" err="1"/>
              <a:t>Hirokoji</a:t>
            </a:r>
            <a:r>
              <a:rPr lang="en-GB" dirty="0"/>
              <a:t>, and pictures a street located in the Taito Ward of Tokyo. In contrast, the image on the right is of modern day Tokyo, with the iconic Tokyo Tower taking the centre of the image.</a:t>
            </a:r>
          </a:p>
          <a:p>
            <a:pPr>
              <a:defRPr/>
            </a:pPr>
            <a:endParaRPr lang="en-GB" dirty="0"/>
          </a:p>
          <a:p>
            <a:pPr>
              <a:defRPr/>
            </a:pPr>
            <a:r>
              <a:rPr lang="en-GB" dirty="0"/>
              <a:t>Images from Wikimedia Commons –</a:t>
            </a:r>
          </a:p>
          <a:p>
            <a:pPr>
              <a:defRPr/>
            </a:pPr>
            <a:r>
              <a:rPr lang="en-GB" dirty="0"/>
              <a:t>https://commons.wikimedia.org/wiki/File:100_views_edo_013.jpg</a:t>
            </a:r>
          </a:p>
          <a:p>
            <a:pPr>
              <a:defRPr/>
            </a:pPr>
            <a:r>
              <a:rPr lang="en-GB" dirty="0"/>
              <a:t>https://commons.wikimedia.org/wiki/File:Minato_City,_Tokyo,_Japan.jpg</a:t>
            </a:r>
          </a:p>
          <a:p>
            <a:pPr>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31078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B85028-5C41-6CCE-CA27-E67C4A8D94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DBE0E0-F634-F8DF-7591-4CD44E0775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D72857-63E7-A1E8-F5A6-98867E3D26E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Calibri" panose="020F0502020204030204" pitchFamily="34" charset="0"/>
                <a:ea typeface="Calibri" panose="020F0502020204030204" pitchFamily="34" charset="0"/>
                <a:cs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effectLst/>
                <a:latin typeface="Calibri" panose="020F0502020204030204" pitchFamily="34" charset="0"/>
                <a:ea typeface="Calibri" panose="020F0502020204030204" pitchFamily="34" charset="0"/>
                <a:cs typeface="Times New Roman" panose="02020603050405020304" pitchFamily="18" charset="0"/>
              </a:rPr>
              <a:t>Ask pupils to think about where they might have seen samurai before.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effectLst/>
                <a:latin typeface="Calibri" panose="020F0502020204030204" pitchFamily="34" charset="0"/>
                <a:ea typeface="Calibri" panose="020F0502020204030204" pitchFamily="34" charset="0"/>
                <a:cs typeface="Times New Roman" panose="02020603050405020304" pitchFamily="18" charset="0"/>
              </a:rPr>
              <a:t>For example, do samurai in anime and manga look like or act like the real samurai that they have learned about in this lesson?</a:t>
            </a:r>
          </a:p>
          <a:p>
            <a:pPr>
              <a:defRPr/>
            </a:pPr>
            <a:endParaRPr lang="en-GB" dirty="0"/>
          </a:p>
          <a:p>
            <a:pPr>
              <a:defRPr/>
            </a:pPr>
            <a:r>
              <a:rPr lang="en-GB" dirty="0"/>
              <a:t>Image of a “modern-day” samurai from Wikimedia Commons: https://commons.wikimedia.org/wiki/File:Samurai_(15764411267).jpg</a:t>
            </a:r>
          </a:p>
        </p:txBody>
      </p:sp>
      <p:sp>
        <p:nvSpPr>
          <p:cNvPr id="4" name="Slide Number Placeholder 3">
            <a:extLst>
              <a:ext uri="{FF2B5EF4-FFF2-40B4-BE49-F238E27FC236}">
                <a16:creationId xmlns:a16="http://schemas.microsoft.com/office/drawing/2014/main" id="{BAC874AC-3019-B4E2-400F-7A2353E2657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13344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effectLst/>
                <a:latin typeface="Calibri" panose="020F0502020204030204" pitchFamily="34" charset="0"/>
                <a:ea typeface="Calibri" panose="020F0502020204030204" pitchFamily="34" charset="0"/>
                <a:cs typeface="Times New Roman" panose="02020603050405020304" pitchFamily="18" charset="0"/>
              </a:rPr>
              <a:t>Teacher’s Notes:</a:t>
            </a: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Title slide.</a:t>
            </a: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Reflect on today’s lesson with pupils, and see how much they have learned. You could return to the key vocabulary slide at the start of this presentation to see if pupils remember the definitions of the new words that they have learned.</a:t>
            </a:r>
          </a:p>
          <a:p>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b="0" dirty="0">
                <a:effectLst/>
                <a:latin typeface="Calibri" panose="020F0502020204030204" pitchFamily="34" charset="0"/>
                <a:ea typeface="Calibri" panose="020F0502020204030204" pitchFamily="34" charset="0"/>
                <a:cs typeface="Times New Roman" panose="02020603050405020304" pitchFamily="18" charset="0"/>
              </a:rPr>
              <a:t>Image from </a:t>
            </a:r>
            <a:r>
              <a:rPr lang="en-GB" sz="1800" b="0" dirty="0" err="1">
                <a:effectLst/>
                <a:latin typeface="Calibri" panose="020F0502020204030204" pitchFamily="34" charset="0"/>
                <a:ea typeface="Calibri" panose="020F0502020204030204" pitchFamily="34" charset="0"/>
                <a:cs typeface="Times New Roman" panose="02020603050405020304" pitchFamily="18" charset="0"/>
              </a:rPr>
              <a:t>Irasutoya</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544986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Calibri" panose="020F0502020204030204" pitchFamily="34" charset="0"/>
                <a:ea typeface="Calibri" panose="020F0502020204030204" pitchFamily="34" charset="0"/>
                <a:cs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effectLst/>
                <a:latin typeface="Calibri" panose="020F0502020204030204" pitchFamily="34" charset="0"/>
                <a:ea typeface="Calibri" panose="020F0502020204030204" pitchFamily="34" charset="0"/>
                <a:cs typeface="Times New Roman" panose="02020603050405020304" pitchFamily="18" charset="0"/>
              </a:rPr>
              <a:t>Ask pupils to reflect on what they have learned so far today and consider what or how they would define a samurai.</a:t>
            </a:r>
          </a:p>
          <a:p>
            <a:pPr>
              <a:defRPr/>
            </a:pPr>
            <a:r>
              <a:rPr lang="en-GB" sz="1800" b="0" dirty="0">
                <a:effectLst/>
                <a:latin typeface="Calibri"/>
                <a:ea typeface="Calibri"/>
                <a:cs typeface="Calibri"/>
              </a:rPr>
              <a:t>You could ask pupils a few questions to prompt some ideas and discussion, i.e. – were all samurai men? Did all samurai fight in battles?</a:t>
            </a:r>
            <a:r>
              <a:rPr lang="en-GB" sz="1800" dirty="0">
                <a:latin typeface="Calibri"/>
                <a:ea typeface="Calibri"/>
                <a:cs typeface="Calibri"/>
              </a:rPr>
              <a:t> </a:t>
            </a:r>
            <a:r>
              <a:rPr lang="en-GB" sz="1800" b="1" dirty="0">
                <a:latin typeface="Calibri"/>
                <a:ea typeface="Calibri"/>
                <a:cs typeface="Calibri"/>
              </a:rPr>
              <a:t>Note that the image of the samurai on this slide is actually a child samurai!</a:t>
            </a:r>
            <a:endParaRPr lang="en-GB" sz="1800" b="1">
              <a:effectLst/>
              <a:latin typeface="Calibri" panose="020F0502020204030204" pitchFamily="34" charset="0"/>
              <a:ea typeface="Calibri" panose="020F050202020403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a:ea typeface="Calibri"/>
                <a:cs typeface="Calibri"/>
              </a:rPr>
              <a:t>Reveal the bullet points by clicking on this slide again for the transition.</a:t>
            </a:r>
          </a:p>
          <a:p>
            <a:pPr>
              <a:defRPr/>
            </a:pPr>
            <a:endParaRPr lang="en-GB" sz="1800" dirty="0">
              <a:latin typeface="Calibri"/>
              <a:ea typeface="Calibri"/>
              <a:cs typeface="Calibri"/>
            </a:endParaRPr>
          </a:p>
          <a:p>
            <a:pPr>
              <a:defRPr/>
            </a:pPr>
            <a:r>
              <a:rPr lang="en-GB" sz="1800" dirty="0">
                <a:latin typeface="Calibri"/>
                <a:ea typeface="Calibri"/>
                <a:cs typeface="Calibri"/>
              </a:rPr>
              <a:t>Image from Wikimedia Commons: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13230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Calibri" panose="020F0502020204030204" pitchFamily="34" charset="0"/>
                <a:ea typeface="Calibri" panose="020F0502020204030204" pitchFamily="34" charset="0"/>
                <a:cs typeface="Times New Roman" panose="02020603050405020304" pitchFamily="18" charset="0"/>
              </a:rPr>
              <a:t>Teacher’s Notes:</a:t>
            </a:r>
          </a:p>
          <a:p>
            <a:pPr>
              <a:defRPr/>
            </a:pPr>
            <a:r>
              <a:rPr lang="en-GB" sz="1800" dirty="0">
                <a:latin typeface="Calibri"/>
                <a:ea typeface="Calibri"/>
                <a:cs typeface="Calibri"/>
              </a:rPr>
              <a:t>Ask pupils to write down at least one or two key facts or "realities" that they learned today about samurai or Japanese history in general, that was surprising or interesting. Read the example sentence on the board so pupils know what they are expected to write.</a:t>
            </a:r>
            <a:endParaRPr lang="en-GB" sz="1800" dirty="0">
              <a:latin typeface="Calibri" panose="020F0502020204030204" pitchFamily="34" charset="0"/>
              <a:ea typeface="Calibri" panose="020F0502020204030204" pitchFamily="34" charset="0"/>
              <a:cs typeface="Calibri"/>
            </a:endParaRPr>
          </a:p>
          <a:p>
            <a:pPr>
              <a:defRPr/>
            </a:pPr>
            <a:r>
              <a:rPr lang="en-GB" sz="1800" dirty="0">
                <a:latin typeface="Calibri"/>
                <a:ea typeface="Calibri"/>
                <a:cs typeface="Calibri"/>
              </a:rPr>
              <a:t>What was their initial impression and what did they learn/realise from today's lesson?</a:t>
            </a:r>
          </a:p>
          <a:p>
            <a:pPr>
              <a:defRPr/>
            </a:pPr>
            <a:endParaRPr lang="en-GB" sz="1800" dirty="0">
              <a:latin typeface="Calibri"/>
              <a:ea typeface="Calibri"/>
              <a:cs typeface="Calibri"/>
            </a:endParaRPr>
          </a:p>
          <a:p>
            <a:pPr>
              <a:defRPr/>
            </a:pPr>
            <a:r>
              <a:rPr lang="en-GB" sz="1800" dirty="0">
                <a:latin typeface="Calibri"/>
                <a:ea typeface="Calibri"/>
                <a:cs typeface="Calibri"/>
              </a:rPr>
              <a:t>Image from </a:t>
            </a:r>
            <a:r>
              <a:rPr lang="en-GB" sz="1800" dirty="0" err="1">
                <a:latin typeface="Calibri"/>
                <a:ea typeface="Calibri"/>
                <a:cs typeface="Calibri"/>
              </a:rPr>
              <a:t>Irasutoya</a:t>
            </a:r>
            <a:endParaRPr lang="en-GB" sz="1800" dirty="0">
              <a:latin typeface="Calibri" panose="020F0502020204030204" pitchFamily="34" charset="0"/>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81411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a:effectLst/>
                <a:latin typeface="Calibri" panose="020F0502020204030204" pitchFamily="34" charset="0"/>
                <a:ea typeface="Calibri" panose="020F0502020204030204" pitchFamily="34" charset="0"/>
                <a:cs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a:effectLst/>
                <a:latin typeface="Calibri" panose="020F0502020204030204" pitchFamily="34" charset="0"/>
                <a:ea typeface="Calibri" panose="020F0502020204030204" pitchFamily="34" charset="0"/>
                <a:cs typeface="Times New Roman" panose="02020603050405020304" pitchFamily="18" charset="0"/>
              </a:rPr>
              <a:t>These are the key points about samurai that pupils should hopefully be able to take away from today’s lesson.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0282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F81797-75F7-12D0-A85F-937498F760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679C0D-AB15-757F-09B5-D4649B03EC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506FD7-CA7C-83CF-DF86-79DABAFCFDC2}"/>
              </a:ext>
            </a:extLst>
          </p:cNvPr>
          <p:cNvSpPr>
            <a:spLocks noGrp="1"/>
          </p:cNvSpPr>
          <p:nvPr>
            <p:ph type="body" idx="1"/>
          </p:nvPr>
        </p:nvSpPr>
        <p:spPr/>
        <p:txBody>
          <a:bodyPr/>
          <a:lstStyle/>
          <a:p>
            <a:r>
              <a:rPr lang="en-GB" b="1" baseline="0"/>
              <a:t>Teacher’s Notes:</a:t>
            </a:r>
          </a:p>
          <a:p>
            <a:r>
              <a:rPr lang="en-GB">
                <a:ea typeface="Calibri"/>
                <a:cs typeface="Calibri"/>
              </a:rPr>
              <a:t>Show pupils this lesson’s key words. They will learn the definitions for these words within this lesson.</a:t>
            </a:r>
          </a:p>
          <a:p>
            <a:r>
              <a:rPr lang="en-GB">
                <a:ea typeface="Calibri"/>
                <a:cs typeface="Calibri"/>
              </a:rPr>
              <a:t>At the end of this lesson, you could come back to this slide to check if they remember what each word means.</a:t>
            </a:r>
          </a:p>
          <a:p>
            <a:endParaRPr lang="en-GB">
              <a:ea typeface="Calibri"/>
              <a:cs typeface="Calibri"/>
            </a:endParaRPr>
          </a:p>
        </p:txBody>
      </p:sp>
      <p:sp>
        <p:nvSpPr>
          <p:cNvPr id="4" name="Slide Number Placeholder 3">
            <a:extLst>
              <a:ext uri="{FF2B5EF4-FFF2-40B4-BE49-F238E27FC236}">
                <a16:creationId xmlns:a16="http://schemas.microsoft.com/office/drawing/2014/main" id="{B94F7282-9B8D-FD51-227E-9614900E0283}"/>
              </a:ext>
            </a:extLst>
          </p:cNvPr>
          <p:cNvSpPr>
            <a:spLocks noGrp="1"/>
          </p:cNvSpPr>
          <p:nvPr>
            <p:ph type="sldNum" sz="quarter" idx="10"/>
          </p:nvPr>
        </p:nvSpPr>
        <p:spPr/>
        <p:txBody>
          <a:bodyPr/>
          <a:lstStyle/>
          <a:p>
            <a:fld id="{9D1BBD79-A804-45E9-B8E3-9A16A3218D6A}" type="slidenum">
              <a:rPr lang="en-GB" smtClean="0"/>
              <a:t>4</a:t>
            </a:fld>
            <a:endParaRPr lang="en-GB"/>
          </a:p>
        </p:txBody>
      </p:sp>
    </p:spTree>
    <p:extLst>
      <p:ext uri="{BB962C8B-B14F-4D97-AF65-F5344CB8AC3E}">
        <p14:creationId xmlns:p14="http://schemas.microsoft.com/office/powerpoint/2010/main" val="30116368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Calibri" panose="020F0502020204030204" pitchFamily="34" charset="0"/>
                <a:ea typeface="Calibri" panose="020F0502020204030204" pitchFamily="34" charset="0"/>
                <a:cs typeface="Times New Roman" panose="02020603050405020304" pitchFamily="18" charset="0"/>
              </a:rPr>
              <a:t>Teacher’s Notes:</a:t>
            </a:r>
          </a:p>
          <a:p>
            <a:pPr>
              <a:defRPr/>
            </a:pPr>
            <a:r>
              <a:rPr lang="en-GB" sz="1800" dirty="0">
                <a:latin typeface="Calibri"/>
                <a:ea typeface="Calibri"/>
                <a:cs typeface="Calibri"/>
              </a:rPr>
              <a:t>As an additional activity, why not try making an origami samurai helmet? All you need is a square piece of paper! </a:t>
            </a:r>
            <a:endParaRPr lang="en-GB" sz="1800" dirty="0">
              <a:latin typeface="Calibri" panose="020F0502020204030204" pitchFamily="34" charset="0"/>
              <a:ea typeface="Calibri" panose="020F0502020204030204" pitchFamily="34" charset="0"/>
              <a:cs typeface="Calibri"/>
            </a:endParaRPr>
          </a:p>
          <a:p>
            <a:pPr>
              <a:defRPr/>
            </a:pPr>
            <a:r>
              <a:rPr lang="en-GB" sz="1800" dirty="0">
                <a:latin typeface="Calibri"/>
                <a:ea typeface="Calibri"/>
                <a:cs typeface="Calibri"/>
              </a:rPr>
              <a:t>Use the video tutorial on our website as a guide, available here: </a:t>
            </a:r>
            <a:r>
              <a:rPr lang="en-GB" dirty="0">
                <a:hlinkClick r:id="rId3"/>
              </a:rPr>
              <a:t>https://www.japansociety.org.uk/resource?resource=25</a:t>
            </a:r>
            <a:r>
              <a:rPr lang="en-GB" dirty="0"/>
              <a:t> </a:t>
            </a:r>
          </a:p>
          <a:p>
            <a:pPr>
              <a:defRPr/>
            </a:pPr>
            <a:endParaRPr lang="en-GB" sz="1800" dirty="0">
              <a:latin typeface="Calibri" panose="020F0502020204030204" pitchFamily="34" charset="0"/>
              <a:ea typeface="Calibri" panose="020F0502020204030204" pitchFamily="34" charset="0"/>
              <a:cs typeface="Calibri"/>
            </a:endParaRPr>
          </a:p>
          <a:p>
            <a:pPr>
              <a:defRPr/>
            </a:pPr>
            <a:r>
              <a:rPr lang="en-GB" sz="1800" dirty="0">
                <a:latin typeface="Calibri" panose="020F0502020204030204" pitchFamily="34" charset="0"/>
                <a:ea typeface="Calibri" panose="020F0502020204030204" pitchFamily="34" charset="0"/>
                <a:cs typeface="Calibri"/>
              </a:rPr>
              <a:t>Illustrations from </a:t>
            </a:r>
            <a:r>
              <a:rPr lang="en-GB" sz="1800" dirty="0" err="1">
                <a:latin typeface="Calibri" panose="020F0502020204030204" pitchFamily="34" charset="0"/>
                <a:ea typeface="Calibri" panose="020F0502020204030204" pitchFamily="34" charset="0"/>
                <a:cs typeface="Calibri"/>
              </a:rPr>
              <a:t>Irasutoya</a:t>
            </a:r>
            <a:r>
              <a:rPr lang="en-GB" sz="1800" dirty="0">
                <a:latin typeface="Calibri" panose="020F0502020204030204" pitchFamily="34" charset="0"/>
                <a:ea typeface="Calibri" panose="020F0502020204030204" pitchFamily="34" charset="0"/>
                <a:cs typeface="Calibri"/>
              </a:rPr>
              <a:t>.</a:t>
            </a:r>
          </a:p>
          <a:p>
            <a:pPr>
              <a:defRPr/>
            </a:pPr>
            <a:r>
              <a:rPr lang="en-GB" sz="1800" dirty="0">
                <a:latin typeface="Calibri" panose="020F0502020204030204" pitchFamily="34" charset="0"/>
                <a:ea typeface="Calibri" panose="020F0502020204030204" pitchFamily="34" charset="0"/>
                <a:cs typeface="Calibri"/>
              </a:rPr>
              <a:t>Image of origami kabuto - </a:t>
            </a:r>
            <a:r>
              <a:rPr lang="it-IT" sz="1800" dirty="0">
                <a:ea typeface="Calibri"/>
                <a:cs typeface="Calibri"/>
              </a:rPr>
              <a:t>©hakkousei via Canva.com</a:t>
            </a:r>
            <a:endParaRPr lang="en-GB" sz="1800" dirty="0">
              <a:latin typeface="Calibri" panose="020F0502020204030204" pitchFamily="34" charset="0"/>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24153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521E1-DAAD-5FBC-F613-B5F566868F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68603D-FFB5-C644-B38C-688D643D11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82F314-91CB-4247-8245-DC17A63FACA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Calibri" panose="020F0502020204030204" pitchFamily="34" charset="0"/>
                <a:ea typeface="Calibri" panose="020F0502020204030204" pitchFamily="34" charset="0"/>
                <a:cs typeface="Times New Roman" panose="02020603050405020304" pitchFamily="18" charset="0"/>
              </a:rPr>
              <a:t>Teacher’s Notes:</a:t>
            </a:r>
          </a:p>
          <a:p>
            <a:pPr>
              <a:defRPr/>
            </a:pPr>
            <a:r>
              <a:rPr lang="en-GB" sz="1800" dirty="0">
                <a:ea typeface="Calibri"/>
                <a:cs typeface="Calibri"/>
              </a:rPr>
              <a:t>Or, why not get pupils to try designing their own samurai helmet? Use the worksheet template available on The History of Samurai webpage.</a:t>
            </a:r>
          </a:p>
        </p:txBody>
      </p:sp>
      <p:sp>
        <p:nvSpPr>
          <p:cNvPr id="4" name="Slide Number Placeholder 3">
            <a:extLst>
              <a:ext uri="{FF2B5EF4-FFF2-40B4-BE49-F238E27FC236}">
                <a16:creationId xmlns:a16="http://schemas.microsoft.com/office/drawing/2014/main" id="{0E06D2DE-F2E5-5978-034C-44688A918B0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9883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effectLst/>
                <a:latin typeface="Calibri"/>
                <a:ea typeface="Calibri"/>
                <a:cs typeface="Calibri"/>
              </a:rPr>
              <a:t>Teacher’s Notes:</a:t>
            </a:r>
          </a:p>
          <a:p>
            <a:r>
              <a:rPr lang="en-GB" sz="1800" b="0" dirty="0">
                <a:effectLst/>
                <a:latin typeface="Calibri"/>
                <a:ea typeface="Calibri"/>
                <a:cs typeface="Calibri"/>
              </a:rPr>
              <a:t>Title slide.</a:t>
            </a:r>
          </a:p>
          <a:p>
            <a:r>
              <a:rPr lang="en-GB" sz="1800" b="0" dirty="0">
                <a:effectLst/>
                <a:latin typeface="Calibri"/>
                <a:ea typeface="Calibri"/>
                <a:cs typeface="Calibri"/>
              </a:rPr>
              <a:t>This section will provide pupils with a brief overview of the history of Japan.</a:t>
            </a:r>
          </a:p>
          <a:p>
            <a:endParaRPr lang="en-GB" sz="1800" b="0" dirty="0">
              <a:effectLst/>
              <a:latin typeface="Calibri"/>
              <a:ea typeface="Calibri"/>
              <a:cs typeface="Calibri"/>
            </a:endParaRPr>
          </a:p>
          <a:p>
            <a:r>
              <a:rPr lang="en-GB" sz="1800" dirty="0">
                <a:latin typeface="Calibri" panose="020F0502020204030204" pitchFamily="34" charset="0"/>
                <a:ea typeface="Calibri" panose="020F0502020204030204" pitchFamily="34" charset="0"/>
                <a:cs typeface="Calibri"/>
              </a:rPr>
              <a:t>Image of Chiyoda Castle from Wikimedia Commons: https://commons.wikimedia.org/wiki/File:MET_DP149409.jpg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50745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Calibri" panose="020F0502020204030204" pitchFamily="34" charset="0"/>
                <a:ea typeface="Calibri" panose="020F0502020204030204" pitchFamily="34" charset="0"/>
                <a:cs typeface="Times New Roman" panose="02020603050405020304" pitchFamily="18" charset="0"/>
              </a:rPr>
              <a:t>Teacher’s Notes:</a:t>
            </a:r>
          </a:p>
          <a:p>
            <a:r>
              <a:rPr lang="en-GB" dirty="0"/>
              <a:t>Show pupils the History of Japan timeline. Explain how within Japanese history, there are different “periods”, similar to how we refer to eras within British history (i.e. the Victorian era).</a:t>
            </a:r>
          </a:p>
          <a:p>
            <a:r>
              <a:rPr lang="en-GB" dirty="0"/>
              <a:t>You could relate this back to any previous learning you may have done about a specific era within history.</a:t>
            </a:r>
          </a:p>
          <a:p>
            <a:endParaRPr lang="en-GB" dirty="0"/>
          </a:p>
          <a:p>
            <a:r>
              <a:rPr lang="en-GB" dirty="0"/>
              <a:t>Images from Wikimedia Commons (from left to 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Jomon Period – dogu </a:t>
            </a:r>
            <a:r>
              <a:rPr lang="en-GB" sz="1800" u="none"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https://commons.wikimedia.org/wiki/File:Dogu_Miyagi_1000_BCE_400_BCE.jpg</a:t>
            </a:r>
            <a:endParaRPr lang="en-GB" sz="1800" u="none" dirty="0">
              <a:effectLst/>
              <a:latin typeface="Calibri" panose="020F0502020204030204" pitchFamily="34" charset="0"/>
              <a:ea typeface="Calibri" panose="020F0502020204030204" pitchFamily="34" charset="0"/>
              <a:cs typeface="Times New Roman" panose="02020603050405020304" pitchFamily="18" charset="0"/>
            </a:endParaRPr>
          </a:p>
          <a:p>
            <a:r>
              <a:rPr lang="en-GB" dirty="0"/>
              <a:t>Heian Period – The Tale of </a:t>
            </a:r>
            <a:r>
              <a:rPr lang="en-GB" dirty="0" err="1"/>
              <a:t>Genji</a:t>
            </a:r>
            <a:r>
              <a:rPr lang="en-GB" dirty="0"/>
              <a:t> (</a:t>
            </a:r>
            <a:r>
              <a:rPr lang="ja-JP" altLang="en-US" b="0" i="0" dirty="0">
                <a:solidFill>
                  <a:srgbClr val="ECECEC"/>
                </a:solidFill>
                <a:effectLst/>
                <a:latin typeface="Google Sans"/>
              </a:rPr>
              <a:t>源氏物語</a:t>
            </a:r>
            <a:r>
              <a:rPr lang="en-GB" altLang="ja-JP" b="0" i="0" dirty="0">
                <a:solidFill>
                  <a:srgbClr val="ECECEC"/>
                </a:solidFill>
                <a:effectLst/>
                <a:latin typeface="Google Sans"/>
              </a:rPr>
              <a:t>) https://commons.wikimedia.org/wiki/File:%E6%BA%90%E6%B0%8F%E7%89%A9%E8%AA%9E%E7%94%BB%E5%B8%96-The_Tale_of_Genji_(Genji_Monogatari)_MET_DP227845.jpg </a:t>
            </a:r>
          </a:p>
          <a:p>
            <a:r>
              <a:rPr lang="en-GB" b="0" i="0" dirty="0">
                <a:solidFill>
                  <a:srgbClr val="ECECEC"/>
                </a:solidFill>
                <a:effectLst/>
                <a:latin typeface="Google Sans"/>
              </a:rPr>
              <a:t>Edo Period – Tokugawa Yoshinobu’s escape https://upload.wikimedia.org/wikipedia/commons/6/63/Tokugawa_Yoshinobu%27s_escape.jpg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ECECEC"/>
                </a:solidFill>
                <a:effectLst/>
                <a:latin typeface="Google Sans"/>
              </a:rPr>
              <a:t>Post-war Japan – Shibuya scramble </a:t>
            </a:r>
            <a:r>
              <a:rPr lang="en-GB" sz="1800" u="none"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https://commons.wikimedia.org/wiki/File:Tokyo_Shibuya_Scramble_Crossing_2018-10-09.jpg</a:t>
            </a:r>
            <a:endParaRPr lang="en-GB" sz="1800" u="none"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a:p>
            <a:endParaRPr lang="en-GB" dirty="0"/>
          </a:p>
        </p:txBody>
      </p:sp>
      <p:sp>
        <p:nvSpPr>
          <p:cNvPr id="4" name="Slide Number Placeholder 3"/>
          <p:cNvSpPr>
            <a:spLocks noGrp="1"/>
          </p:cNvSpPr>
          <p:nvPr>
            <p:ph type="sldNum" sz="quarter" idx="5"/>
          </p:nvPr>
        </p:nvSpPr>
        <p:spPr/>
        <p:txBody>
          <a:bodyPr/>
          <a:lstStyle/>
          <a:p>
            <a:fld id="{9D1BBD79-A804-45E9-B8E3-9A16A3218D6A}" type="slidenum">
              <a:rPr lang="en-GB" smtClean="0"/>
              <a:t>6</a:t>
            </a:fld>
            <a:endParaRPr lang="en-GB"/>
          </a:p>
        </p:txBody>
      </p:sp>
    </p:spTree>
    <p:extLst>
      <p:ext uri="{BB962C8B-B14F-4D97-AF65-F5344CB8AC3E}">
        <p14:creationId xmlns:p14="http://schemas.microsoft.com/office/powerpoint/2010/main" val="1992214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a:effectLst/>
                <a:latin typeface="Calibri" panose="020F0502020204030204" pitchFamily="34" charset="0"/>
                <a:ea typeface="Calibri" panose="020F0502020204030204" pitchFamily="34" charset="0"/>
                <a:cs typeface="Times New Roman" panose="02020603050405020304" pitchFamily="18" charset="0"/>
              </a:rPr>
              <a:t>Teacher’s Notes:</a:t>
            </a:r>
          </a:p>
          <a:p>
            <a:r>
              <a:rPr lang="en-GB" sz="1800"/>
              <a:t>Ask pupils when did the samurai first start to appear? Are they able to guess?</a:t>
            </a:r>
          </a:p>
          <a:p>
            <a:r>
              <a:rPr lang="en-GB" sz="1800"/>
              <a:t>Then, ask pupils if samurai still exist? Are there any remaining? Or did they disappear as a group of people eventually? </a:t>
            </a:r>
          </a:p>
          <a:p>
            <a:r>
              <a:rPr lang="en-GB" sz="1800"/>
              <a:t>Click on the slide to reveal the transitions for the first arrow (when they first appeared), the second arrow (when they ceased to exist as a group of people), and the text.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31719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Calibri" panose="020F0502020204030204" pitchFamily="34" charset="0"/>
                <a:ea typeface="Calibri" panose="020F0502020204030204" pitchFamily="34" charset="0"/>
                <a:cs typeface="Times New Roman" panose="02020603050405020304" pitchFamily="18" charset="0"/>
              </a:rPr>
              <a:t>Teacher’s Notes:</a:t>
            </a:r>
          </a:p>
          <a:p>
            <a:r>
              <a:rPr lang="en-GB" dirty="0">
                <a:ea typeface="Calibri"/>
                <a:cs typeface="Calibri"/>
              </a:rPr>
              <a:t>Ask pupils to place these historical events on the History of Japan timeline. Discuss first in pairs/groups before feeding back. If you have a smart board, you could draw lines to show where each event would be on the timeline. Or, click again on each slide to reveal the arrow and the year of the event. Challenge pupils to see if they can guess the year that the event happened, too! This slide is an example of what the following slides will look like.</a:t>
            </a:r>
          </a:p>
          <a:p>
            <a:r>
              <a:rPr lang="en-GB" dirty="0">
                <a:ea typeface="Calibri"/>
                <a:cs typeface="Calibri"/>
              </a:rPr>
              <a:t>This activity will help pupils to contextualise when these events happened in history. You could change these historical events to be ones that your pupils have already studied about.</a:t>
            </a:r>
          </a:p>
          <a:p>
            <a:endParaRPr lang="en-GB" dirty="0">
              <a:ea typeface="Calibri"/>
              <a:cs typeface="Calibri"/>
            </a:endParaRPr>
          </a:p>
          <a:p>
            <a:r>
              <a:rPr lang="en-GB" dirty="0">
                <a:ea typeface="Calibri"/>
                <a:cs typeface="Calibri"/>
              </a:rPr>
              <a:t>Image of Olympia ruins from Wikimedia Commons: </a:t>
            </a:r>
            <a:r>
              <a:rPr lang="en-GB" dirty="0"/>
              <a:t>https://commons.wikimedia.org/wiki/File:Olympic_Flame,_the_Start_of_the_Olympic_Torch_Relay_(51224124860).jpg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8520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Calibri" panose="020F0502020204030204" pitchFamily="34" charset="0"/>
                <a:ea typeface="Calibri" panose="020F0502020204030204" pitchFamily="34" charset="0"/>
                <a:cs typeface="Times New Roman" panose="02020603050405020304" pitchFamily="18" charset="0"/>
              </a:rPr>
              <a:t>Teacher’s Notes:</a:t>
            </a:r>
          </a:p>
          <a:p>
            <a:r>
              <a:rPr lang="en-GB" dirty="0">
                <a:ea typeface="Calibri"/>
                <a:cs typeface="Calibri"/>
              </a:rPr>
              <a:t>Click on this slide twice to reveal the arrow and the date.</a:t>
            </a:r>
          </a:p>
          <a:p>
            <a:endParaRPr lang="en-GB" dirty="0">
              <a:ea typeface="Calibri"/>
              <a:cs typeface="Calibri"/>
            </a:endParaRPr>
          </a:p>
          <a:p>
            <a:r>
              <a:rPr lang="en-GB" dirty="0">
                <a:ea typeface="Calibri"/>
                <a:cs typeface="Calibri"/>
              </a:rPr>
              <a:t>Image of Queen Victoria from Wikimedia Commons: https://commons.wikimedia.org/wiki/File:Queen_Victoria_by_Bassano.jpg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1BBD79-A804-45E9-B8E3-9A16A3218D6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389079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Chord 8">
            <a:extLst>
              <a:ext uri="{FF2B5EF4-FFF2-40B4-BE49-F238E27FC236}">
                <a16:creationId xmlns:a16="http://schemas.microsoft.com/office/drawing/2014/main" id="{877BE07A-214C-43B2-9004-B7374CAE55B4}"/>
              </a:ext>
            </a:extLst>
          </p:cNvPr>
          <p:cNvSpPr/>
          <p:nvPr userDrawn="1"/>
        </p:nvSpPr>
        <p:spPr>
          <a:xfrm rot="1976875">
            <a:off x="8156892" y="14558"/>
            <a:ext cx="1944216" cy="1988840"/>
          </a:xfrm>
          <a:prstGeom prst="chord">
            <a:avLst>
              <a:gd name="adj1" fmla="val 3360646"/>
              <a:gd name="adj2" fmla="val 143209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5C6ADF4B-1E12-8195-64EC-D55A8C47BE0B}"/>
              </a:ext>
            </a:extLst>
          </p:cNvPr>
          <p:cNvSpPr/>
          <p:nvPr userDrawn="1"/>
        </p:nvSpPr>
        <p:spPr>
          <a:xfrm>
            <a:off x="4708" y="6211668"/>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ooter Placeholder 7">
            <a:extLst>
              <a:ext uri="{FF2B5EF4-FFF2-40B4-BE49-F238E27FC236}">
                <a16:creationId xmlns:a16="http://schemas.microsoft.com/office/drawing/2014/main" id="{801B7B46-9F8F-F37B-68A4-ED2FDF4470E3}"/>
              </a:ext>
            </a:extLst>
          </p:cNvPr>
          <p:cNvSpPr txBox="1">
            <a:spLocks/>
          </p:cNvSpPr>
          <p:nvPr userDrawn="1"/>
        </p:nvSpPr>
        <p:spPr>
          <a:xfrm>
            <a:off x="179512" y="635227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lumMod val="95000"/>
                  </a:schemeClr>
                </a:solidFill>
              </a:rPr>
              <a:t>©The Japan Society</a:t>
            </a:r>
          </a:p>
        </p:txBody>
      </p:sp>
      <p:pic>
        <p:nvPicPr>
          <p:cNvPr id="13" name="Picture 12">
            <a:extLst>
              <a:ext uri="{FF2B5EF4-FFF2-40B4-BE49-F238E27FC236}">
                <a16:creationId xmlns:a16="http://schemas.microsoft.com/office/drawing/2014/main" id="{376C5D0D-A459-2C00-E8F2-874282E1DB4D}"/>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8610415" y="6247447"/>
            <a:ext cx="503896" cy="574774"/>
          </a:xfrm>
          <a:prstGeom prst="rect">
            <a:avLst/>
          </a:prstGeom>
        </p:spPr>
      </p:pic>
    </p:spTree>
    <p:extLst>
      <p:ext uri="{BB962C8B-B14F-4D97-AF65-F5344CB8AC3E}">
        <p14:creationId xmlns:p14="http://schemas.microsoft.com/office/powerpoint/2010/main" val="3106900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DC50BFC-D795-464A-B662-F2841F9B2316}" type="datetime1">
              <a:rPr lang="en-GB" smtClean="0"/>
              <a:t>28/05/2025</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r>
              <a:rPr lang="en-GB"/>
              <a:t>©Author in collaboration with The Japan Society</a:t>
            </a: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2797044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2DDD8B7-C1D7-4743-9470-4BD7F91F588B}" type="datetime1">
              <a:rPr lang="en-GB" smtClean="0"/>
              <a:t>28/05/2025</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GB"/>
              <a:t>©Author in collaboration with The Japan Society</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18977151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34DC479E-654D-4746-B582-36E39430CA9D}" type="datetime1">
              <a:rPr lang="en-GB" smtClean="0"/>
              <a:t>28/05/2025</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GB"/>
              <a:t>©Author in collaboration with The Japan Society</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2625688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hord 6">
            <a:extLst>
              <a:ext uri="{FF2B5EF4-FFF2-40B4-BE49-F238E27FC236}">
                <a16:creationId xmlns:a16="http://schemas.microsoft.com/office/drawing/2014/main" id="{64B6F9C4-80C8-D136-90A0-404B43E9292A}"/>
              </a:ext>
            </a:extLst>
          </p:cNvPr>
          <p:cNvSpPr/>
          <p:nvPr userDrawn="1"/>
        </p:nvSpPr>
        <p:spPr>
          <a:xfrm rot="10800000">
            <a:off x="-2412776" y="18304"/>
            <a:ext cx="4669923" cy="4279775"/>
          </a:xfrm>
          <a:prstGeom prst="chord">
            <a:avLst>
              <a:gd name="adj1" fmla="val 5549797"/>
              <a:gd name="adj2" fmla="val 1605648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FD2ABD6A-B8B8-81D8-5187-8D9531D9A7F0}"/>
              </a:ext>
            </a:extLst>
          </p:cNvPr>
          <p:cNvSpPr/>
          <p:nvPr userDrawn="1"/>
        </p:nvSpPr>
        <p:spPr>
          <a:xfrm>
            <a:off x="-13787" y="6211668"/>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ooter Placeholder 7">
            <a:extLst>
              <a:ext uri="{FF2B5EF4-FFF2-40B4-BE49-F238E27FC236}">
                <a16:creationId xmlns:a16="http://schemas.microsoft.com/office/drawing/2014/main" id="{4AE1CCD5-DD6A-5EB7-02A8-B5652C3ACD73}"/>
              </a:ext>
            </a:extLst>
          </p:cNvPr>
          <p:cNvSpPr txBox="1">
            <a:spLocks/>
          </p:cNvSpPr>
          <p:nvPr userDrawn="1"/>
        </p:nvSpPr>
        <p:spPr>
          <a:xfrm>
            <a:off x="179512" y="635227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lumMod val="95000"/>
                  </a:schemeClr>
                </a:solidFill>
              </a:rPr>
              <a:t>©The Japan Society</a:t>
            </a:r>
          </a:p>
        </p:txBody>
      </p:sp>
      <p:pic>
        <p:nvPicPr>
          <p:cNvPr id="14" name="Picture 13">
            <a:extLst>
              <a:ext uri="{FF2B5EF4-FFF2-40B4-BE49-F238E27FC236}">
                <a16:creationId xmlns:a16="http://schemas.microsoft.com/office/drawing/2014/main" id="{5E5A6D83-80F5-C1F3-4F3A-B1EDD1D309C3}"/>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8610415" y="6247447"/>
            <a:ext cx="503896" cy="574774"/>
          </a:xfrm>
          <a:prstGeom prst="rect">
            <a:avLst/>
          </a:prstGeom>
        </p:spPr>
      </p:pic>
    </p:spTree>
    <p:extLst>
      <p:ext uri="{BB962C8B-B14F-4D97-AF65-F5344CB8AC3E}">
        <p14:creationId xmlns:p14="http://schemas.microsoft.com/office/powerpoint/2010/main" val="3181620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Chord 6">
            <a:extLst>
              <a:ext uri="{FF2B5EF4-FFF2-40B4-BE49-F238E27FC236}">
                <a16:creationId xmlns:a16="http://schemas.microsoft.com/office/drawing/2014/main" id="{C24C28CD-0974-95CC-2CE6-79980A795A31}"/>
              </a:ext>
            </a:extLst>
          </p:cNvPr>
          <p:cNvSpPr/>
          <p:nvPr userDrawn="1"/>
        </p:nvSpPr>
        <p:spPr>
          <a:xfrm>
            <a:off x="6885238" y="2451100"/>
            <a:ext cx="4669923" cy="4279775"/>
          </a:xfrm>
          <a:prstGeom prst="chord">
            <a:avLst>
              <a:gd name="adj1" fmla="val 5549797"/>
              <a:gd name="adj2" fmla="val 1605648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EBA009C8-D69C-38C1-F9C5-F2D821115870}"/>
              </a:ext>
            </a:extLst>
          </p:cNvPr>
          <p:cNvSpPr/>
          <p:nvPr userDrawn="1"/>
        </p:nvSpPr>
        <p:spPr>
          <a:xfrm>
            <a:off x="-13787" y="6211668"/>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ooter Placeholder 7">
            <a:extLst>
              <a:ext uri="{FF2B5EF4-FFF2-40B4-BE49-F238E27FC236}">
                <a16:creationId xmlns:a16="http://schemas.microsoft.com/office/drawing/2014/main" id="{00AA610F-284A-761A-54AF-EAFF7344FC27}"/>
              </a:ext>
            </a:extLst>
          </p:cNvPr>
          <p:cNvSpPr txBox="1">
            <a:spLocks/>
          </p:cNvSpPr>
          <p:nvPr userDrawn="1"/>
        </p:nvSpPr>
        <p:spPr>
          <a:xfrm>
            <a:off x="179512" y="635227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lumMod val="95000"/>
                  </a:schemeClr>
                </a:solidFill>
              </a:rPr>
              <a:t>©The Japan Society</a:t>
            </a:r>
          </a:p>
        </p:txBody>
      </p:sp>
      <p:pic>
        <p:nvPicPr>
          <p:cNvPr id="14" name="Picture 13">
            <a:extLst>
              <a:ext uri="{FF2B5EF4-FFF2-40B4-BE49-F238E27FC236}">
                <a16:creationId xmlns:a16="http://schemas.microsoft.com/office/drawing/2014/main" id="{DB1543BD-3E1E-2663-6EEE-00893C323403}"/>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8610415" y="6247447"/>
            <a:ext cx="503896" cy="574774"/>
          </a:xfrm>
          <a:prstGeom prst="rect">
            <a:avLst/>
          </a:prstGeom>
        </p:spPr>
      </p:pic>
    </p:spTree>
    <p:extLst>
      <p:ext uri="{BB962C8B-B14F-4D97-AF65-F5344CB8AC3E}">
        <p14:creationId xmlns:p14="http://schemas.microsoft.com/office/powerpoint/2010/main" val="931170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hord 7">
            <a:extLst>
              <a:ext uri="{FF2B5EF4-FFF2-40B4-BE49-F238E27FC236}">
                <a16:creationId xmlns:a16="http://schemas.microsoft.com/office/drawing/2014/main" id="{C879A553-8BF6-834E-F167-B0DD454F8CF7}"/>
              </a:ext>
            </a:extLst>
          </p:cNvPr>
          <p:cNvSpPr/>
          <p:nvPr userDrawn="1"/>
        </p:nvSpPr>
        <p:spPr>
          <a:xfrm rot="10800000">
            <a:off x="-1044625" y="0"/>
            <a:ext cx="2016224" cy="1898528"/>
          </a:xfrm>
          <a:prstGeom prst="chord">
            <a:avLst>
              <a:gd name="adj1" fmla="val 5549797"/>
              <a:gd name="adj2" fmla="val 1605648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0C3D910A-6F1F-699A-E3BC-D6E7D9CB4D62}"/>
              </a:ext>
            </a:extLst>
          </p:cNvPr>
          <p:cNvSpPr/>
          <p:nvPr userDrawn="1"/>
        </p:nvSpPr>
        <p:spPr>
          <a:xfrm>
            <a:off x="-13787" y="6211668"/>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ooter Placeholder 7">
            <a:extLst>
              <a:ext uri="{FF2B5EF4-FFF2-40B4-BE49-F238E27FC236}">
                <a16:creationId xmlns:a16="http://schemas.microsoft.com/office/drawing/2014/main" id="{161C9639-C08A-ECD4-C48F-1871401D5950}"/>
              </a:ext>
            </a:extLst>
          </p:cNvPr>
          <p:cNvSpPr txBox="1">
            <a:spLocks/>
          </p:cNvSpPr>
          <p:nvPr userDrawn="1"/>
        </p:nvSpPr>
        <p:spPr>
          <a:xfrm>
            <a:off x="179512" y="635227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lumMod val="95000"/>
                  </a:schemeClr>
                </a:solidFill>
              </a:rPr>
              <a:t>©The Japan Society</a:t>
            </a:r>
          </a:p>
        </p:txBody>
      </p:sp>
      <p:pic>
        <p:nvPicPr>
          <p:cNvPr id="15" name="Picture 14">
            <a:extLst>
              <a:ext uri="{FF2B5EF4-FFF2-40B4-BE49-F238E27FC236}">
                <a16:creationId xmlns:a16="http://schemas.microsoft.com/office/drawing/2014/main" id="{A66602F6-922B-69DB-C263-A3C3EDCF87A8}"/>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8610415" y="6247447"/>
            <a:ext cx="503896" cy="574774"/>
          </a:xfrm>
          <a:prstGeom prst="rect">
            <a:avLst/>
          </a:prstGeom>
        </p:spPr>
      </p:pic>
    </p:spTree>
    <p:extLst>
      <p:ext uri="{BB962C8B-B14F-4D97-AF65-F5344CB8AC3E}">
        <p14:creationId xmlns:p14="http://schemas.microsoft.com/office/powerpoint/2010/main" val="3586432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Chord 9">
            <a:extLst>
              <a:ext uri="{FF2B5EF4-FFF2-40B4-BE49-F238E27FC236}">
                <a16:creationId xmlns:a16="http://schemas.microsoft.com/office/drawing/2014/main" id="{676BD62F-44B7-815C-4552-F7E5CE292F06}"/>
              </a:ext>
            </a:extLst>
          </p:cNvPr>
          <p:cNvSpPr/>
          <p:nvPr userDrawn="1"/>
        </p:nvSpPr>
        <p:spPr>
          <a:xfrm rot="10800000">
            <a:off x="-1044625" y="0"/>
            <a:ext cx="2016224" cy="1898528"/>
          </a:xfrm>
          <a:prstGeom prst="chord">
            <a:avLst>
              <a:gd name="adj1" fmla="val 5549797"/>
              <a:gd name="adj2" fmla="val 1605648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Chord 10">
            <a:extLst>
              <a:ext uri="{FF2B5EF4-FFF2-40B4-BE49-F238E27FC236}">
                <a16:creationId xmlns:a16="http://schemas.microsoft.com/office/drawing/2014/main" id="{58825FD9-E8FF-8CF5-7AEB-CDC55C5AEB7D}"/>
              </a:ext>
            </a:extLst>
          </p:cNvPr>
          <p:cNvSpPr/>
          <p:nvPr userDrawn="1"/>
        </p:nvSpPr>
        <p:spPr>
          <a:xfrm>
            <a:off x="8172400" y="4150519"/>
            <a:ext cx="2016224" cy="1898528"/>
          </a:xfrm>
          <a:prstGeom prst="chord">
            <a:avLst>
              <a:gd name="adj1" fmla="val 5549797"/>
              <a:gd name="adj2" fmla="val 1605648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3AD3C942-082D-D75E-C212-8560F3D836E5}"/>
              </a:ext>
            </a:extLst>
          </p:cNvPr>
          <p:cNvSpPr/>
          <p:nvPr userDrawn="1"/>
        </p:nvSpPr>
        <p:spPr>
          <a:xfrm>
            <a:off x="-13787" y="6211668"/>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ooter Placeholder 7">
            <a:extLst>
              <a:ext uri="{FF2B5EF4-FFF2-40B4-BE49-F238E27FC236}">
                <a16:creationId xmlns:a16="http://schemas.microsoft.com/office/drawing/2014/main" id="{5FF2148C-F610-0CB9-9D6E-5AFFF93250D8}"/>
              </a:ext>
            </a:extLst>
          </p:cNvPr>
          <p:cNvSpPr txBox="1">
            <a:spLocks/>
          </p:cNvSpPr>
          <p:nvPr userDrawn="1"/>
        </p:nvSpPr>
        <p:spPr>
          <a:xfrm>
            <a:off x="179512" y="635227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lumMod val="95000"/>
                  </a:schemeClr>
                </a:solidFill>
              </a:rPr>
              <a:t>©The Japan Society</a:t>
            </a:r>
          </a:p>
        </p:txBody>
      </p:sp>
      <p:pic>
        <p:nvPicPr>
          <p:cNvPr id="18" name="Picture 17">
            <a:extLst>
              <a:ext uri="{FF2B5EF4-FFF2-40B4-BE49-F238E27FC236}">
                <a16:creationId xmlns:a16="http://schemas.microsoft.com/office/drawing/2014/main" id="{645E2114-3E0E-D9AB-A2F8-DF1AFE179F58}"/>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8610415" y="6247447"/>
            <a:ext cx="503896" cy="574774"/>
          </a:xfrm>
          <a:prstGeom prst="rect">
            <a:avLst/>
          </a:prstGeom>
        </p:spPr>
      </p:pic>
    </p:spTree>
    <p:extLst>
      <p:ext uri="{BB962C8B-B14F-4D97-AF65-F5344CB8AC3E}">
        <p14:creationId xmlns:p14="http://schemas.microsoft.com/office/powerpoint/2010/main" val="2799221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0" name="Chord 9">
            <a:extLst>
              <a:ext uri="{FF2B5EF4-FFF2-40B4-BE49-F238E27FC236}">
                <a16:creationId xmlns:a16="http://schemas.microsoft.com/office/drawing/2014/main" id="{676BD62F-44B7-815C-4552-F7E5CE292F06}"/>
              </a:ext>
            </a:extLst>
          </p:cNvPr>
          <p:cNvSpPr/>
          <p:nvPr userDrawn="1"/>
        </p:nvSpPr>
        <p:spPr>
          <a:xfrm rot="5400000">
            <a:off x="-88537" y="5298183"/>
            <a:ext cx="2016224" cy="1898528"/>
          </a:xfrm>
          <a:prstGeom prst="chord">
            <a:avLst>
              <a:gd name="adj1" fmla="val 5549797"/>
              <a:gd name="adj2" fmla="val 1605648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Chord 10">
            <a:extLst>
              <a:ext uri="{FF2B5EF4-FFF2-40B4-BE49-F238E27FC236}">
                <a16:creationId xmlns:a16="http://schemas.microsoft.com/office/drawing/2014/main" id="{58825FD9-E8FF-8CF5-7AEB-CDC55C5AEB7D}"/>
              </a:ext>
            </a:extLst>
          </p:cNvPr>
          <p:cNvSpPr/>
          <p:nvPr userDrawn="1"/>
        </p:nvSpPr>
        <p:spPr>
          <a:xfrm>
            <a:off x="7754640" y="1255371"/>
            <a:ext cx="2880320" cy="2980087"/>
          </a:xfrm>
          <a:prstGeom prst="chord">
            <a:avLst>
              <a:gd name="adj1" fmla="val 5549797"/>
              <a:gd name="adj2" fmla="val 1605648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3AD3C942-082D-D75E-C212-8560F3D836E5}"/>
              </a:ext>
            </a:extLst>
          </p:cNvPr>
          <p:cNvSpPr/>
          <p:nvPr userDrawn="1"/>
        </p:nvSpPr>
        <p:spPr>
          <a:xfrm>
            <a:off x="-13787" y="6211668"/>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ooter Placeholder 7">
            <a:extLst>
              <a:ext uri="{FF2B5EF4-FFF2-40B4-BE49-F238E27FC236}">
                <a16:creationId xmlns:a16="http://schemas.microsoft.com/office/drawing/2014/main" id="{5FF2148C-F610-0CB9-9D6E-5AFFF93250D8}"/>
              </a:ext>
            </a:extLst>
          </p:cNvPr>
          <p:cNvSpPr txBox="1">
            <a:spLocks/>
          </p:cNvSpPr>
          <p:nvPr userDrawn="1"/>
        </p:nvSpPr>
        <p:spPr>
          <a:xfrm>
            <a:off x="179512" y="635227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lumMod val="95000"/>
                  </a:schemeClr>
                </a:solidFill>
              </a:rPr>
              <a:t>©The Japan Society</a:t>
            </a:r>
          </a:p>
        </p:txBody>
      </p:sp>
      <p:pic>
        <p:nvPicPr>
          <p:cNvPr id="18" name="Picture 17">
            <a:extLst>
              <a:ext uri="{FF2B5EF4-FFF2-40B4-BE49-F238E27FC236}">
                <a16:creationId xmlns:a16="http://schemas.microsoft.com/office/drawing/2014/main" id="{645E2114-3E0E-D9AB-A2F8-DF1AFE179F58}"/>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8610415" y="6247447"/>
            <a:ext cx="503896" cy="574774"/>
          </a:xfrm>
          <a:prstGeom prst="rect">
            <a:avLst/>
          </a:prstGeom>
        </p:spPr>
      </p:pic>
    </p:spTree>
    <p:extLst>
      <p:ext uri="{BB962C8B-B14F-4D97-AF65-F5344CB8AC3E}">
        <p14:creationId xmlns:p14="http://schemas.microsoft.com/office/powerpoint/2010/main" val="516502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B407953A-87A9-4662-A26A-87700B819D78}" type="datetime1">
              <a:rPr lang="en-GB" smtClean="0"/>
              <a:t>28/05/2025</a:t>
            </a:fld>
            <a:endParaRPr lang="en-GB"/>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r>
              <a:rPr lang="en-GB"/>
              <a:t>©Author in collaboration with The Japan Society</a:t>
            </a: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3498793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9FD0B6E6-2075-4206-9DB9-C66C1CEE853F}" type="datetime1">
              <a:rPr lang="en-GB" smtClean="0"/>
              <a:t>28/05/2025</a:t>
            </a:fld>
            <a:endParaRPr lang="en-GB"/>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r>
              <a:rPr lang="en-GB"/>
              <a:t>©Author in collaboration with The Japan Society</a:t>
            </a: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40572843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41F4AD8-CFF9-46C3-903E-9E7C140D6E90}" type="datetime1">
              <a:rPr lang="en-GB" smtClean="0"/>
              <a:t>28/05/2025</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r>
              <a:rPr lang="en-GB"/>
              <a:t>©Author in collaboration with The Japan Society</a:t>
            </a: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627D4DA-CA93-4100-9923-91CA0C97AC6D}" type="slidenum">
              <a:rPr lang="en-GB" smtClean="0"/>
              <a:t>‹#›</a:t>
            </a:fld>
            <a:endParaRPr lang="en-GB"/>
          </a:p>
        </p:txBody>
      </p:sp>
    </p:spTree>
    <p:extLst>
      <p:ext uri="{BB962C8B-B14F-4D97-AF65-F5344CB8AC3E}">
        <p14:creationId xmlns:p14="http://schemas.microsoft.com/office/powerpoint/2010/main" val="24627568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351668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0" r:id="rId6"/>
    <p:sldLayoutId id="2147483654" r:id="rId7"/>
    <p:sldLayoutId id="2147483655" r:id="rId8"/>
    <p:sldLayoutId id="2147483656" r:id="rId9"/>
    <p:sldLayoutId id="2147483657" r:id="rId10"/>
    <p:sldLayoutId id="2147483658" r:id="rId11"/>
    <p:sldLayoutId id="2147483659" r:id="rId12"/>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3.jpeg"/><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3.jpeg"/><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3.jpe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33.jpeg"/></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3.jpeg"/></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42.jpeg"/></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3.jpeg"/></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47.png"/><Relationship Id="rId7" Type="http://schemas.openxmlformats.org/officeDocument/2006/relationships/hyperlink" Target="https://www.japansociety.org.uk/resource?resource=25" TargetMode="External"/><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42.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3.jpeg"/><Relationship Id="rId2" Type="http://schemas.openxmlformats.org/officeDocument/2006/relationships/image" Target="../media/image51.jpeg"/><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A44F7F-03FE-E42D-964F-84F1ADE5F7F7}"/>
              </a:ext>
            </a:extLst>
          </p:cNvPr>
          <p:cNvSpPr txBox="1"/>
          <p:nvPr/>
        </p:nvSpPr>
        <p:spPr>
          <a:xfrm>
            <a:off x="251520" y="260648"/>
            <a:ext cx="2736304" cy="652807"/>
          </a:xfrm>
          <a:prstGeom prst="rect">
            <a:avLst/>
          </a:prstGeom>
          <a:noFill/>
        </p:spPr>
        <p:txBody>
          <a:bodyPr wrap="square">
            <a:spAutoFit/>
          </a:bodyPr>
          <a:lstStyle/>
          <a:p>
            <a:pPr>
              <a:lnSpc>
                <a:spcPct val="107000"/>
              </a:lnSpc>
              <a:spcAft>
                <a:spcPts val="800"/>
              </a:spcAft>
            </a:pPr>
            <a:r>
              <a:rPr lang="en-GB" sz="3600" b="1">
                <a:solidFill>
                  <a:srgbClr val="FF0000"/>
                </a:solidFill>
                <a:effectLst/>
                <a:latin typeface="Comic Sans MS" panose="030F0702030302020204" pitchFamily="66" charset="0"/>
                <a:ea typeface="Calibri" panose="020F0502020204030204" pitchFamily="34" charset="0"/>
                <a:cs typeface="Times New Roman" panose="02020603050405020304" pitchFamily="18" charset="0"/>
              </a:rPr>
              <a:t>Starter:</a:t>
            </a:r>
          </a:p>
        </p:txBody>
      </p:sp>
      <p:sp>
        <p:nvSpPr>
          <p:cNvPr id="4" name="TextBox 3">
            <a:extLst>
              <a:ext uri="{FF2B5EF4-FFF2-40B4-BE49-F238E27FC236}">
                <a16:creationId xmlns:a16="http://schemas.microsoft.com/office/drawing/2014/main" id="{6A38B3D2-8ED1-A7B4-C029-20643332F08E}"/>
              </a:ext>
            </a:extLst>
          </p:cNvPr>
          <p:cNvSpPr txBox="1"/>
          <p:nvPr/>
        </p:nvSpPr>
        <p:spPr>
          <a:xfrm>
            <a:off x="251520" y="4869160"/>
            <a:ext cx="8496944" cy="1170449"/>
          </a:xfrm>
          <a:prstGeom prst="rect">
            <a:avLst/>
          </a:prstGeom>
          <a:noFill/>
        </p:spPr>
        <p:txBody>
          <a:bodyPr wrap="square" lIns="91440" tIns="45720" rIns="91440" bIns="45720" anchor="t">
            <a:spAutoFit/>
          </a:bodyPr>
          <a:lstStyle/>
          <a:p>
            <a:pPr marL="342900" indent="-342900">
              <a:lnSpc>
                <a:spcPct val="107000"/>
              </a:lnSpc>
              <a:spcAft>
                <a:spcPts val="800"/>
              </a:spcAft>
              <a:buFont typeface="Arial" panose="020B0604020202020204" pitchFamily="34" charset="0"/>
              <a:buChar char="•"/>
            </a:pPr>
            <a:r>
              <a:rPr lang="en-GB">
                <a:latin typeface="Comic Sans MS"/>
                <a:ea typeface="Calibri"/>
                <a:cs typeface="Times New Roman"/>
              </a:rPr>
              <a:t>Who are these people?</a:t>
            </a:r>
            <a:endParaRPr lang="en-GB">
              <a:latin typeface="Comic Sans MS" panose="030F0702030302020204" pitchFamily="66"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en-GB">
                <a:latin typeface="Comic Sans MS"/>
                <a:ea typeface="Calibri"/>
                <a:cs typeface="Times New Roman"/>
              </a:rPr>
              <a:t>Where and when do you think this happened?</a:t>
            </a:r>
            <a:endParaRPr lang="en-GB">
              <a:latin typeface="Comic Sans MS" panose="030F0702030302020204" pitchFamily="66"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en-GB">
                <a:latin typeface="Comic Sans MS"/>
                <a:ea typeface="Calibri"/>
                <a:cs typeface="Times New Roman"/>
              </a:rPr>
              <a:t>What are they doing?</a:t>
            </a:r>
          </a:p>
        </p:txBody>
      </p:sp>
      <p:pic>
        <p:nvPicPr>
          <p:cNvPr id="3" name="Picture 2">
            <a:extLst>
              <a:ext uri="{FF2B5EF4-FFF2-40B4-BE49-F238E27FC236}">
                <a16:creationId xmlns:a16="http://schemas.microsoft.com/office/drawing/2014/main" id="{74A01B8B-20B2-9980-5508-B3CD6DE575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0487" y="994674"/>
            <a:ext cx="7479009" cy="3797962"/>
          </a:xfrm>
          <a:prstGeom prst="rect">
            <a:avLst/>
          </a:prstGeom>
        </p:spPr>
      </p:pic>
      <p:sp>
        <p:nvSpPr>
          <p:cNvPr id="5" name="Slide Number Placeholder 5">
            <a:extLst>
              <a:ext uri="{FF2B5EF4-FFF2-40B4-BE49-F238E27FC236}">
                <a16:creationId xmlns:a16="http://schemas.microsoft.com/office/drawing/2014/main" id="{41F05B9C-434C-4DDC-86C7-F7DBD4E29621}"/>
              </a:ext>
            </a:extLst>
          </p:cNvPr>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627D4DA-CA93-4100-9923-91CA0C97AC6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5D9F48DD-7C62-4770-8927-EBE1B56D958D}"/>
              </a:ext>
            </a:extLst>
          </p:cNvPr>
          <p:cNvSpPr/>
          <p:nvPr/>
        </p:nvSpPr>
        <p:spPr>
          <a:xfrm>
            <a:off x="0" y="6211669"/>
            <a:ext cx="9144000" cy="646331"/>
          </a:xfrm>
          <a:prstGeom prst="rect">
            <a:avLst/>
          </a:prstGeom>
          <a:solidFill>
            <a:srgbClr val="339933"/>
          </a:solidFill>
          <a:ln w="25400" cap="flat" cmpd="sng" algn="ctr">
            <a:solidFill>
              <a:srgbClr val="33993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22C77888-46FB-414F-A0A4-DEC04694F02F}"/>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FFFFFF"/>
                </a:solidFill>
                <a:effectLst/>
                <a:uLnTx/>
                <a:uFillTx/>
                <a:cs typeface="Calibri"/>
              </a:rPr>
              <a:t>©The Japan Society (2025)</a:t>
            </a:r>
            <a:endParaRPr kumimoji="0" lang="en-GB" sz="1800" b="0" i="0" u="none" strike="noStrike" kern="0" cap="none" spc="0" normalizeH="0" baseline="0" noProof="0" dirty="0">
              <a:ln>
                <a:noFill/>
              </a:ln>
              <a:solidFill>
                <a:prstClr val="black"/>
              </a:solidFill>
              <a:effectLst/>
              <a:uLnTx/>
              <a:uFillTx/>
            </a:endParaRPr>
          </a:p>
        </p:txBody>
      </p:sp>
      <p:pic>
        <p:nvPicPr>
          <p:cNvPr id="8" name="Picture 7">
            <a:extLst>
              <a:ext uri="{FF2B5EF4-FFF2-40B4-BE49-F238E27FC236}">
                <a16:creationId xmlns:a16="http://schemas.microsoft.com/office/drawing/2014/main" id="{D6398911-B17A-4488-916B-EC0602949A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887" y="6307042"/>
            <a:ext cx="461665" cy="461665"/>
          </a:xfrm>
          <a:prstGeom prst="rect">
            <a:avLst/>
          </a:prstGeom>
        </p:spPr>
      </p:pic>
    </p:spTree>
    <p:extLst>
      <p:ext uri="{BB962C8B-B14F-4D97-AF65-F5344CB8AC3E}">
        <p14:creationId xmlns:p14="http://schemas.microsoft.com/office/powerpoint/2010/main" val="351220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A44F7F-03FE-E42D-964F-84F1ADE5F7F7}"/>
              </a:ext>
            </a:extLst>
          </p:cNvPr>
          <p:cNvSpPr txBox="1"/>
          <p:nvPr/>
        </p:nvSpPr>
        <p:spPr>
          <a:xfrm>
            <a:off x="251520" y="260648"/>
            <a:ext cx="7632848" cy="652807"/>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3600" b="1" i="0" u="none" strike="noStrike" kern="1200" cap="none" spc="0" normalizeH="0" baseline="0" noProof="0">
                <a:ln>
                  <a:noFill/>
                </a:ln>
                <a:solidFill>
                  <a:srgbClr val="FF0000"/>
                </a:solidFill>
                <a:effectLst/>
                <a:uLnTx/>
                <a:uFillTx/>
                <a:latin typeface="Comic Sans MS" panose="030F0702030302020204" pitchFamily="66" charset="0"/>
                <a:ea typeface="Calibri" panose="020F0502020204030204" pitchFamily="34" charset="0"/>
                <a:cs typeface="Times New Roman" panose="02020603050405020304" pitchFamily="18" charset="0"/>
              </a:rPr>
              <a:t>History of Japan timeline</a:t>
            </a:r>
          </a:p>
        </p:txBody>
      </p:sp>
      <p:sp>
        <p:nvSpPr>
          <p:cNvPr id="15" name="TextBox 14">
            <a:extLst>
              <a:ext uri="{FF2B5EF4-FFF2-40B4-BE49-F238E27FC236}">
                <a16:creationId xmlns:a16="http://schemas.microsoft.com/office/drawing/2014/main" id="{1BF65CC7-96B5-999B-3578-110EE62696C7}"/>
              </a:ext>
            </a:extLst>
          </p:cNvPr>
          <p:cNvSpPr txBox="1"/>
          <p:nvPr/>
        </p:nvSpPr>
        <p:spPr>
          <a:xfrm>
            <a:off x="2937656" y="4222121"/>
            <a:ext cx="3371191" cy="1747145"/>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a:ln>
                  <a:noFill/>
                </a:ln>
                <a:solidFill>
                  <a:srgbClr val="FF0000"/>
                </a:solidFill>
                <a:effectLst/>
                <a:uLnTx/>
                <a:uFillTx/>
                <a:latin typeface="Comic Sans MS"/>
                <a:ea typeface="Calibri"/>
                <a:cs typeface="Times New Roman"/>
              </a:rPr>
              <a:t>The Great Pyramid of Giza was built.</a:t>
            </a:r>
            <a:endParaRPr kumimoji="0" lang="en-GB" sz="2000" b="1" i="0" u="none" strike="noStrike" kern="1200" cap="none" spc="0" normalizeH="0" baseline="0" noProof="0">
              <a:ln>
                <a:noFill/>
              </a:ln>
              <a:solidFill>
                <a:srgbClr val="FF0000"/>
              </a:solidFill>
              <a:effectLst/>
              <a:uLnTx/>
              <a:uFillTx/>
              <a:latin typeface="Comic Sans MS" panose="030F0702030302020204" pitchFamily="66"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GB" sz="1400" b="1" i="0" u="none" strike="noStrike" kern="1200" cap="none" spc="0" normalizeH="0" baseline="0" noProof="0">
              <a:ln>
                <a:noFill/>
              </a:ln>
              <a:solidFill>
                <a:prstClr val="black"/>
              </a:solidFill>
              <a:effectLst/>
              <a:uLnTx/>
              <a:uFillTx/>
              <a:latin typeface="Comic Sans MS" panose="030F0702030302020204" pitchFamily="66"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GB" sz="3600" b="1" i="0" u="none" strike="noStrike" kern="1200" cap="none" spc="0" normalizeH="0" baseline="0" noProof="0">
              <a:ln>
                <a:noFill/>
              </a:ln>
              <a:solidFill>
                <a:srgbClr val="FF0000"/>
              </a:solidFill>
              <a:effectLst/>
              <a:uLnTx/>
              <a:uFillTx/>
              <a:latin typeface="Comic Sans MS" panose="030F0702030302020204" pitchFamily="66"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6C7400A6-7BDF-EE0A-B4EA-0F75F5E35BDF}"/>
              </a:ext>
            </a:extLst>
          </p:cNvPr>
          <p:cNvSpPr txBox="1"/>
          <p:nvPr/>
        </p:nvSpPr>
        <p:spPr>
          <a:xfrm>
            <a:off x="1071141" y="4953464"/>
            <a:ext cx="6999650" cy="1417824"/>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2000" b="1">
                <a:solidFill>
                  <a:srgbClr val="FF0000"/>
                </a:solidFill>
                <a:latin typeface="Comic Sans MS"/>
                <a:ea typeface="Calibri"/>
                <a:cs typeface="Times New Roman"/>
              </a:rPr>
              <a:t>2600 BCE</a:t>
            </a:r>
            <a:endParaRPr kumimoji="0" lang="en-GB" sz="2000" b="1" i="0" u="none" strike="noStrike" kern="1200" cap="none" spc="0" normalizeH="0" baseline="0" noProof="0">
              <a:ln>
                <a:noFill/>
              </a:ln>
              <a:solidFill>
                <a:srgbClr val="FF0000"/>
              </a:solidFill>
              <a:effectLst/>
              <a:uLnTx/>
              <a:uFillTx/>
              <a:latin typeface="Comic Sans MS" panose="030F0702030302020204" pitchFamily="66"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GB" sz="1400" b="1" i="0" u="none" strike="noStrike" kern="1200" cap="none" spc="0" normalizeH="0" baseline="0" noProof="0">
              <a:ln>
                <a:noFill/>
              </a:ln>
              <a:solidFill>
                <a:prstClr val="black"/>
              </a:solidFill>
              <a:effectLst/>
              <a:uLnTx/>
              <a:uFillTx/>
              <a:latin typeface="Comic Sans MS" panose="030F0702030302020204" pitchFamily="66"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GB" sz="3600" b="1" i="0" u="none" strike="noStrike" kern="1200" cap="none" spc="0" normalizeH="0" baseline="0" noProof="0">
              <a:ln>
                <a:noFill/>
              </a:ln>
              <a:solidFill>
                <a:srgbClr val="FF0000"/>
              </a:solidFill>
              <a:effectLst/>
              <a:uLnTx/>
              <a:uFillTx/>
              <a:latin typeface="Comic Sans MS" panose="030F0702030302020204" pitchFamily="66"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47F297EE-9590-B4C8-0DDC-94DBC15425C0}"/>
              </a:ext>
            </a:extLst>
          </p:cNvPr>
          <p:cNvPicPr>
            <a:picLocks noChangeAspect="1"/>
          </p:cNvPicPr>
          <p:nvPr/>
        </p:nvPicPr>
        <p:blipFill>
          <a:blip r:embed="rId3"/>
          <a:stretch>
            <a:fillRect/>
          </a:stretch>
        </p:blipFill>
        <p:spPr>
          <a:xfrm>
            <a:off x="904369" y="3023731"/>
            <a:ext cx="3718882" cy="1249788"/>
          </a:xfrm>
          <a:prstGeom prst="rect">
            <a:avLst/>
          </a:prstGeom>
        </p:spPr>
      </p:pic>
      <p:pic>
        <p:nvPicPr>
          <p:cNvPr id="18" name="Picture 17" descr="A group of pyramids in a desert&#10;&#10;Description automatically generated">
            <a:extLst>
              <a:ext uri="{FF2B5EF4-FFF2-40B4-BE49-F238E27FC236}">
                <a16:creationId xmlns:a16="http://schemas.microsoft.com/office/drawing/2014/main" id="{3B127C77-FCEA-E91F-54C4-626C1BB0308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21307" y="4208881"/>
            <a:ext cx="2774292" cy="1560539"/>
          </a:xfrm>
          <a:prstGeom prst="rect">
            <a:avLst/>
          </a:prstGeom>
        </p:spPr>
      </p:pic>
      <p:sp>
        <p:nvSpPr>
          <p:cNvPr id="4" name="TextBox 3">
            <a:extLst>
              <a:ext uri="{FF2B5EF4-FFF2-40B4-BE49-F238E27FC236}">
                <a16:creationId xmlns:a16="http://schemas.microsoft.com/office/drawing/2014/main" id="{FF5F7615-65DA-C0EC-D640-D93BD58A3114}"/>
              </a:ext>
            </a:extLst>
          </p:cNvPr>
          <p:cNvSpPr txBox="1"/>
          <p:nvPr/>
        </p:nvSpPr>
        <p:spPr>
          <a:xfrm>
            <a:off x="84595" y="2267622"/>
            <a:ext cx="228496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339933"/>
                </a:solidFill>
                <a:effectLst/>
                <a:uLnTx/>
                <a:uFillTx/>
                <a:latin typeface="Comic Sans MS"/>
                <a:ea typeface="Calibri"/>
                <a:cs typeface="Calibri"/>
              </a:rPr>
              <a:t>Jomon Period</a:t>
            </a:r>
            <a:endParaRPr lang="en-US" sz="1600" b="1" i="0" u="none" strike="noStrike" kern="1200" cap="none" spc="0" normalizeH="0" baseline="0" noProof="0" dirty="0">
              <a:ln>
                <a:noFill/>
              </a:ln>
              <a:solidFill>
                <a:srgbClr val="339933"/>
              </a:solidFill>
              <a:effectLst/>
              <a:uLnTx/>
              <a:uFillTx/>
              <a:latin typeface="Calibri"/>
              <a:ea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omic Sans MS"/>
                <a:ea typeface="Calibri"/>
                <a:cs typeface="Calibri"/>
              </a:rPr>
              <a:t>10,000 – 300 BCE</a:t>
            </a:r>
            <a:endParaRPr lang="en-GB" sz="1600" b="1" i="0" u="none" strike="noStrike" kern="1200" cap="none" spc="0" normalizeH="0" baseline="0" noProof="0" dirty="0">
              <a:ln>
                <a:noFill/>
              </a:ln>
              <a:solidFill>
                <a:prstClr val="black"/>
              </a:solidFill>
              <a:effectLst/>
              <a:uLnTx/>
              <a:uFillTx/>
              <a:latin typeface="Comic Sans MS"/>
              <a:ea typeface="Calibri"/>
              <a:cs typeface="Calibri"/>
            </a:endParaRPr>
          </a:p>
        </p:txBody>
      </p:sp>
      <p:sp>
        <p:nvSpPr>
          <p:cNvPr id="5" name="TextBox 4">
            <a:extLst>
              <a:ext uri="{FF2B5EF4-FFF2-40B4-BE49-F238E27FC236}">
                <a16:creationId xmlns:a16="http://schemas.microsoft.com/office/drawing/2014/main" id="{B0FF02FF-ED88-F437-A057-5D40FFEFDCE7}"/>
              </a:ext>
            </a:extLst>
          </p:cNvPr>
          <p:cNvSpPr txBox="1"/>
          <p:nvPr/>
        </p:nvSpPr>
        <p:spPr>
          <a:xfrm>
            <a:off x="2364497" y="2975783"/>
            <a:ext cx="228496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B0F0"/>
                </a:solidFill>
                <a:effectLst/>
                <a:uLnTx/>
                <a:uFillTx/>
                <a:latin typeface="Comic Sans MS"/>
                <a:ea typeface="Calibri"/>
                <a:cs typeface="Calibri"/>
              </a:rPr>
              <a:t>Heian Period</a:t>
            </a:r>
            <a:endParaRPr lang="en-US" sz="1600" b="1" i="0" u="none" strike="noStrike" kern="1200" cap="none" spc="0" normalizeH="0" baseline="0" noProof="0" dirty="0">
              <a:ln>
                <a:noFill/>
              </a:ln>
              <a:solidFill>
                <a:srgbClr val="00B0F0"/>
              </a:solidFill>
              <a:effectLst/>
              <a:uLnTx/>
              <a:uFillTx/>
              <a:latin typeface="Calibri"/>
              <a:ea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omic Sans MS"/>
                <a:ea typeface="Calibri"/>
                <a:cs typeface="Calibri"/>
              </a:rPr>
              <a:t>794 - 1185</a:t>
            </a:r>
            <a:endParaRPr lang="en-GB" sz="1600" b="1" i="0" u="none" strike="noStrike" kern="1200" cap="none" spc="0" normalizeH="0" baseline="0" noProof="0" dirty="0">
              <a:ln>
                <a:noFill/>
              </a:ln>
              <a:solidFill>
                <a:prstClr val="black"/>
              </a:solidFill>
              <a:effectLst/>
              <a:uLnTx/>
              <a:uFillTx/>
              <a:latin typeface="Comic Sans MS"/>
              <a:ea typeface="Calibri"/>
              <a:cs typeface="Calibri"/>
            </a:endParaRPr>
          </a:p>
        </p:txBody>
      </p:sp>
      <p:sp>
        <p:nvSpPr>
          <p:cNvPr id="6" name="TextBox 5">
            <a:extLst>
              <a:ext uri="{FF2B5EF4-FFF2-40B4-BE49-F238E27FC236}">
                <a16:creationId xmlns:a16="http://schemas.microsoft.com/office/drawing/2014/main" id="{F7E59A60-01D1-79C2-6931-1017C9BF42DB}"/>
              </a:ext>
            </a:extLst>
          </p:cNvPr>
          <p:cNvSpPr txBox="1"/>
          <p:nvPr/>
        </p:nvSpPr>
        <p:spPr>
          <a:xfrm>
            <a:off x="5531344" y="2235899"/>
            <a:ext cx="228496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6633"/>
                </a:solidFill>
                <a:effectLst/>
                <a:uLnTx/>
                <a:uFillTx/>
                <a:latin typeface="Comic Sans MS"/>
                <a:ea typeface="Calibri"/>
                <a:cs typeface="Calibri"/>
              </a:rPr>
              <a:t>Edo Period</a:t>
            </a:r>
            <a:endParaRPr kumimoji="0" lang="en-US" sz="1600" b="1" i="0" u="none" strike="noStrike" kern="1200" cap="none" spc="0" normalizeH="0" baseline="0" noProof="0" dirty="0">
              <a:ln>
                <a:noFill/>
              </a:ln>
              <a:solidFill>
                <a:srgbClr val="FF6633"/>
              </a:solidFill>
              <a:effectLst/>
              <a:uLnTx/>
              <a:uFillTx/>
              <a:latin typeface="Calibri"/>
              <a:ea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omic Sans MS"/>
                <a:ea typeface="Calibri"/>
                <a:cs typeface="Calibri"/>
              </a:rPr>
              <a:t>1603 - 1868</a:t>
            </a:r>
          </a:p>
        </p:txBody>
      </p:sp>
      <p:sp>
        <p:nvSpPr>
          <p:cNvPr id="7" name="TextBox 6">
            <a:extLst>
              <a:ext uri="{FF2B5EF4-FFF2-40B4-BE49-F238E27FC236}">
                <a16:creationId xmlns:a16="http://schemas.microsoft.com/office/drawing/2014/main" id="{7C5900FE-CA67-9FCB-4C16-F086FE998914}"/>
              </a:ext>
            </a:extLst>
          </p:cNvPr>
          <p:cNvSpPr txBox="1"/>
          <p:nvPr/>
        </p:nvSpPr>
        <p:spPr>
          <a:xfrm>
            <a:off x="6994403" y="2975784"/>
            <a:ext cx="228496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9933FF"/>
                </a:solidFill>
                <a:effectLst/>
                <a:uLnTx/>
                <a:uFillTx/>
                <a:latin typeface="Comic Sans MS"/>
                <a:ea typeface="Calibri"/>
                <a:cs typeface="Calibri"/>
              </a:rPr>
              <a:t>Post-war Japan</a:t>
            </a:r>
            <a:endParaRPr kumimoji="0" lang="en-US" sz="1600" b="1" i="0" u="none" strike="noStrike" kern="1200" cap="none" spc="0" normalizeH="0" baseline="0" noProof="0">
              <a:ln>
                <a:noFill/>
              </a:ln>
              <a:solidFill>
                <a:srgbClr val="9933FF"/>
              </a:solidFill>
              <a:effectLst/>
              <a:uLnTx/>
              <a:uFillTx/>
              <a:latin typeface="Calibri"/>
              <a:ea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omic Sans MS"/>
                <a:ea typeface="Calibri"/>
                <a:cs typeface="Calibri"/>
              </a:rPr>
              <a:t>1945 - today</a:t>
            </a:r>
          </a:p>
        </p:txBody>
      </p:sp>
      <p:cxnSp>
        <p:nvCxnSpPr>
          <p:cNvPr id="8" name="Straight Arrow Connector 7">
            <a:extLst>
              <a:ext uri="{FF2B5EF4-FFF2-40B4-BE49-F238E27FC236}">
                <a16:creationId xmlns:a16="http://schemas.microsoft.com/office/drawing/2014/main" id="{E68E4404-1771-6D41-5FE2-87BA78393792}"/>
              </a:ext>
            </a:extLst>
          </p:cNvPr>
          <p:cNvCxnSpPr/>
          <p:nvPr/>
        </p:nvCxnSpPr>
        <p:spPr>
          <a:xfrm>
            <a:off x="302074" y="2892223"/>
            <a:ext cx="8190572" cy="22842"/>
          </a:xfrm>
          <a:prstGeom prst="straightConnector1">
            <a:avLst/>
          </a:prstGeom>
        </p:spPr>
        <p:style>
          <a:lnRef idx="3">
            <a:schemeClr val="dk1"/>
          </a:lnRef>
          <a:fillRef idx="0">
            <a:schemeClr val="dk1"/>
          </a:fillRef>
          <a:effectRef idx="2">
            <a:schemeClr val="dk1"/>
          </a:effectRef>
          <a:fontRef idx="minor">
            <a:schemeClr val="tx1"/>
          </a:fontRef>
        </p:style>
      </p:cxnSp>
      <p:sp>
        <p:nvSpPr>
          <p:cNvPr id="9" name="Rectangle 8">
            <a:extLst>
              <a:ext uri="{FF2B5EF4-FFF2-40B4-BE49-F238E27FC236}">
                <a16:creationId xmlns:a16="http://schemas.microsoft.com/office/drawing/2014/main" id="{8450BAA8-5244-D5F8-AE58-055A0EC233A2}"/>
              </a:ext>
            </a:extLst>
          </p:cNvPr>
          <p:cNvSpPr/>
          <p:nvPr/>
        </p:nvSpPr>
        <p:spPr>
          <a:xfrm>
            <a:off x="299097" y="2815835"/>
            <a:ext cx="1965581" cy="155425"/>
          </a:xfrm>
          <a:prstGeom prst="rect">
            <a:avLst/>
          </a:prstGeom>
          <a:solidFill>
            <a:srgbClr val="66FF66"/>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CB1F0A10-89C2-B4E4-907D-46BD1198E40B}"/>
              </a:ext>
            </a:extLst>
          </p:cNvPr>
          <p:cNvSpPr/>
          <p:nvPr/>
        </p:nvSpPr>
        <p:spPr>
          <a:xfrm>
            <a:off x="2919448" y="2820674"/>
            <a:ext cx="1175064" cy="157989"/>
          </a:xfrm>
          <a:prstGeom prst="rect">
            <a:avLst/>
          </a:prstGeom>
          <a:solidFill>
            <a:srgbClr val="66CC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71D8D4C7-D43D-CF06-A5B0-87F9F32C9715}"/>
              </a:ext>
            </a:extLst>
          </p:cNvPr>
          <p:cNvSpPr/>
          <p:nvPr/>
        </p:nvSpPr>
        <p:spPr>
          <a:xfrm>
            <a:off x="6105553" y="2800363"/>
            <a:ext cx="1087516" cy="170041"/>
          </a:xfrm>
          <a:prstGeom prst="rect">
            <a:avLst/>
          </a:prstGeom>
          <a:solidFill>
            <a:srgbClr val="FF9966"/>
          </a:solidFill>
          <a:ln>
            <a:solidFill>
              <a:srgbClr val="FF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2DBBC736-331E-3933-7441-9C71B3AFB631}"/>
              </a:ext>
            </a:extLst>
          </p:cNvPr>
          <p:cNvSpPr/>
          <p:nvPr/>
        </p:nvSpPr>
        <p:spPr>
          <a:xfrm>
            <a:off x="7794235" y="2811801"/>
            <a:ext cx="698411" cy="170041"/>
          </a:xfrm>
          <a:prstGeom prst="rect">
            <a:avLst/>
          </a:prstGeom>
          <a:solidFill>
            <a:srgbClr val="CC99FF"/>
          </a:solidFill>
          <a:ln>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Slide Number Placeholder 5">
            <a:extLst>
              <a:ext uri="{FF2B5EF4-FFF2-40B4-BE49-F238E27FC236}">
                <a16:creationId xmlns:a16="http://schemas.microsoft.com/office/drawing/2014/main" id="{AC1AA874-64E8-4EE9-AD19-319A2E42C8CA}"/>
              </a:ext>
            </a:extLst>
          </p:cNvPr>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27D4DA-CA93-4100-9923-91CA0C97AC6D}" type="slidenum">
              <a:rPr lang="en-GB" smtClean="0"/>
              <a:pPr/>
              <a:t>10</a:t>
            </a:fld>
            <a:endParaRPr lang="en-GB"/>
          </a:p>
        </p:txBody>
      </p:sp>
      <p:sp>
        <p:nvSpPr>
          <p:cNvPr id="17" name="Rectangle 16">
            <a:extLst>
              <a:ext uri="{FF2B5EF4-FFF2-40B4-BE49-F238E27FC236}">
                <a16:creationId xmlns:a16="http://schemas.microsoft.com/office/drawing/2014/main" id="{D624F3C6-97DA-4D43-9FA3-A27397850495}"/>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B4FEDF5D-5EC6-4477-A7FE-0D01533B7CA4}"/>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20" name="Picture 19">
            <a:extLst>
              <a:ext uri="{FF2B5EF4-FFF2-40B4-BE49-F238E27FC236}">
                <a16:creationId xmlns:a16="http://schemas.microsoft.com/office/drawing/2014/main" id="{06400EB5-4B20-4B0B-BB92-9E9CBB74BC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887" y="6307042"/>
            <a:ext cx="461665" cy="461665"/>
          </a:xfrm>
          <a:prstGeom prst="rect">
            <a:avLst/>
          </a:prstGeom>
        </p:spPr>
      </p:pic>
    </p:spTree>
    <p:extLst>
      <p:ext uri="{BB962C8B-B14F-4D97-AF65-F5344CB8AC3E}">
        <p14:creationId xmlns:p14="http://schemas.microsoft.com/office/powerpoint/2010/main" val="4260293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A44F7F-03FE-E42D-964F-84F1ADE5F7F7}"/>
              </a:ext>
            </a:extLst>
          </p:cNvPr>
          <p:cNvSpPr txBox="1"/>
          <p:nvPr/>
        </p:nvSpPr>
        <p:spPr>
          <a:xfrm>
            <a:off x="251520" y="260648"/>
            <a:ext cx="7632848" cy="652807"/>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3600" b="1" i="0" u="none" strike="noStrike" kern="1200" cap="none" spc="0" normalizeH="0" baseline="0" noProof="0">
                <a:ln>
                  <a:noFill/>
                </a:ln>
                <a:solidFill>
                  <a:srgbClr val="FF0000"/>
                </a:solidFill>
                <a:effectLst/>
                <a:uLnTx/>
                <a:uFillTx/>
                <a:latin typeface="Comic Sans MS" panose="030F0702030302020204" pitchFamily="66" charset="0"/>
                <a:ea typeface="Calibri" panose="020F0502020204030204" pitchFamily="34" charset="0"/>
                <a:cs typeface="Times New Roman" panose="02020603050405020304" pitchFamily="18" charset="0"/>
              </a:rPr>
              <a:t>History of Japan timeline</a:t>
            </a:r>
          </a:p>
        </p:txBody>
      </p:sp>
      <p:sp>
        <p:nvSpPr>
          <p:cNvPr id="15" name="TextBox 14">
            <a:extLst>
              <a:ext uri="{FF2B5EF4-FFF2-40B4-BE49-F238E27FC236}">
                <a16:creationId xmlns:a16="http://schemas.microsoft.com/office/drawing/2014/main" id="{1BF65CC7-96B5-999B-3578-110EE62696C7}"/>
              </a:ext>
            </a:extLst>
          </p:cNvPr>
          <p:cNvSpPr txBox="1"/>
          <p:nvPr/>
        </p:nvSpPr>
        <p:spPr>
          <a:xfrm>
            <a:off x="2891924" y="4581348"/>
            <a:ext cx="3371191" cy="1414041"/>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a:ln>
                  <a:noFill/>
                </a:ln>
                <a:solidFill>
                  <a:srgbClr val="FF0000"/>
                </a:solidFill>
                <a:effectLst/>
                <a:uLnTx/>
                <a:uFillTx/>
                <a:latin typeface="Comic Sans MS"/>
                <a:ea typeface="Calibri"/>
                <a:cs typeface="Times New Roman"/>
              </a:rPr>
              <a:t>The internet was invented.</a:t>
            </a:r>
            <a:endParaRPr kumimoji="0" lang="en-GB" sz="1400" b="1" i="0" u="none" strike="noStrike" kern="1200" cap="none" spc="0" normalizeH="0" baseline="0" noProof="0">
              <a:ln>
                <a:noFill/>
              </a:ln>
              <a:solidFill>
                <a:prstClr val="black"/>
              </a:solidFill>
              <a:effectLst/>
              <a:uLnTx/>
              <a:uFillTx/>
              <a:latin typeface="Comic Sans MS" panose="030F0702030302020204" pitchFamily="66"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GB" sz="3600" b="1" i="0" u="none" strike="noStrike" kern="1200" cap="none" spc="0" normalizeH="0" baseline="0" noProof="0">
              <a:ln>
                <a:noFill/>
              </a:ln>
              <a:solidFill>
                <a:srgbClr val="FF0000"/>
              </a:solidFill>
              <a:effectLst/>
              <a:uLnTx/>
              <a:uFillTx/>
              <a:latin typeface="Comic Sans MS" panose="030F0702030302020204" pitchFamily="66"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6C7400A6-7BDF-EE0A-B4EA-0F75F5E35BDF}"/>
              </a:ext>
            </a:extLst>
          </p:cNvPr>
          <p:cNvSpPr txBox="1"/>
          <p:nvPr/>
        </p:nvSpPr>
        <p:spPr>
          <a:xfrm>
            <a:off x="1071140" y="5286477"/>
            <a:ext cx="6999650" cy="1417824"/>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a:ln>
                  <a:noFill/>
                </a:ln>
                <a:solidFill>
                  <a:srgbClr val="FF0000"/>
                </a:solidFill>
                <a:effectLst/>
                <a:uLnTx/>
                <a:uFillTx/>
                <a:latin typeface="Comic Sans MS"/>
                <a:ea typeface="Calibri"/>
                <a:cs typeface="Times New Roman"/>
              </a:rPr>
              <a:t>1983</a:t>
            </a:r>
            <a:endParaRPr kumimoji="0" lang="en-GB" sz="2000" b="1" i="0" u="none" strike="noStrike" kern="1200" cap="none" spc="0" normalizeH="0" baseline="0" noProof="0">
              <a:ln>
                <a:noFill/>
              </a:ln>
              <a:solidFill>
                <a:srgbClr val="FF0000"/>
              </a:solidFill>
              <a:effectLst/>
              <a:uLnTx/>
              <a:uFillTx/>
              <a:latin typeface="Comic Sans MS" panose="030F0702030302020204" pitchFamily="66"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GB" sz="1400" b="1" i="0" u="none" strike="noStrike" kern="1200" cap="none" spc="0" normalizeH="0" baseline="0" noProof="0">
              <a:ln>
                <a:noFill/>
              </a:ln>
              <a:solidFill>
                <a:prstClr val="black"/>
              </a:solidFill>
              <a:effectLst/>
              <a:uLnTx/>
              <a:uFillTx/>
              <a:latin typeface="Comic Sans MS" panose="030F0702030302020204" pitchFamily="66"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GB" sz="3600" b="1" i="0" u="none" strike="noStrike" kern="1200" cap="none" spc="0" normalizeH="0" baseline="0" noProof="0">
              <a:ln>
                <a:noFill/>
              </a:ln>
              <a:solidFill>
                <a:srgbClr val="FF0000"/>
              </a:solidFill>
              <a:effectLst/>
              <a:uLnTx/>
              <a:uFillTx/>
              <a:latin typeface="Comic Sans MS" panose="030F0702030302020204" pitchFamily="66" charset="0"/>
              <a:ea typeface="Calibri" panose="020F0502020204030204" pitchFamily="34" charset="0"/>
              <a:cs typeface="Times New Roman" panose="02020603050405020304" pitchFamily="18" charset="0"/>
            </a:endParaRPr>
          </a:p>
        </p:txBody>
      </p:sp>
      <p:pic>
        <p:nvPicPr>
          <p:cNvPr id="13" name="Picture 12">
            <a:extLst>
              <a:ext uri="{FF2B5EF4-FFF2-40B4-BE49-F238E27FC236}">
                <a16:creationId xmlns:a16="http://schemas.microsoft.com/office/drawing/2014/main" id="{B30E7DD7-4A42-3A24-A5FD-3D683DCD6D73}"/>
              </a:ext>
            </a:extLst>
          </p:cNvPr>
          <p:cNvPicPr>
            <a:picLocks noChangeAspect="1"/>
          </p:cNvPicPr>
          <p:nvPr/>
        </p:nvPicPr>
        <p:blipFill>
          <a:blip r:embed="rId3"/>
          <a:stretch>
            <a:fillRect/>
          </a:stretch>
        </p:blipFill>
        <p:spPr>
          <a:xfrm>
            <a:off x="4570965" y="3520369"/>
            <a:ext cx="3843934" cy="1038559"/>
          </a:xfrm>
          <a:prstGeom prst="rect">
            <a:avLst/>
          </a:prstGeom>
        </p:spPr>
      </p:pic>
      <p:pic>
        <p:nvPicPr>
          <p:cNvPr id="17" name="Picture 16" descr="A computer with a monitor and keyboard&#10;&#10;Description automatically generated">
            <a:extLst>
              <a:ext uri="{FF2B5EF4-FFF2-40B4-BE49-F238E27FC236}">
                <a16:creationId xmlns:a16="http://schemas.microsoft.com/office/drawing/2014/main" id="{3DB034CF-1C67-FFE0-825A-06AB3840A1A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7544" y="3845101"/>
            <a:ext cx="2747007" cy="1835045"/>
          </a:xfrm>
          <a:prstGeom prst="rect">
            <a:avLst/>
          </a:prstGeom>
        </p:spPr>
      </p:pic>
      <p:sp>
        <p:nvSpPr>
          <p:cNvPr id="4" name="TextBox 3">
            <a:extLst>
              <a:ext uri="{FF2B5EF4-FFF2-40B4-BE49-F238E27FC236}">
                <a16:creationId xmlns:a16="http://schemas.microsoft.com/office/drawing/2014/main" id="{4AE22113-0B3A-AC83-54E0-8ED283D29579}"/>
              </a:ext>
            </a:extLst>
          </p:cNvPr>
          <p:cNvSpPr txBox="1"/>
          <p:nvPr/>
        </p:nvSpPr>
        <p:spPr>
          <a:xfrm>
            <a:off x="84595" y="2267622"/>
            <a:ext cx="228496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339933"/>
                </a:solidFill>
                <a:effectLst/>
                <a:uLnTx/>
                <a:uFillTx/>
                <a:latin typeface="Comic Sans MS"/>
                <a:ea typeface="Calibri"/>
                <a:cs typeface="Calibri"/>
              </a:rPr>
              <a:t>Jomon Period</a:t>
            </a:r>
            <a:endParaRPr lang="en-US" sz="1600" b="1" i="0" u="none" strike="noStrike" kern="1200" cap="none" spc="0" normalizeH="0" baseline="0" noProof="0" dirty="0">
              <a:ln>
                <a:noFill/>
              </a:ln>
              <a:solidFill>
                <a:srgbClr val="339933"/>
              </a:solidFill>
              <a:effectLst/>
              <a:uLnTx/>
              <a:uFillTx/>
              <a:latin typeface="Calibri"/>
              <a:ea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omic Sans MS"/>
                <a:ea typeface="Calibri"/>
                <a:cs typeface="Calibri"/>
              </a:rPr>
              <a:t>10,000 – 300 BCE</a:t>
            </a:r>
            <a:endParaRPr lang="en-GB" sz="1600" b="1" i="0" u="none" strike="noStrike" kern="1200" cap="none" spc="0" normalizeH="0" baseline="0" noProof="0" dirty="0">
              <a:ln>
                <a:noFill/>
              </a:ln>
              <a:solidFill>
                <a:prstClr val="black"/>
              </a:solidFill>
              <a:effectLst/>
              <a:uLnTx/>
              <a:uFillTx/>
              <a:latin typeface="Comic Sans MS"/>
              <a:ea typeface="Calibri"/>
              <a:cs typeface="Calibri"/>
            </a:endParaRPr>
          </a:p>
        </p:txBody>
      </p:sp>
      <p:sp>
        <p:nvSpPr>
          <p:cNvPr id="5" name="TextBox 4">
            <a:extLst>
              <a:ext uri="{FF2B5EF4-FFF2-40B4-BE49-F238E27FC236}">
                <a16:creationId xmlns:a16="http://schemas.microsoft.com/office/drawing/2014/main" id="{74811060-FDAB-60AB-9D82-DB9DE0C53634}"/>
              </a:ext>
            </a:extLst>
          </p:cNvPr>
          <p:cNvSpPr txBox="1"/>
          <p:nvPr/>
        </p:nvSpPr>
        <p:spPr>
          <a:xfrm>
            <a:off x="2364497" y="2975783"/>
            <a:ext cx="228496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B0F0"/>
                </a:solidFill>
                <a:effectLst/>
                <a:uLnTx/>
                <a:uFillTx/>
                <a:latin typeface="Comic Sans MS"/>
                <a:ea typeface="Calibri"/>
                <a:cs typeface="Calibri"/>
              </a:rPr>
              <a:t>Heian Period</a:t>
            </a:r>
            <a:endParaRPr lang="en-US" sz="1600" b="1" i="0" u="none" strike="noStrike" kern="1200" cap="none" spc="0" normalizeH="0" baseline="0" noProof="0" dirty="0">
              <a:ln>
                <a:noFill/>
              </a:ln>
              <a:solidFill>
                <a:srgbClr val="00B0F0"/>
              </a:solidFill>
              <a:effectLst/>
              <a:uLnTx/>
              <a:uFillTx/>
              <a:latin typeface="Calibri"/>
              <a:ea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omic Sans MS"/>
                <a:ea typeface="Calibri"/>
                <a:cs typeface="Calibri"/>
              </a:rPr>
              <a:t>794 - 1185</a:t>
            </a:r>
            <a:endParaRPr lang="en-GB" sz="1600" b="1" i="0" u="none" strike="noStrike" kern="1200" cap="none" spc="0" normalizeH="0" baseline="0" noProof="0" dirty="0">
              <a:ln>
                <a:noFill/>
              </a:ln>
              <a:solidFill>
                <a:prstClr val="black"/>
              </a:solidFill>
              <a:effectLst/>
              <a:uLnTx/>
              <a:uFillTx/>
              <a:latin typeface="Comic Sans MS"/>
              <a:ea typeface="Calibri"/>
              <a:cs typeface="Calibri"/>
            </a:endParaRPr>
          </a:p>
        </p:txBody>
      </p:sp>
      <p:sp>
        <p:nvSpPr>
          <p:cNvPr id="6" name="TextBox 5">
            <a:extLst>
              <a:ext uri="{FF2B5EF4-FFF2-40B4-BE49-F238E27FC236}">
                <a16:creationId xmlns:a16="http://schemas.microsoft.com/office/drawing/2014/main" id="{D643E09B-F1B5-86E2-2FB2-4DDA9938FFD4}"/>
              </a:ext>
            </a:extLst>
          </p:cNvPr>
          <p:cNvSpPr txBox="1"/>
          <p:nvPr/>
        </p:nvSpPr>
        <p:spPr>
          <a:xfrm>
            <a:off x="5531344" y="2235899"/>
            <a:ext cx="228496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6633"/>
                </a:solidFill>
                <a:effectLst/>
                <a:uLnTx/>
                <a:uFillTx/>
                <a:latin typeface="Comic Sans MS"/>
                <a:ea typeface="Calibri"/>
                <a:cs typeface="Calibri"/>
              </a:rPr>
              <a:t>Edo Period</a:t>
            </a:r>
            <a:endParaRPr kumimoji="0" lang="en-US" sz="1600" b="1" i="0" u="none" strike="noStrike" kern="1200" cap="none" spc="0" normalizeH="0" baseline="0" noProof="0" dirty="0">
              <a:ln>
                <a:noFill/>
              </a:ln>
              <a:solidFill>
                <a:srgbClr val="FF6633"/>
              </a:solidFill>
              <a:effectLst/>
              <a:uLnTx/>
              <a:uFillTx/>
              <a:latin typeface="Calibri"/>
              <a:ea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omic Sans MS"/>
                <a:ea typeface="Calibri"/>
                <a:cs typeface="Calibri"/>
              </a:rPr>
              <a:t>1603 - 1868</a:t>
            </a:r>
          </a:p>
        </p:txBody>
      </p:sp>
      <p:sp>
        <p:nvSpPr>
          <p:cNvPr id="7" name="TextBox 6">
            <a:extLst>
              <a:ext uri="{FF2B5EF4-FFF2-40B4-BE49-F238E27FC236}">
                <a16:creationId xmlns:a16="http://schemas.microsoft.com/office/drawing/2014/main" id="{B1DCCE3B-3E01-5087-43B3-C6958A8D97BD}"/>
              </a:ext>
            </a:extLst>
          </p:cNvPr>
          <p:cNvSpPr txBox="1"/>
          <p:nvPr/>
        </p:nvSpPr>
        <p:spPr>
          <a:xfrm>
            <a:off x="6994403" y="2975784"/>
            <a:ext cx="228496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9933FF"/>
                </a:solidFill>
                <a:effectLst/>
                <a:uLnTx/>
                <a:uFillTx/>
                <a:latin typeface="Comic Sans MS"/>
                <a:ea typeface="Calibri"/>
                <a:cs typeface="Calibri"/>
              </a:rPr>
              <a:t>Post-war Japan</a:t>
            </a:r>
            <a:endParaRPr kumimoji="0" lang="en-US" sz="1600" b="1" i="0" u="none" strike="noStrike" kern="1200" cap="none" spc="0" normalizeH="0" baseline="0" noProof="0">
              <a:ln>
                <a:noFill/>
              </a:ln>
              <a:solidFill>
                <a:srgbClr val="9933FF"/>
              </a:solidFill>
              <a:effectLst/>
              <a:uLnTx/>
              <a:uFillTx/>
              <a:latin typeface="Calibri"/>
              <a:ea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omic Sans MS"/>
                <a:ea typeface="Calibri"/>
                <a:cs typeface="Calibri"/>
              </a:rPr>
              <a:t>1945 - today</a:t>
            </a:r>
          </a:p>
        </p:txBody>
      </p:sp>
      <p:cxnSp>
        <p:nvCxnSpPr>
          <p:cNvPr id="8" name="Straight Arrow Connector 7">
            <a:extLst>
              <a:ext uri="{FF2B5EF4-FFF2-40B4-BE49-F238E27FC236}">
                <a16:creationId xmlns:a16="http://schemas.microsoft.com/office/drawing/2014/main" id="{9730B7A7-92DB-D006-06D8-12C454C16CA7}"/>
              </a:ext>
            </a:extLst>
          </p:cNvPr>
          <p:cNvCxnSpPr/>
          <p:nvPr/>
        </p:nvCxnSpPr>
        <p:spPr>
          <a:xfrm>
            <a:off x="302074" y="2892223"/>
            <a:ext cx="8190572" cy="22842"/>
          </a:xfrm>
          <a:prstGeom prst="straightConnector1">
            <a:avLst/>
          </a:prstGeom>
        </p:spPr>
        <p:style>
          <a:lnRef idx="3">
            <a:schemeClr val="dk1"/>
          </a:lnRef>
          <a:fillRef idx="0">
            <a:schemeClr val="dk1"/>
          </a:fillRef>
          <a:effectRef idx="2">
            <a:schemeClr val="dk1"/>
          </a:effectRef>
          <a:fontRef idx="minor">
            <a:schemeClr val="tx1"/>
          </a:fontRef>
        </p:style>
      </p:cxnSp>
      <p:sp>
        <p:nvSpPr>
          <p:cNvPr id="9" name="Rectangle 8">
            <a:extLst>
              <a:ext uri="{FF2B5EF4-FFF2-40B4-BE49-F238E27FC236}">
                <a16:creationId xmlns:a16="http://schemas.microsoft.com/office/drawing/2014/main" id="{F82F2AC7-10FD-DE63-BCD2-087836D19803}"/>
              </a:ext>
            </a:extLst>
          </p:cNvPr>
          <p:cNvSpPr/>
          <p:nvPr/>
        </p:nvSpPr>
        <p:spPr>
          <a:xfrm>
            <a:off x="299097" y="2815835"/>
            <a:ext cx="1965581" cy="155425"/>
          </a:xfrm>
          <a:prstGeom prst="rect">
            <a:avLst/>
          </a:prstGeom>
          <a:solidFill>
            <a:srgbClr val="66FF66"/>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DA1C328C-E52E-C320-0130-8C2EC5748B88}"/>
              </a:ext>
            </a:extLst>
          </p:cNvPr>
          <p:cNvSpPr/>
          <p:nvPr/>
        </p:nvSpPr>
        <p:spPr>
          <a:xfrm>
            <a:off x="2919448" y="2820674"/>
            <a:ext cx="1175064" cy="157989"/>
          </a:xfrm>
          <a:prstGeom prst="rect">
            <a:avLst/>
          </a:prstGeom>
          <a:solidFill>
            <a:srgbClr val="66CC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F2458704-E069-6E3F-8F4E-7E26BA522C6E}"/>
              </a:ext>
            </a:extLst>
          </p:cNvPr>
          <p:cNvSpPr/>
          <p:nvPr/>
        </p:nvSpPr>
        <p:spPr>
          <a:xfrm>
            <a:off x="6105553" y="2800363"/>
            <a:ext cx="1087516" cy="170041"/>
          </a:xfrm>
          <a:prstGeom prst="rect">
            <a:avLst/>
          </a:prstGeom>
          <a:solidFill>
            <a:srgbClr val="FF9966"/>
          </a:solidFill>
          <a:ln>
            <a:solidFill>
              <a:srgbClr val="FF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064A93B5-CBF4-21C1-3ED8-97395E67C9B2}"/>
              </a:ext>
            </a:extLst>
          </p:cNvPr>
          <p:cNvSpPr/>
          <p:nvPr/>
        </p:nvSpPr>
        <p:spPr>
          <a:xfrm>
            <a:off x="7794235" y="2811801"/>
            <a:ext cx="698411" cy="170041"/>
          </a:xfrm>
          <a:prstGeom prst="rect">
            <a:avLst/>
          </a:prstGeom>
          <a:solidFill>
            <a:srgbClr val="CC99FF"/>
          </a:solidFill>
          <a:ln>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Slide Number Placeholder 5">
            <a:extLst>
              <a:ext uri="{FF2B5EF4-FFF2-40B4-BE49-F238E27FC236}">
                <a16:creationId xmlns:a16="http://schemas.microsoft.com/office/drawing/2014/main" id="{4D345155-518E-4F95-A996-64E27F3A5E35}"/>
              </a:ext>
            </a:extLst>
          </p:cNvPr>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27D4DA-CA93-4100-9923-91CA0C97AC6D}" type="slidenum">
              <a:rPr lang="en-GB" smtClean="0"/>
              <a:pPr/>
              <a:t>11</a:t>
            </a:fld>
            <a:endParaRPr lang="en-GB"/>
          </a:p>
        </p:txBody>
      </p:sp>
      <p:sp>
        <p:nvSpPr>
          <p:cNvPr id="18" name="Rectangle 17">
            <a:extLst>
              <a:ext uri="{FF2B5EF4-FFF2-40B4-BE49-F238E27FC236}">
                <a16:creationId xmlns:a16="http://schemas.microsoft.com/office/drawing/2014/main" id="{43765F28-8FC6-42C7-8470-E51E1200C137}"/>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854EBCFB-E249-46C3-A5B1-343551B0FE45}"/>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20" name="Picture 19">
            <a:extLst>
              <a:ext uri="{FF2B5EF4-FFF2-40B4-BE49-F238E27FC236}">
                <a16:creationId xmlns:a16="http://schemas.microsoft.com/office/drawing/2014/main" id="{D48A5492-E85A-4C2C-A294-7A57B86765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887" y="6307042"/>
            <a:ext cx="461665" cy="461665"/>
          </a:xfrm>
          <a:prstGeom prst="rect">
            <a:avLst/>
          </a:prstGeom>
        </p:spPr>
      </p:pic>
    </p:spTree>
    <p:extLst>
      <p:ext uri="{BB962C8B-B14F-4D97-AF65-F5344CB8AC3E}">
        <p14:creationId xmlns:p14="http://schemas.microsoft.com/office/powerpoint/2010/main" val="1179909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A44F7F-03FE-E42D-964F-84F1ADE5F7F7}"/>
              </a:ext>
            </a:extLst>
          </p:cNvPr>
          <p:cNvSpPr txBox="1"/>
          <p:nvPr/>
        </p:nvSpPr>
        <p:spPr>
          <a:xfrm>
            <a:off x="251520" y="260648"/>
            <a:ext cx="7632848" cy="652807"/>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3600" b="1" i="0" u="none" strike="noStrike" kern="1200" cap="none" spc="0" normalizeH="0" baseline="0" noProof="0">
                <a:ln>
                  <a:noFill/>
                </a:ln>
                <a:solidFill>
                  <a:srgbClr val="FF0000"/>
                </a:solidFill>
                <a:effectLst/>
                <a:uLnTx/>
                <a:uFillTx/>
                <a:latin typeface="Comic Sans MS" panose="030F0702030302020204" pitchFamily="66" charset="0"/>
                <a:ea typeface="Calibri" panose="020F0502020204030204" pitchFamily="34" charset="0"/>
                <a:cs typeface="Times New Roman" panose="02020603050405020304" pitchFamily="18" charset="0"/>
              </a:rPr>
              <a:t>History of Japan timeline</a:t>
            </a:r>
          </a:p>
        </p:txBody>
      </p:sp>
      <p:sp>
        <p:nvSpPr>
          <p:cNvPr id="15" name="TextBox 14">
            <a:extLst>
              <a:ext uri="{FF2B5EF4-FFF2-40B4-BE49-F238E27FC236}">
                <a16:creationId xmlns:a16="http://schemas.microsoft.com/office/drawing/2014/main" id="{1BF65CC7-96B5-999B-3578-110EE62696C7}"/>
              </a:ext>
            </a:extLst>
          </p:cNvPr>
          <p:cNvSpPr txBox="1"/>
          <p:nvPr/>
        </p:nvSpPr>
        <p:spPr>
          <a:xfrm>
            <a:off x="2891924" y="4435592"/>
            <a:ext cx="3371191" cy="1414041"/>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a:ln>
                  <a:noFill/>
                </a:ln>
                <a:solidFill>
                  <a:srgbClr val="FF0000"/>
                </a:solidFill>
                <a:effectLst/>
                <a:uLnTx/>
                <a:uFillTx/>
                <a:latin typeface="Comic Sans MS"/>
                <a:ea typeface="Calibri"/>
                <a:cs typeface="Times New Roman"/>
              </a:rPr>
              <a:t>The Battle of Hastings took place.</a:t>
            </a:r>
            <a:endParaRPr kumimoji="0" lang="en-GB" sz="1400" b="1" i="0" u="none" strike="noStrike" kern="1200" cap="none" spc="0" normalizeH="0" baseline="0" noProof="0">
              <a:ln>
                <a:noFill/>
              </a:ln>
              <a:solidFill>
                <a:prstClr val="black"/>
              </a:solidFill>
              <a:effectLst/>
              <a:uLnTx/>
              <a:uFillTx/>
              <a:latin typeface="Comic Sans MS" panose="030F0702030302020204" pitchFamily="66"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GB" sz="3600" b="1" i="0" u="none" strike="noStrike" kern="1200" cap="none" spc="0" normalizeH="0" baseline="0" noProof="0">
              <a:ln>
                <a:noFill/>
              </a:ln>
              <a:solidFill>
                <a:srgbClr val="FF0000"/>
              </a:solidFill>
              <a:effectLst/>
              <a:uLnTx/>
              <a:uFillTx/>
              <a:latin typeface="Comic Sans MS" panose="030F0702030302020204" pitchFamily="66"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6C7400A6-7BDF-EE0A-B4EA-0F75F5E35BDF}"/>
              </a:ext>
            </a:extLst>
          </p:cNvPr>
          <p:cNvSpPr txBox="1"/>
          <p:nvPr/>
        </p:nvSpPr>
        <p:spPr>
          <a:xfrm>
            <a:off x="1077695" y="5147084"/>
            <a:ext cx="6999650" cy="1417824"/>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a:ln>
                  <a:noFill/>
                </a:ln>
                <a:solidFill>
                  <a:srgbClr val="FF0000"/>
                </a:solidFill>
                <a:effectLst/>
                <a:uLnTx/>
                <a:uFillTx/>
                <a:latin typeface="Comic Sans MS"/>
                <a:ea typeface="Calibri"/>
                <a:cs typeface="Times New Roman"/>
              </a:rPr>
              <a:t>1066</a:t>
            </a:r>
            <a:endParaRPr kumimoji="0" lang="en-GB" sz="2000" b="1" i="0" u="none" strike="noStrike" kern="1200" cap="none" spc="0" normalizeH="0" baseline="0" noProof="0">
              <a:ln>
                <a:noFill/>
              </a:ln>
              <a:solidFill>
                <a:srgbClr val="FF0000"/>
              </a:solidFill>
              <a:effectLst/>
              <a:uLnTx/>
              <a:uFillTx/>
              <a:latin typeface="Comic Sans MS" panose="030F0702030302020204" pitchFamily="66"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GB" sz="1400" b="1" i="0" u="none" strike="noStrike" kern="1200" cap="none" spc="0" normalizeH="0" baseline="0" noProof="0">
              <a:ln>
                <a:noFill/>
              </a:ln>
              <a:solidFill>
                <a:prstClr val="black"/>
              </a:solidFill>
              <a:effectLst/>
              <a:uLnTx/>
              <a:uFillTx/>
              <a:latin typeface="Comic Sans MS" panose="030F0702030302020204" pitchFamily="66"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GB" sz="3600" b="1" i="0" u="none" strike="noStrike" kern="1200" cap="none" spc="0" normalizeH="0" baseline="0" noProof="0">
              <a:ln>
                <a:noFill/>
              </a:ln>
              <a:solidFill>
                <a:srgbClr val="FF0000"/>
              </a:solidFill>
              <a:effectLst/>
              <a:uLnTx/>
              <a:uFillTx/>
              <a:latin typeface="Comic Sans MS" panose="030F0702030302020204" pitchFamily="66" charset="0"/>
              <a:ea typeface="Calibri" panose="020F0502020204030204" pitchFamily="34" charset="0"/>
              <a:cs typeface="Times New Roman" panose="02020603050405020304" pitchFamily="18" charset="0"/>
            </a:endParaRPr>
          </a:p>
        </p:txBody>
      </p:sp>
      <p:pic>
        <p:nvPicPr>
          <p:cNvPr id="13" name="Picture 12">
            <a:extLst>
              <a:ext uri="{FF2B5EF4-FFF2-40B4-BE49-F238E27FC236}">
                <a16:creationId xmlns:a16="http://schemas.microsoft.com/office/drawing/2014/main" id="{F4BA270F-0B2D-B0F7-9C93-E580B3AF3388}"/>
              </a:ext>
            </a:extLst>
          </p:cNvPr>
          <p:cNvPicPr>
            <a:picLocks noChangeAspect="1"/>
          </p:cNvPicPr>
          <p:nvPr/>
        </p:nvPicPr>
        <p:blipFill>
          <a:blip r:embed="rId3"/>
          <a:stretch>
            <a:fillRect/>
          </a:stretch>
        </p:blipFill>
        <p:spPr>
          <a:xfrm>
            <a:off x="3400672" y="3458262"/>
            <a:ext cx="1475360" cy="969348"/>
          </a:xfrm>
          <a:prstGeom prst="rect">
            <a:avLst/>
          </a:prstGeom>
        </p:spPr>
      </p:pic>
      <p:pic>
        <p:nvPicPr>
          <p:cNvPr id="17" name="Picture 16" descr="A tapestry with a picture of people on horseback&#10;&#10;Description automatically generated with medium confidence">
            <a:extLst>
              <a:ext uri="{FF2B5EF4-FFF2-40B4-BE49-F238E27FC236}">
                <a16:creationId xmlns:a16="http://schemas.microsoft.com/office/drawing/2014/main" id="{543691B0-7B1E-8869-731E-0136E171B87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25977" y="3800614"/>
            <a:ext cx="2496425" cy="2174634"/>
          </a:xfrm>
          <a:prstGeom prst="rect">
            <a:avLst/>
          </a:prstGeom>
        </p:spPr>
      </p:pic>
      <p:sp>
        <p:nvSpPr>
          <p:cNvPr id="4" name="TextBox 3">
            <a:extLst>
              <a:ext uri="{FF2B5EF4-FFF2-40B4-BE49-F238E27FC236}">
                <a16:creationId xmlns:a16="http://schemas.microsoft.com/office/drawing/2014/main" id="{27AA7E90-DFCF-CE26-FE3C-A102CEFDCEB4}"/>
              </a:ext>
            </a:extLst>
          </p:cNvPr>
          <p:cNvSpPr txBox="1"/>
          <p:nvPr/>
        </p:nvSpPr>
        <p:spPr>
          <a:xfrm>
            <a:off x="84595" y="2267622"/>
            <a:ext cx="228496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339933"/>
                </a:solidFill>
                <a:effectLst/>
                <a:uLnTx/>
                <a:uFillTx/>
                <a:latin typeface="Comic Sans MS"/>
                <a:ea typeface="Calibri"/>
                <a:cs typeface="Calibri"/>
              </a:rPr>
              <a:t>Jomon Period</a:t>
            </a:r>
            <a:endParaRPr lang="en-US" sz="1600" b="1" i="0" u="none" strike="noStrike" kern="1200" cap="none" spc="0" normalizeH="0" baseline="0" noProof="0" dirty="0">
              <a:ln>
                <a:noFill/>
              </a:ln>
              <a:solidFill>
                <a:srgbClr val="339933"/>
              </a:solidFill>
              <a:effectLst/>
              <a:uLnTx/>
              <a:uFillTx/>
              <a:latin typeface="Calibri"/>
              <a:ea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omic Sans MS"/>
                <a:ea typeface="Calibri"/>
                <a:cs typeface="Calibri"/>
              </a:rPr>
              <a:t>10,000 – 300 BCE</a:t>
            </a:r>
            <a:endParaRPr lang="en-GB" sz="1600" b="1" i="0" u="none" strike="noStrike" kern="1200" cap="none" spc="0" normalizeH="0" baseline="0" noProof="0" dirty="0">
              <a:ln>
                <a:noFill/>
              </a:ln>
              <a:solidFill>
                <a:prstClr val="black"/>
              </a:solidFill>
              <a:effectLst/>
              <a:uLnTx/>
              <a:uFillTx/>
              <a:latin typeface="Comic Sans MS"/>
              <a:ea typeface="Calibri"/>
              <a:cs typeface="Calibri"/>
            </a:endParaRPr>
          </a:p>
        </p:txBody>
      </p:sp>
      <p:sp>
        <p:nvSpPr>
          <p:cNvPr id="5" name="TextBox 4">
            <a:extLst>
              <a:ext uri="{FF2B5EF4-FFF2-40B4-BE49-F238E27FC236}">
                <a16:creationId xmlns:a16="http://schemas.microsoft.com/office/drawing/2014/main" id="{F172D55B-565A-ED1F-170F-8112A3ABF3F5}"/>
              </a:ext>
            </a:extLst>
          </p:cNvPr>
          <p:cNvSpPr txBox="1"/>
          <p:nvPr/>
        </p:nvSpPr>
        <p:spPr>
          <a:xfrm>
            <a:off x="2364497" y="2975783"/>
            <a:ext cx="228496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B0F0"/>
                </a:solidFill>
                <a:effectLst/>
                <a:uLnTx/>
                <a:uFillTx/>
                <a:latin typeface="Comic Sans MS"/>
                <a:ea typeface="Calibri"/>
                <a:cs typeface="Calibri"/>
              </a:rPr>
              <a:t>Heian Period</a:t>
            </a:r>
            <a:endParaRPr lang="en-US" sz="1600" b="1" i="0" u="none" strike="noStrike" kern="1200" cap="none" spc="0" normalizeH="0" baseline="0" noProof="0" dirty="0">
              <a:ln>
                <a:noFill/>
              </a:ln>
              <a:solidFill>
                <a:srgbClr val="00B0F0"/>
              </a:solidFill>
              <a:effectLst/>
              <a:uLnTx/>
              <a:uFillTx/>
              <a:latin typeface="Calibri"/>
              <a:ea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omic Sans MS"/>
                <a:ea typeface="Calibri"/>
                <a:cs typeface="Calibri"/>
              </a:rPr>
              <a:t>794 - 1185</a:t>
            </a:r>
            <a:endParaRPr lang="en-GB" sz="1600" b="1" i="0" u="none" strike="noStrike" kern="1200" cap="none" spc="0" normalizeH="0" baseline="0" noProof="0" dirty="0">
              <a:ln>
                <a:noFill/>
              </a:ln>
              <a:solidFill>
                <a:prstClr val="black"/>
              </a:solidFill>
              <a:effectLst/>
              <a:uLnTx/>
              <a:uFillTx/>
              <a:latin typeface="Comic Sans MS"/>
              <a:ea typeface="Calibri"/>
              <a:cs typeface="Calibri"/>
            </a:endParaRPr>
          </a:p>
        </p:txBody>
      </p:sp>
      <p:sp>
        <p:nvSpPr>
          <p:cNvPr id="6" name="TextBox 5">
            <a:extLst>
              <a:ext uri="{FF2B5EF4-FFF2-40B4-BE49-F238E27FC236}">
                <a16:creationId xmlns:a16="http://schemas.microsoft.com/office/drawing/2014/main" id="{43FB3FB9-B997-4B63-EFFD-1F823BC65390}"/>
              </a:ext>
            </a:extLst>
          </p:cNvPr>
          <p:cNvSpPr txBox="1"/>
          <p:nvPr/>
        </p:nvSpPr>
        <p:spPr>
          <a:xfrm>
            <a:off x="5531344" y="2235899"/>
            <a:ext cx="228496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6633"/>
                </a:solidFill>
                <a:effectLst/>
                <a:uLnTx/>
                <a:uFillTx/>
                <a:latin typeface="Comic Sans MS"/>
                <a:ea typeface="Calibri"/>
                <a:cs typeface="Calibri"/>
              </a:rPr>
              <a:t>Edo Period</a:t>
            </a:r>
            <a:endParaRPr kumimoji="0" lang="en-US" sz="1600" b="1" i="0" u="none" strike="noStrike" kern="1200" cap="none" spc="0" normalizeH="0" baseline="0" noProof="0" dirty="0">
              <a:ln>
                <a:noFill/>
              </a:ln>
              <a:solidFill>
                <a:srgbClr val="FF6633"/>
              </a:solidFill>
              <a:effectLst/>
              <a:uLnTx/>
              <a:uFillTx/>
              <a:latin typeface="Calibri"/>
              <a:ea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omic Sans MS"/>
                <a:ea typeface="Calibri"/>
                <a:cs typeface="Calibri"/>
              </a:rPr>
              <a:t>1603 - 1868</a:t>
            </a:r>
          </a:p>
        </p:txBody>
      </p:sp>
      <p:sp>
        <p:nvSpPr>
          <p:cNvPr id="7" name="TextBox 6">
            <a:extLst>
              <a:ext uri="{FF2B5EF4-FFF2-40B4-BE49-F238E27FC236}">
                <a16:creationId xmlns:a16="http://schemas.microsoft.com/office/drawing/2014/main" id="{B7EA4A9E-7583-9BE2-5500-976C694CE3C8}"/>
              </a:ext>
            </a:extLst>
          </p:cNvPr>
          <p:cNvSpPr txBox="1"/>
          <p:nvPr/>
        </p:nvSpPr>
        <p:spPr>
          <a:xfrm>
            <a:off x="6994403" y="2975784"/>
            <a:ext cx="228496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9933FF"/>
                </a:solidFill>
                <a:effectLst/>
                <a:uLnTx/>
                <a:uFillTx/>
                <a:latin typeface="Comic Sans MS"/>
                <a:ea typeface="Calibri"/>
                <a:cs typeface="Calibri"/>
              </a:rPr>
              <a:t>Post-war Japan</a:t>
            </a:r>
            <a:endParaRPr kumimoji="0" lang="en-US" sz="1600" b="1" i="0" u="none" strike="noStrike" kern="1200" cap="none" spc="0" normalizeH="0" baseline="0" noProof="0">
              <a:ln>
                <a:noFill/>
              </a:ln>
              <a:solidFill>
                <a:srgbClr val="9933FF"/>
              </a:solidFill>
              <a:effectLst/>
              <a:uLnTx/>
              <a:uFillTx/>
              <a:latin typeface="Calibri"/>
              <a:ea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omic Sans MS"/>
                <a:ea typeface="Calibri"/>
                <a:cs typeface="Calibri"/>
              </a:rPr>
              <a:t>1945 - today</a:t>
            </a:r>
          </a:p>
        </p:txBody>
      </p:sp>
      <p:cxnSp>
        <p:nvCxnSpPr>
          <p:cNvPr id="8" name="Straight Arrow Connector 7">
            <a:extLst>
              <a:ext uri="{FF2B5EF4-FFF2-40B4-BE49-F238E27FC236}">
                <a16:creationId xmlns:a16="http://schemas.microsoft.com/office/drawing/2014/main" id="{47C12731-403B-CA40-7FA5-B0AC111E12B8}"/>
              </a:ext>
            </a:extLst>
          </p:cNvPr>
          <p:cNvCxnSpPr/>
          <p:nvPr/>
        </p:nvCxnSpPr>
        <p:spPr>
          <a:xfrm>
            <a:off x="302074" y="2892223"/>
            <a:ext cx="8190572" cy="22842"/>
          </a:xfrm>
          <a:prstGeom prst="straightConnector1">
            <a:avLst/>
          </a:prstGeom>
        </p:spPr>
        <p:style>
          <a:lnRef idx="3">
            <a:schemeClr val="dk1"/>
          </a:lnRef>
          <a:fillRef idx="0">
            <a:schemeClr val="dk1"/>
          </a:fillRef>
          <a:effectRef idx="2">
            <a:schemeClr val="dk1"/>
          </a:effectRef>
          <a:fontRef idx="minor">
            <a:schemeClr val="tx1"/>
          </a:fontRef>
        </p:style>
      </p:cxnSp>
      <p:sp>
        <p:nvSpPr>
          <p:cNvPr id="9" name="Rectangle 8">
            <a:extLst>
              <a:ext uri="{FF2B5EF4-FFF2-40B4-BE49-F238E27FC236}">
                <a16:creationId xmlns:a16="http://schemas.microsoft.com/office/drawing/2014/main" id="{5BABED67-4712-0A9E-3F47-3345B300463D}"/>
              </a:ext>
            </a:extLst>
          </p:cNvPr>
          <p:cNvSpPr/>
          <p:nvPr/>
        </p:nvSpPr>
        <p:spPr>
          <a:xfrm>
            <a:off x="299097" y="2815835"/>
            <a:ext cx="1965581" cy="155425"/>
          </a:xfrm>
          <a:prstGeom prst="rect">
            <a:avLst/>
          </a:prstGeom>
          <a:solidFill>
            <a:srgbClr val="66FF66"/>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E37A4938-DF44-2CCE-8646-8CD9784898BC}"/>
              </a:ext>
            </a:extLst>
          </p:cNvPr>
          <p:cNvSpPr/>
          <p:nvPr/>
        </p:nvSpPr>
        <p:spPr>
          <a:xfrm>
            <a:off x="2919448" y="2820674"/>
            <a:ext cx="1175064" cy="157989"/>
          </a:xfrm>
          <a:prstGeom prst="rect">
            <a:avLst/>
          </a:prstGeom>
          <a:solidFill>
            <a:srgbClr val="66CC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F576E49-374E-ACBC-F176-0C4BDF5C4BD3}"/>
              </a:ext>
            </a:extLst>
          </p:cNvPr>
          <p:cNvSpPr/>
          <p:nvPr/>
        </p:nvSpPr>
        <p:spPr>
          <a:xfrm>
            <a:off x="6105553" y="2800363"/>
            <a:ext cx="1087516" cy="170041"/>
          </a:xfrm>
          <a:prstGeom prst="rect">
            <a:avLst/>
          </a:prstGeom>
          <a:solidFill>
            <a:srgbClr val="FF9966"/>
          </a:solidFill>
          <a:ln>
            <a:solidFill>
              <a:srgbClr val="FF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D69160C1-2455-F58C-0867-7113F6D05D29}"/>
              </a:ext>
            </a:extLst>
          </p:cNvPr>
          <p:cNvSpPr/>
          <p:nvPr/>
        </p:nvSpPr>
        <p:spPr>
          <a:xfrm>
            <a:off x="7794235" y="2811801"/>
            <a:ext cx="698411" cy="170041"/>
          </a:xfrm>
          <a:prstGeom prst="rect">
            <a:avLst/>
          </a:prstGeom>
          <a:solidFill>
            <a:srgbClr val="CC99FF"/>
          </a:solidFill>
          <a:ln>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Slide Number Placeholder 5">
            <a:extLst>
              <a:ext uri="{FF2B5EF4-FFF2-40B4-BE49-F238E27FC236}">
                <a16:creationId xmlns:a16="http://schemas.microsoft.com/office/drawing/2014/main" id="{A67F3AE1-AF68-459C-8FBE-F27489782DD1}"/>
              </a:ext>
            </a:extLst>
          </p:cNvPr>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27D4DA-CA93-4100-9923-91CA0C97AC6D}" type="slidenum">
              <a:rPr lang="en-GB" smtClean="0"/>
              <a:pPr/>
              <a:t>12</a:t>
            </a:fld>
            <a:endParaRPr lang="en-GB"/>
          </a:p>
        </p:txBody>
      </p:sp>
      <p:sp>
        <p:nvSpPr>
          <p:cNvPr id="18" name="Rectangle 17">
            <a:extLst>
              <a:ext uri="{FF2B5EF4-FFF2-40B4-BE49-F238E27FC236}">
                <a16:creationId xmlns:a16="http://schemas.microsoft.com/office/drawing/2014/main" id="{0B5A9C14-079B-41A9-93AC-A113522947B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3E37370-81E7-4EA8-8F96-6337D10085A3}"/>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20" name="Picture 19">
            <a:extLst>
              <a:ext uri="{FF2B5EF4-FFF2-40B4-BE49-F238E27FC236}">
                <a16:creationId xmlns:a16="http://schemas.microsoft.com/office/drawing/2014/main" id="{AA9A3756-46A0-4747-AC1F-DFAC6A8B30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887" y="6307042"/>
            <a:ext cx="461665" cy="461665"/>
          </a:xfrm>
          <a:prstGeom prst="rect">
            <a:avLst/>
          </a:prstGeom>
        </p:spPr>
      </p:pic>
    </p:spTree>
    <p:extLst>
      <p:ext uri="{BB962C8B-B14F-4D97-AF65-F5344CB8AC3E}">
        <p14:creationId xmlns:p14="http://schemas.microsoft.com/office/powerpoint/2010/main" val="3845993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C53155-01D9-96E6-921A-EC7915DA9ED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203834"/>
          </a:xfrm>
          <a:prstGeom prst="rect">
            <a:avLst/>
          </a:prstGeom>
        </p:spPr>
      </p:pic>
      <p:sp>
        <p:nvSpPr>
          <p:cNvPr id="3" name="TextBox 2">
            <a:extLst>
              <a:ext uri="{FF2B5EF4-FFF2-40B4-BE49-F238E27FC236}">
                <a16:creationId xmlns:a16="http://schemas.microsoft.com/office/drawing/2014/main" id="{6600FC31-5C95-96A9-02B9-1A33FADC8A16}"/>
              </a:ext>
            </a:extLst>
          </p:cNvPr>
          <p:cNvSpPr txBox="1"/>
          <p:nvPr/>
        </p:nvSpPr>
        <p:spPr>
          <a:xfrm>
            <a:off x="1914138" y="654166"/>
            <a:ext cx="5315723" cy="1629933"/>
          </a:xfrm>
          <a:prstGeom prst="rect">
            <a:avLst/>
          </a:prstGeom>
          <a:solidFill>
            <a:schemeClr val="bg1"/>
          </a:solidFill>
          <a:ln w="38100">
            <a:solidFill>
              <a:srgbClr val="FF0000"/>
            </a:solidFill>
          </a:ln>
        </p:spPr>
        <p:style>
          <a:lnRef idx="2">
            <a:schemeClr val="dk1"/>
          </a:lnRef>
          <a:fillRef idx="1">
            <a:schemeClr val="lt1"/>
          </a:fillRef>
          <a:effectRef idx="0">
            <a:schemeClr val="dk1"/>
          </a:effectRef>
          <a:fontRef idx="minor">
            <a:schemeClr val="dk1"/>
          </a:fontRef>
        </p:style>
        <p:txBody>
          <a:bodyPr wrap="square" lIns="91440" tIns="45720" rIns="91440" bIns="45720" anchor="t">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4800" b="1" dirty="0">
                <a:solidFill>
                  <a:srgbClr val="FF0000"/>
                </a:solidFill>
                <a:latin typeface="Comic Sans MS"/>
                <a:ea typeface="Calibri"/>
                <a:cs typeface="Times New Roman"/>
              </a:rPr>
              <a:t>The rise of the samurai warrior</a:t>
            </a:r>
            <a:endParaRPr kumimoji="0" lang="en-GB" sz="4800" b="1" i="0" u="none" strike="noStrike" kern="1200" cap="none" spc="0" normalizeH="0" baseline="0" noProof="0" dirty="0">
              <a:ln>
                <a:noFill/>
              </a:ln>
              <a:solidFill>
                <a:srgbClr val="FF0000"/>
              </a:solidFill>
              <a:effectLst/>
              <a:uLnTx/>
              <a:uFillTx/>
              <a:latin typeface="Comic Sans MS" panose="030F0702030302020204" pitchFamily="66" charset="0"/>
              <a:ea typeface="Calibri" panose="020F0502020204030204" pitchFamily="34" charset="0"/>
              <a:cs typeface="Times New Roman" panose="02020603050405020304" pitchFamily="18" charset="0"/>
            </a:endParaRPr>
          </a:p>
        </p:txBody>
      </p:sp>
      <p:sp>
        <p:nvSpPr>
          <p:cNvPr id="4" name="Slide Number Placeholder 5">
            <a:extLst>
              <a:ext uri="{FF2B5EF4-FFF2-40B4-BE49-F238E27FC236}">
                <a16:creationId xmlns:a16="http://schemas.microsoft.com/office/drawing/2014/main" id="{2ADEE514-3F5E-4917-A2AE-82CD704266D3}"/>
              </a:ext>
            </a:extLst>
          </p:cNvPr>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27D4DA-CA93-4100-9923-91CA0C97AC6D}" type="slidenum">
              <a:rPr lang="en-GB" smtClean="0"/>
              <a:pPr/>
              <a:t>13</a:t>
            </a:fld>
            <a:endParaRPr lang="en-GB"/>
          </a:p>
        </p:txBody>
      </p:sp>
      <p:sp>
        <p:nvSpPr>
          <p:cNvPr id="5" name="Rectangle 4">
            <a:extLst>
              <a:ext uri="{FF2B5EF4-FFF2-40B4-BE49-F238E27FC236}">
                <a16:creationId xmlns:a16="http://schemas.microsoft.com/office/drawing/2014/main" id="{A8820D82-51CA-4F78-B981-AAF4B4FEA2D8}"/>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D8E78E43-8BA6-4FB1-83EA-9AF576505238}"/>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7" name="Picture 6">
            <a:extLst>
              <a:ext uri="{FF2B5EF4-FFF2-40B4-BE49-F238E27FC236}">
                <a16:creationId xmlns:a16="http://schemas.microsoft.com/office/drawing/2014/main" id="{CFF66EEE-BEF4-4191-8245-55549A1364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887" y="6307042"/>
            <a:ext cx="461665" cy="461665"/>
          </a:xfrm>
          <a:prstGeom prst="rect">
            <a:avLst/>
          </a:prstGeom>
        </p:spPr>
      </p:pic>
    </p:spTree>
    <p:extLst>
      <p:ext uri="{BB962C8B-B14F-4D97-AF65-F5344CB8AC3E}">
        <p14:creationId xmlns:p14="http://schemas.microsoft.com/office/powerpoint/2010/main" val="32745946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F4852-6386-05EB-EB94-2AC7CA103FF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B090B31-06AD-D008-F357-01367DE904CA}"/>
              </a:ext>
            </a:extLst>
          </p:cNvPr>
          <p:cNvSpPr txBox="1"/>
          <p:nvPr/>
        </p:nvSpPr>
        <p:spPr>
          <a:xfrm>
            <a:off x="251520" y="260648"/>
            <a:ext cx="7632848" cy="652807"/>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3600" b="1" i="0" u="none" strike="noStrike" kern="1200" cap="none" spc="0" normalizeH="0" baseline="0" noProof="0">
                <a:ln>
                  <a:noFill/>
                </a:ln>
                <a:solidFill>
                  <a:srgbClr val="FF0000"/>
                </a:solidFill>
                <a:effectLst/>
                <a:uLnTx/>
                <a:uFillTx/>
                <a:latin typeface="Comic Sans MS" panose="030F0702030302020204" pitchFamily="66" charset="0"/>
                <a:ea typeface="Calibri" panose="020F0502020204030204" pitchFamily="34" charset="0"/>
                <a:cs typeface="Times New Roman" panose="02020603050405020304" pitchFamily="18" charset="0"/>
              </a:rPr>
              <a:t>History of </a:t>
            </a:r>
            <a:r>
              <a:rPr lang="en-GB" sz="3600" b="1">
                <a:solidFill>
                  <a:srgbClr val="FF0000"/>
                </a:solidFill>
                <a:latin typeface="Comic Sans MS" panose="030F0702030302020204" pitchFamily="66" charset="0"/>
                <a:ea typeface="Calibri" panose="020F0502020204030204" pitchFamily="34" charset="0"/>
                <a:cs typeface="Times New Roman" panose="02020603050405020304" pitchFamily="18" charset="0"/>
              </a:rPr>
              <a:t>s</a:t>
            </a:r>
            <a:r>
              <a:rPr kumimoji="0" lang="en-GB" sz="3600" b="1" i="0" u="none" strike="noStrike" kern="1200" cap="none" spc="0" normalizeH="0" baseline="0" noProof="0" err="1">
                <a:ln>
                  <a:noFill/>
                </a:ln>
                <a:solidFill>
                  <a:srgbClr val="FF0000"/>
                </a:solidFill>
                <a:effectLst/>
                <a:uLnTx/>
                <a:uFillTx/>
                <a:latin typeface="Comic Sans MS" panose="030F0702030302020204" pitchFamily="66" charset="0"/>
                <a:ea typeface="Calibri" panose="020F0502020204030204" pitchFamily="34" charset="0"/>
                <a:cs typeface="Times New Roman" panose="02020603050405020304" pitchFamily="18" charset="0"/>
              </a:rPr>
              <a:t>amurai</a:t>
            </a:r>
            <a:r>
              <a:rPr kumimoji="0" lang="en-GB" sz="3600" b="1" i="0" u="none" strike="noStrike" kern="1200" cap="none" spc="0" normalizeH="0" baseline="0" noProof="0">
                <a:ln>
                  <a:noFill/>
                </a:ln>
                <a:solidFill>
                  <a:srgbClr val="FF0000"/>
                </a:solidFill>
                <a:effectLst/>
                <a:uLnTx/>
                <a:uFillTx/>
                <a:latin typeface="Comic Sans MS" panose="030F0702030302020204" pitchFamily="66" charset="0"/>
                <a:ea typeface="Calibri" panose="020F0502020204030204" pitchFamily="34" charset="0"/>
                <a:cs typeface="Times New Roman" panose="02020603050405020304" pitchFamily="18" charset="0"/>
              </a:rPr>
              <a:t> timeline</a:t>
            </a:r>
          </a:p>
        </p:txBody>
      </p:sp>
      <p:cxnSp>
        <p:nvCxnSpPr>
          <p:cNvPr id="4" name="Straight Arrow Connector 3">
            <a:extLst>
              <a:ext uri="{FF2B5EF4-FFF2-40B4-BE49-F238E27FC236}">
                <a16:creationId xmlns:a16="http://schemas.microsoft.com/office/drawing/2014/main" id="{239C9857-D763-A392-12FB-227A6987B57A}"/>
              </a:ext>
            </a:extLst>
          </p:cNvPr>
          <p:cNvCxnSpPr/>
          <p:nvPr/>
        </p:nvCxnSpPr>
        <p:spPr>
          <a:xfrm>
            <a:off x="159443" y="3338891"/>
            <a:ext cx="8836155" cy="1676"/>
          </a:xfrm>
          <a:prstGeom prst="straightConnector1">
            <a:avLst/>
          </a:prstGeom>
        </p:spPr>
        <p:style>
          <a:lnRef idx="3">
            <a:schemeClr val="dk1"/>
          </a:lnRef>
          <a:fillRef idx="0">
            <a:schemeClr val="dk1"/>
          </a:fillRef>
          <a:effectRef idx="2">
            <a:schemeClr val="dk1"/>
          </a:effectRef>
          <a:fontRef idx="minor">
            <a:schemeClr val="tx1"/>
          </a:fontRef>
        </p:style>
      </p:cxnSp>
      <p:sp>
        <p:nvSpPr>
          <p:cNvPr id="8" name="TextBox 7">
            <a:extLst>
              <a:ext uri="{FF2B5EF4-FFF2-40B4-BE49-F238E27FC236}">
                <a16:creationId xmlns:a16="http://schemas.microsoft.com/office/drawing/2014/main" id="{D3A32FFA-909D-9D03-2949-0B960D8E3C1A}"/>
              </a:ext>
            </a:extLst>
          </p:cNvPr>
          <p:cNvSpPr txBox="1"/>
          <p:nvPr/>
        </p:nvSpPr>
        <p:spPr>
          <a:xfrm>
            <a:off x="-359665" y="3543894"/>
            <a:ext cx="228496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339933"/>
                </a:solidFill>
                <a:effectLst/>
                <a:uLnTx/>
                <a:uFillTx/>
                <a:latin typeface="Comic Sans MS"/>
                <a:ea typeface="Calibri"/>
                <a:cs typeface="Calibri"/>
              </a:rPr>
              <a:t>Heian Period</a:t>
            </a:r>
            <a:endParaRPr kumimoji="0" lang="en-US" sz="1600" b="1" i="0" u="none" strike="noStrike" kern="1200" cap="none" spc="0" normalizeH="0" baseline="0" noProof="0">
              <a:ln>
                <a:noFill/>
              </a:ln>
              <a:solidFill>
                <a:srgbClr val="339933"/>
              </a:solidFill>
              <a:effectLst/>
              <a:uLnTx/>
              <a:uFillTx/>
              <a:latin typeface="Calibri"/>
              <a:ea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omic Sans MS"/>
                <a:ea typeface="Calibri"/>
                <a:cs typeface="Calibri"/>
              </a:rPr>
              <a:t>794 - 1185</a:t>
            </a:r>
          </a:p>
        </p:txBody>
      </p:sp>
      <p:sp>
        <p:nvSpPr>
          <p:cNvPr id="10" name="TextBox 9">
            <a:extLst>
              <a:ext uri="{FF2B5EF4-FFF2-40B4-BE49-F238E27FC236}">
                <a16:creationId xmlns:a16="http://schemas.microsoft.com/office/drawing/2014/main" id="{7E29D400-01C2-524A-534A-E9A7CED54A70}"/>
              </a:ext>
            </a:extLst>
          </p:cNvPr>
          <p:cNvSpPr txBox="1"/>
          <p:nvPr/>
        </p:nvSpPr>
        <p:spPr>
          <a:xfrm>
            <a:off x="1560575" y="2607770"/>
            <a:ext cx="228496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a:solidFill>
                  <a:srgbClr val="00B0F0"/>
                </a:solidFill>
                <a:latin typeface="Comic Sans MS"/>
                <a:ea typeface="Calibri"/>
                <a:cs typeface="Calibri"/>
              </a:rPr>
              <a:t>Kamakura</a:t>
            </a:r>
            <a:r>
              <a:rPr kumimoji="0" lang="en-GB" sz="1600" b="1" i="0" u="none" strike="noStrike" kern="1200" cap="none" spc="0" normalizeH="0" baseline="0" noProof="0">
                <a:ln>
                  <a:noFill/>
                </a:ln>
                <a:solidFill>
                  <a:srgbClr val="00B0F0"/>
                </a:solidFill>
                <a:effectLst/>
                <a:uLnTx/>
                <a:uFillTx/>
                <a:latin typeface="Comic Sans MS"/>
                <a:ea typeface="Calibri"/>
                <a:cs typeface="Calibri"/>
              </a:rPr>
              <a:t> Period</a:t>
            </a:r>
            <a:endParaRPr kumimoji="0" lang="en-US" sz="1600" b="1" i="0" u="none" strike="noStrike" kern="1200" cap="none" spc="0" normalizeH="0" baseline="0" noProof="0">
              <a:ln>
                <a:noFill/>
              </a:ln>
              <a:solidFill>
                <a:srgbClr val="00B0F0"/>
              </a:solidFill>
              <a:effectLst/>
              <a:uLnTx/>
              <a:uFillTx/>
              <a:latin typeface="Calibri"/>
              <a:ea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a:solidFill>
                  <a:prstClr val="black"/>
                </a:solidFill>
                <a:latin typeface="Comic Sans MS"/>
                <a:ea typeface="Calibri"/>
                <a:cs typeface="Calibri"/>
              </a:rPr>
              <a:t>1185</a:t>
            </a:r>
            <a:r>
              <a:rPr kumimoji="0" lang="en-GB" sz="1600" b="1" i="0" u="none" strike="noStrike" kern="1200" cap="none" spc="0" normalizeH="0" baseline="0" noProof="0">
                <a:ln>
                  <a:noFill/>
                </a:ln>
                <a:solidFill>
                  <a:prstClr val="black"/>
                </a:solidFill>
                <a:effectLst/>
                <a:uLnTx/>
                <a:uFillTx/>
                <a:latin typeface="Comic Sans MS"/>
                <a:ea typeface="Calibri"/>
                <a:cs typeface="Calibri"/>
              </a:rPr>
              <a:t> - 1333</a:t>
            </a:r>
          </a:p>
        </p:txBody>
      </p:sp>
      <p:sp>
        <p:nvSpPr>
          <p:cNvPr id="12" name="TextBox 11">
            <a:extLst>
              <a:ext uri="{FF2B5EF4-FFF2-40B4-BE49-F238E27FC236}">
                <a16:creationId xmlns:a16="http://schemas.microsoft.com/office/drawing/2014/main" id="{7B3E0FF8-99A0-490D-E56F-3ECF7F9C65C3}"/>
              </a:ext>
            </a:extLst>
          </p:cNvPr>
          <p:cNvSpPr txBox="1"/>
          <p:nvPr/>
        </p:nvSpPr>
        <p:spPr>
          <a:xfrm>
            <a:off x="3285743" y="3543894"/>
            <a:ext cx="228496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6633"/>
                </a:solidFill>
                <a:effectLst/>
                <a:uLnTx/>
                <a:uFillTx/>
                <a:latin typeface="Comic Sans MS"/>
                <a:ea typeface="Calibri"/>
                <a:cs typeface="Calibri"/>
              </a:rPr>
              <a:t>Muromachi Period</a:t>
            </a:r>
            <a:endParaRPr kumimoji="0" lang="en-US" sz="1600" b="1" i="0" u="none" strike="noStrike" kern="1200" cap="none" spc="0" normalizeH="0" baseline="0" noProof="0">
              <a:ln>
                <a:noFill/>
              </a:ln>
              <a:solidFill>
                <a:srgbClr val="FF6633"/>
              </a:solidFill>
              <a:effectLst/>
              <a:uLnTx/>
              <a:uFillTx/>
              <a:latin typeface="Calibri"/>
              <a:ea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a:solidFill>
                  <a:prstClr val="black"/>
                </a:solidFill>
                <a:latin typeface="Comic Sans MS"/>
                <a:ea typeface="Calibri"/>
                <a:cs typeface="Calibri"/>
              </a:rPr>
              <a:t>1336</a:t>
            </a:r>
            <a:r>
              <a:rPr kumimoji="0" lang="en-GB" sz="1600" b="1" i="0" u="none" strike="noStrike" kern="1200" cap="none" spc="0" normalizeH="0" baseline="0" noProof="0">
                <a:ln>
                  <a:noFill/>
                </a:ln>
                <a:solidFill>
                  <a:prstClr val="black"/>
                </a:solidFill>
                <a:effectLst/>
                <a:uLnTx/>
                <a:uFillTx/>
                <a:latin typeface="Comic Sans MS"/>
                <a:ea typeface="Calibri"/>
                <a:cs typeface="Calibri"/>
              </a:rPr>
              <a:t> - 1573</a:t>
            </a:r>
          </a:p>
        </p:txBody>
      </p:sp>
      <p:sp>
        <p:nvSpPr>
          <p:cNvPr id="14" name="TextBox 13">
            <a:extLst>
              <a:ext uri="{FF2B5EF4-FFF2-40B4-BE49-F238E27FC236}">
                <a16:creationId xmlns:a16="http://schemas.microsoft.com/office/drawing/2014/main" id="{F260E3B3-F274-81E9-C8B3-BDC110C24B68}"/>
              </a:ext>
            </a:extLst>
          </p:cNvPr>
          <p:cNvSpPr txBox="1"/>
          <p:nvPr/>
        </p:nvSpPr>
        <p:spPr>
          <a:xfrm>
            <a:off x="5182986" y="2591157"/>
            <a:ext cx="269443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err="1">
                <a:ln>
                  <a:noFill/>
                </a:ln>
                <a:solidFill>
                  <a:srgbClr val="9933FF"/>
                </a:solidFill>
                <a:effectLst/>
                <a:uLnTx/>
                <a:uFillTx/>
                <a:latin typeface="Comic Sans MS"/>
                <a:ea typeface="Calibri"/>
                <a:cs typeface="Calibri"/>
              </a:rPr>
              <a:t>Azuchi</a:t>
            </a:r>
            <a:r>
              <a:rPr kumimoji="0" lang="en-GB" sz="1600" b="1" i="0" u="none" strike="noStrike" kern="1200" cap="none" spc="0" normalizeH="0" baseline="0" noProof="0" dirty="0">
                <a:ln>
                  <a:noFill/>
                </a:ln>
                <a:solidFill>
                  <a:srgbClr val="9933FF"/>
                </a:solidFill>
                <a:effectLst/>
                <a:uLnTx/>
                <a:uFillTx/>
                <a:latin typeface="Comic Sans MS"/>
                <a:ea typeface="Calibri"/>
                <a:cs typeface="Calibri"/>
              </a:rPr>
              <a:t>-Momoyama Period</a:t>
            </a:r>
            <a:endParaRPr lang="en-US" sz="1600" b="1" i="0" u="none" strike="noStrike" kern="1200" cap="none" spc="0" normalizeH="0" baseline="0" noProof="0">
              <a:ln>
                <a:noFill/>
              </a:ln>
              <a:solidFill>
                <a:srgbClr val="9933FF"/>
              </a:solidFill>
              <a:effectLst/>
              <a:uLnTx/>
              <a:uFillTx/>
              <a:latin typeface="Calibri"/>
              <a:ea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prstClr val="black"/>
                </a:solidFill>
                <a:latin typeface="Comic Sans MS"/>
                <a:ea typeface="Calibri"/>
                <a:cs typeface="Calibri"/>
              </a:rPr>
              <a:t>1573</a:t>
            </a:r>
            <a:r>
              <a:rPr kumimoji="0" lang="en-GB" sz="1600" b="1" i="0" u="none" strike="noStrike" kern="1200" cap="none" spc="0" normalizeH="0" baseline="0" noProof="0" dirty="0">
                <a:ln>
                  <a:noFill/>
                </a:ln>
                <a:solidFill>
                  <a:prstClr val="black"/>
                </a:solidFill>
                <a:effectLst/>
                <a:uLnTx/>
                <a:uFillTx/>
                <a:latin typeface="Comic Sans MS"/>
                <a:ea typeface="Calibri"/>
                <a:cs typeface="Calibri"/>
              </a:rPr>
              <a:t> - </a:t>
            </a:r>
            <a:r>
              <a:rPr lang="en-GB" sz="1600" b="1" dirty="0">
                <a:solidFill>
                  <a:prstClr val="black"/>
                </a:solidFill>
                <a:latin typeface="Comic Sans MS"/>
                <a:ea typeface="Calibri"/>
                <a:cs typeface="Calibri"/>
              </a:rPr>
              <a:t>1603</a:t>
            </a:r>
            <a:endParaRPr lang="en-GB" sz="1600" b="1" i="0" u="none" strike="noStrike" kern="1200" cap="none" spc="0" normalizeH="0" baseline="0" noProof="0" dirty="0">
              <a:ln>
                <a:noFill/>
              </a:ln>
              <a:solidFill>
                <a:prstClr val="black"/>
              </a:solidFill>
              <a:effectLst/>
              <a:uLnTx/>
              <a:uFillTx/>
              <a:latin typeface="Comic Sans MS"/>
              <a:ea typeface="Calibri"/>
              <a:cs typeface="Calibri"/>
            </a:endParaRPr>
          </a:p>
        </p:txBody>
      </p:sp>
      <p:sp>
        <p:nvSpPr>
          <p:cNvPr id="16" name="TextBox 15">
            <a:extLst>
              <a:ext uri="{FF2B5EF4-FFF2-40B4-BE49-F238E27FC236}">
                <a16:creationId xmlns:a16="http://schemas.microsoft.com/office/drawing/2014/main" id="{0FB9B521-DC90-601D-4F55-48D67A60DB64}"/>
              </a:ext>
            </a:extLst>
          </p:cNvPr>
          <p:cNvSpPr txBox="1"/>
          <p:nvPr/>
        </p:nvSpPr>
        <p:spPr>
          <a:xfrm>
            <a:off x="7325319" y="3523406"/>
            <a:ext cx="173597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a:solidFill>
                  <a:srgbClr val="FF3399"/>
                </a:solidFill>
                <a:latin typeface="Comic Sans MS"/>
                <a:ea typeface="Calibri"/>
                <a:cs typeface="Calibri"/>
              </a:rPr>
              <a:t>Edo Period</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a:solidFill>
                  <a:prstClr val="black"/>
                </a:solidFill>
                <a:latin typeface="Comic Sans MS"/>
                <a:ea typeface="Calibri"/>
                <a:cs typeface="Calibri"/>
              </a:rPr>
              <a:t>1603</a:t>
            </a:r>
            <a:r>
              <a:rPr kumimoji="0" lang="en-GB" sz="1600" b="1" i="0" u="none" strike="noStrike" kern="1200" cap="none" spc="0" normalizeH="0" baseline="0" noProof="0">
                <a:ln>
                  <a:noFill/>
                </a:ln>
                <a:solidFill>
                  <a:prstClr val="black"/>
                </a:solidFill>
                <a:effectLst/>
                <a:uLnTx/>
                <a:uFillTx/>
                <a:latin typeface="Comic Sans MS"/>
                <a:ea typeface="Calibri"/>
                <a:cs typeface="Calibri"/>
              </a:rPr>
              <a:t> - 1868</a:t>
            </a:r>
          </a:p>
        </p:txBody>
      </p:sp>
      <p:sp>
        <p:nvSpPr>
          <p:cNvPr id="17" name="TextBox 16">
            <a:extLst>
              <a:ext uri="{FF2B5EF4-FFF2-40B4-BE49-F238E27FC236}">
                <a16:creationId xmlns:a16="http://schemas.microsoft.com/office/drawing/2014/main" id="{399D6DFC-12BB-06DB-7C64-04CF96A507FF}"/>
              </a:ext>
            </a:extLst>
          </p:cNvPr>
          <p:cNvSpPr txBox="1"/>
          <p:nvPr/>
        </p:nvSpPr>
        <p:spPr>
          <a:xfrm>
            <a:off x="97640" y="4078998"/>
            <a:ext cx="1603817" cy="868379"/>
          </a:xfrm>
          <a:prstGeom prst="rect">
            <a:avLst/>
          </a:prstGeom>
          <a:noFill/>
        </p:spPr>
        <p:txBody>
          <a:bodyPr wrap="square" lIns="91440" tIns="45720" rIns="91440" bIns="45720" anchor="t">
            <a:spAutoFit/>
          </a:bodyPr>
          <a:lstStyle/>
          <a:p>
            <a:pPr>
              <a:lnSpc>
                <a:spcPct val="107000"/>
              </a:lnSpc>
              <a:spcAft>
                <a:spcPts val="800"/>
              </a:spcAft>
              <a:defRPr/>
            </a:pPr>
            <a:r>
              <a:rPr lang="en-GB" sz="1600" dirty="0">
                <a:latin typeface="Comic Sans MS"/>
                <a:ea typeface="Calibri"/>
                <a:cs typeface="Times New Roman"/>
              </a:rPr>
              <a:t>Samurai class begins to emerge. </a:t>
            </a:r>
            <a:endParaRPr lang="en-US" dirty="0">
              <a:latin typeface="Comic Sans MS"/>
              <a:ea typeface="Calibri"/>
              <a:cs typeface="Times New Roman"/>
            </a:endParaRPr>
          </a:p>
        </p:txBody>
      </p:sp>
      <p:sp>
        <p:nvSpPr>
          <p:cNvPr id="18" name="TextBox 17">
            <a:extLst>
              <a:ext uri="{FF2B5EF4-FFF2-40B4-BE49-F238E27FC236}">
                <a16:creationId xmlns:a16="http://schemas.microsoft.com/office/drawing/2014/main" id="{8C45C986-78B1-D425-609B-B11810702E6E}"/>
              </a:ext>
            </a:extLst>
          </p:cNvPr>
          <p:cNvSpPr txBox="1"/>
          <p:nvPr/>
        </p:nvSpPr>
        <p:spPr>
          <a:xfrm>
            <a:off x="1443666" y="1253692"/>
            <a:ext cx="2527077" cy="1395318"/>
          </a:xfrm>
          <a:prstGeom prst="rect">
            <a:avLst/>
          </a:prstGeom>
          <a:noFill/>
        </p:spPr>
        <p:txBody>
          <a:bodyPr wrap="square" lIns="91440" tIns="45720" rIns="91440" bIns="45720" anchor="t">
            <a:spAutoFit/>
          </a:bodyPr>
          <a:lstStyle/>
          <a:p>
            <a:pPr>
              <a:lnSpc>
                <a:spcPct val="107000"/>
              </a:lnSpc>
              <a:spcAft>
                <a:spcPts val="800"/>
              </a:spcAft>
              <a:defRPr/>
            </a:pPr>
            <a:r>
              <a:rPr lang="en-GB" sz="1600">
                <a:latin typeface="Comic Sans MS" panose="030F0702030302020204" pitchFamily="66" charset="0"/>
                <a:ea typeface="Calibri" panose="020F0502020204030204" pitchFamily="34" charset="0"/>
                <a:cs typeface="Times New Roman" panose="02020603050405020304" pitchFamily="18" charset="0"/>
              </a:rPr>
              <a:t>Samurai come to power. The shogunate (military government) gradually gains control over Japan.  </a:t>
            </a:r>
            <a:endParaRPr lang="en-US"/>
          </a:p>
        </p:txBody>
      </p:sp>
      <p:sp>
        <p:nvSpPr>
          <p:cNvPr id="19" name="TextBox 18">
            <a:extLst>
              <a:ext uri="{FF2B5EF4-FFF2-40B4-BE49-F238E27FC236}">
                <a16:creationId xmlns:a16="http://schemas.microsoft.com/office/drawing/2014/main" id="{1EE790FB-996F-A56A-2B03-55E0EE8D05E6}"/>
              </a:ext>
            </a:extLst>
          </p:cNvPr>
          <p:cNvSpPr txBox="1"/>
          <p:nvPr/>
        </p:nvSpPr>
        <p:spPr>
          <a:xfrm>
            <a:off x="3471006" y="4081678"/>
            <a:ext cx="1904852" cy="1131848"/>
          </a:xfrm>
          <a:prstGeom prst="rect">
            <a:avLst/>
          </a:prstGeom>
          <a:noFill/>
        </p:spPr>
        <p:txBody>
          <a:bodyPr wrap="square" lIns="91440" tIns="45720" rIns="91440" bIns="45720" anchor="t">
            <a:spAutoFit/>
          </a:bodyPr>
          <a:lstStyle/>
          <a:p>
            <a:pPr>
              <a:lnSpc>
                <a:spcPct val="107000"/>
              </a:lnSpc>
              <a:spcAft>
                <a:spcPts val="800"/>
              </a:spcAft>
              <a:defRPr/>
            </a:pPr>
            <a:r>
              <a:rPr lang="en-GB" sz="1600" dirty="0">
                <a:latin typeface="Comic Sans MS"/>
                <a:ea typeface="Calibri"/>
                <a:cs typeface="Times New Roman"/>
              </a:rPr>
              <a:t>There was much fighting and war in the </a:t>
            </a:r>
            <a:r>
              <a:rPr lang="en-GB" sz="1600" b="1" dirty="0" err="1">
                <a:latin typeface="Comic Sans MS"/>
                <a:ea typeface="Calibri"/>
                <a:cs typeface="Times New Roman"/>
              </a:rPr>
              <a:t>Muromachi</a:t>
            </a:r>
            <a:r>
              <a:rPr lang="en-GB" sz="1600" dirty="0">
                <a:latin typeface="Comic Sans MS"/>
                <a:ea typeface="Calibri"/>
                <a:cs typeface="Times New Roman"/>
              </a:rPr>
              <a:t> </a:t>
            </a:r>
            <a:br>
              <a:rPr lang="en-GB" sz="1600" dirty="0">
                <a:latin typeface="Comic Sans MS"/>
                <a:ea typeface="Calibri"/>
                <a:cs typeface="Times New Roman"/>
              </a:rPr>
            </a:br>
            <a:r>
              <a:rPr lang="en-GB" sz="1600" b="1" dirty="0">
                <a:latin typeface="Comic Sans MS"/>
                <a:ea typeface="Calibri"/>
                <a:cs typeface="Times New Roman"/>
              </a:rPr>
              <a:t>Period</a:t>
            </a:r>
            <a:r>
              <a:rPr lang="en-GB" sz="1600" dirty="0">
                <a:latin typeface="Comic Sans MS"/>
                <a:ea typeface="Calibri"/>
                <a:cs typeface="Times New Roman"/>
              </a:rPr>
              <a:t>... </a:t>
            </a:r>
            <a:r>
              <a:rPr lang="en-GB" sz="1600" dirty="0" err="1">
                <a:latin typeface="Comic Sans MS"/>
                <a:ea typeface="Calibri"/>
                <a:cs typeface="Times New Roman"/>
              </a:rPr>
              <a:t>So.</a:t>
            </a:r>
            <a:r>
              <a:rPr lang="en-GB" sz="1600" dirty="0">
                <a:latin typeface="Comic Sans MS"/>
                <a:ea typeface="Calibri"/>
                <a:cs typeface="Times New Roman"/>
              </a:rPr>
              <a:t>..</a:t>
            </a:r>
            <a:endParaRPr lang="en-GB" sz="1600" b="1" dirty="0">
              <a:latin typeface="Comic Sans MS"/>
              <a:ea typeface="Calibri"/>
              <a:cs typeface="Times New Roman"/>
            </a:endParaRPr>
          </a:p>
        </p:txBody>
      </p:sp>
      <p:sp>
        <p:nvSpPr>
          <p:cNvPr id="20" name="TextBox 19">
            <a:extLst>
              <a:ext uri="{FF2B5EF4-FFF2-40B4-BE49-F238E27FC236}">
                <a16:creationId xmlns:a16="http://schemas.microsoft.com/office/drawing/2014/main" id="{47FAA8EF-F4A9-16DC-4997-1CF16B85D9A9}"/>
              </a:ext>
            </a:extLst>
          </p:cNvPr>
          <p:cNvSpPr txBox="1"/>
          <p:nvPr/>
        </p:nvSpPr>
        <p:spPr>
          <a:xfrm>
            <a:off x="7198639" y="4081678"/>
            <a:ext cx="1989333" cy="1658787"/>
          </a:xfrm>
          <a:prstGeom prst="rect">
            <a:avLst/>
          </a:prstGeom>
          <a:noFill/>
        </p:spPr>
        <p:txBody>
          <a:bodyPr wrap="square" lIns="91440" tIns="45720" rIns="91440" bIns="45720" anchor="t">
            <a:spAutoFit/>
          </a:bodyPr>
          <a:lstStyle/>
          <a:p>
            <a:pPr>
              <a:lnSpc>
                <a:spcPct val="107000"/>
              </a:lnSpc>
              <a:spcAft>
                <a:spcPts val="800"/>
              </a:spcAft>
              <a:defRPr/>
            </a:pPr>
            <a:r>
              <a:rPr lang="en-GB" sz="1600" dirty="0">
                <a:latin typeface="Comic Sans MS"/>
                <a:ea typeface="Calibri"/>
                <a:cs typeface="Times New Roman"/>
              </a:rPr>
              <a:t>The peaceful period, known as the </a:t>
            </a:r>
            <a:r>
              <a:rPr lang="en-GB" sz="1600" b="1" dirty="0">
                <a:latin typeface="Comic Sans MS"/>
                <a:ea typeface="Calibri"/>
                <a:cs typeface="Times New Roman"/>
              </a:rPr>
              <a:t>Edo Period</a:t>
            </a:r>
            <a:r>
              <a:rPr lang="en-GB" sz="1600" dirty="0">
                <a:latin typeface="Comic Sans MS"/>
                <a:ea typeface="Calibri"/>
                <a:cs typeface="Times New Roman"/>
              </a:rPr>
              <a:t>. Samurai took on many different roles in society.</a:t>
            </a:r>
            <a:endParaRPr lang="en-US"/>
          </a:p>
        </p:txBody>
      </p:sp>
      <p:sp>
        <p:nvSpPr>
          <p:cNvPr id="21" name="Rectangle 20">
            <a:extLst>
              <a:ext uri="{FF2B5EF4-FFF2-40B4-BE49-F238E27FC236}">
                <a16:creationId xmlns:a16="http://schemas.microsoft.com/office/drawing/2014/main" id="{D3B1BDCD-6016-5125-E4D7-88140A00A90F}"/>
              </a:ext>
            </a:extLst>
          </p:cNvPr>
          <p:cNvSpPr/>
          <p:nvPr/>
        </p:nvSpPr>
        <p:spPr>
          <a:xfrm>
            <a:off x="95066" y="3276126"/>
            <a:ext cx="1733733" cy="125529"/>
          </a:xfrm>
          <a:prstGeom prst="rect">
            <a:avLst/>
          </a:prstGeom>
          <a:solidFill>
            <a:srgbClr val="66FF66"/>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89A1E95-A7BB-7464-7629-263B45B57D96}"/>
              </a:ext>
            </a:extLst>
          </p:cNvPr>
          <p:cNvSpPr/>
          <p:nvPr/>
        </p:nvSpPr>
        <p:spPr>
          <a:xfrm>
            <a:off x="1828799" y="3276126"/>
            <a:ext cx="1963005" cy="127484"/>
          </a:xfrm>
          <a:prstGeom prst="rect">
            <a:avLst/>
          </a:prstGeom>
          <a:solidFill>
            <a:srgbClr val="66CC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CA3950F1-CD8A-B448-1331-58A1938AFB3D}"/>
              </a:ext>
            </a:extLst>
          </p:cNvPr>
          <p:cNvSpPr/>
          <p:nvPr/>
        </p:nvSpPr>
        <p:spPr>
          <a:xfrm>
            <a:off x="3791804" y="3276126"/>
            <a:ext cx="1963005" cy="130299"/>
          </a:xfrm>
          <a:prstGeom prst="rect">
            <a:avLst/>
          </a:prstGeom>
          <a:solidFill>
            <a:srgbClr val="FF9966"/>
          </a:solidFill>
          <a:ln>
            <a:solidFill>
              <a:srgbClr val="FF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8AB98B2F-C982-5998-2DE8-F603B65131F3}"/>
              </a:ext>
            </a:extLst>
          </p:cNvPr>
          <p:cNvSpPr/>
          <p:nvPr/>
        </p:nvSpPr>
        <p:spPr>
          <a:xfrm>
            <a:off x="5548699" y="3276126"/>
            <a:ext cx="1963005" cy="130299"/>
          </a:xfrm>
          <a:prstGeom prst="rect">
            <a:avLst/>
          </a:prstGeom>
          <a:solidFill>
            <a:srgbClr val="CC99FF"/>
          </a:solidFill>
          <a:ln>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73E1B037-0C19-00FA-529D-E7E16EB5505A}"/>
              </a:ext>
            </a:extLst>
          </p:cNvPr>
          <p:cNvSpPr/>
          <p:nvPr/>
        </p:nvSpPr>
        <p:spPr>
          <a:xfrm>
            <a:off x="7032593" y="3276125"/>
            <a:ext cx="1963005" cy="130299"/>
          </a:xfrm>
          <a:prstGeom prst="rect">
            <a:avLst/>
          </a:prstGeom>
          <a:solidFill>
            <a:srgbClr val="FF99FF"/>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66087C90-805B-DC8D-1B77-EDBB4F2838E3}"/>
              </a:ext>
            </a:extLst>
          </p:cNvPr>
          <p:cNvSpPr txBox="1"/>
          <p:nvPr/>
        </p:nvSpPr>
        <p:spPr>
          <a:xfrm>
            <a:off x="5181911" y="1781300"/>
            <a:ext cx="2694261" cy="870431"/>
          </a:xfrm>
          <a:prstGeom prst="rect">
            <a:avLst/>
          </a:prstGeom>
          <a:noFill/>
        </p:spPr>
        <p:txBody>
          <a:bodyPr wrap="square" lIns="91440" tIns="45720" rIns="91440" bIns="45720" anchor="t">
            <a:spAutoFit/>
          </a:bodyPr>
          <a:lstStyle/>
          <a:p>
            <a:pPr>
              <a:lnSpc>
                <a:spcPct val="107000"/>
              </a:lnSpc>
              <a:spcAft>
                <a:spcPts val="800"/>
              </a:spcAft>
              <a:defRPr/>
            </a:pPr>
            <a:r>
              <a:rPr lang="en-GB" sz="1600" dirty="0">
                <a:latin typeface="Comic Sans MS"/>
                <a:ea typeface="Calibri"/>
                <a:cs typeface="Times New Roman"/>
              </a:rPr>
              <a:t>… Powerful warlords fought to be able to unify Japan and provide peace.</a:t>
            </a:r>
            <a:endParaRPr lang="en-US"/>
          </a:p>
        </p:txBody>
      </p:sp>
      <p:sp>
        <p:nvSpPr>
          <p:cNvPr id="22" name="Slide Number Placeholder 5">
            <a:extLst>
              <a:ext uri="{FF2B5EF4-FFF2-40B4-BE49-F238E27FC236}">
                <a16:creationId xmlns:a16="http://schemas.microsoft.com/office/drawing/2014/main" id="{484DE5A0-4FBC-47A2-8BCE-8CBF5FAEA6EA}"/>
              </a:ext>
            </a:extLst>
          </p:cNvPr>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27D4DA-CA93-4100-9923-91CA0C97AC6D}" type="slidenum">
              <a:rPr lang="en-GB" smtClean="0"/>
              <a:pPr/>
              <a:t>14</a:t>
            </a:fld>
            <a:endParaRPr lang="en-GB"/>
          </a:p>
        </p:txBody>
      </p:sp>
      <p:sp>
        <p:nvSpPr>
          <p:cNvPr id="27" name="Rectangle 26">
            <a:extLst>
              <a:ext uri="{FF2B5EF4-FFF2-40B4-BE49-F238E27FC236}">
                <a16:creationId xmlns:a16="http://schemas.microsoft.com/office/drawing/2014/main" id="{90E36936-D7FB-43F4-81A2-18345979AC96}"/>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B8BBC267-6977-4912-8423-E2E2E74DFE72}"/>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29" name="Picture 28">
            <a:extLst>
              <a:ext uri="{FF2B5EF4-FFF2-40B4-BE49-F238E27FC236}">
                <a16:creationId xmlns:a16="http://schemas.microsoft.com/office/drawing/2014/main" id="{BB7069B1-F8AF-43A8-A091-EFBC4F7DD5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87" y="6307042"/>
            <a:ext cx="461665" cy="461665"/>
          </a:xfrm>
          <a:prstGeom prst="rect">
            <a:avLst/>
          </a:prstGeom>
        </p:spPr>
      </p:pic>
    </p:spTree>
    <p:extLst>
      <p:ext uri="{BB962C8B-B14F-4D97-AF65-F5344CB8AC3E}">
        <p14:creationId xmlns:p14="http://schemas.microsoft.com/office/powerpoint/2010/main" val="17662350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F4852-6386-05EB-EB94-2AC7CA103FF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B090B31-06AD-D008-F357-01367DE904CA}"/>
              </a:ext>
            </a:extLst>
          </p:cNvPr>
          <p:cNvSpPr txBox="1"/>
          <p:nvPr/>
        </p:nvSpPr>
        <p:spPr>
          <a:xfrm>
            <a:off x="251520" y="260648"/>
            <a:ext cx="7632848" cy="652807"/>
          </a:xfrm>
          <a:prstGeom prst="rect">
            <a:avLst/>
          </a:prstGeom>
          <a:noFill/>
        </p:spPr>
        <p:txBody>
          <a:bodyPr wrap="square" lIns="91440" tIns="45720" rIns="91440" bIns="45720" anchor="t">
            <a:spAutoFit/>
          </a:bodyPr>
          <a:lstStyle/>
          <a:p>
            <a:pPr>
              <a:lnSpc>
                <a:spcPct val="107000"/>
              </a:lnSpc>
              <a:spcAft>
                <a:spcPts val="800"/>
              </a:spcAft>
              <a:defRPr/>
            </a:pPr>
            <a:r>
              <a:rPr lang="en-GB" sz="3600" b="1">
                <a:solidFill>
                  <a:srgbClr val="FF0000"/>
                </a:solidFill>
                <a:latin typeface="Comic Sans MS" panose="030F0702030302020204" pitchFamily="66" charset="0"/>
                <a:ea typeface="Calibri" panose="020F0502020204030204" pitchFamily="34" charset="0"/>
                <a:cs typeface="Times New Roman" panose="02020603050405020304" pitchFamily="18" charset="0"/>
              </a:rPr>
              <a:t>Clans</a:t>
            </a:r>
            <a:endParaRPr lang="en-GB" sz="3600" b="1" i="0" u="none" strike="noStrike" kern="1200" cap="none" spc="0" normalizeH="0" baseline="0" noProof="0">
              <a:ln>
                <a:noFill/>
              </a:ln>
              <a:solidFill>
                <a:srgbClr val="FF0000"/>
              </a:solidFill>
              <a:effectLst/>
              <a:uLnTx/>
              <a:uFillTx/>
              <a:latin typeface="Comic Sans MS" panose="030F0702030302020204" pitchFamily="66"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EE3429FB-5069-20EB-3A48-27CCEC7C397A}"/>
              </a:ext>
            </a:extLst>
          </p:cNvPr>
          <p:cNvSpPr txBox="1"/>
          <p:nvPr/>
        </p:nvSpPr>
        <p:spPr>
          <a:xfrm>
            <a:off x="362058" y="923782"/>
            <a:ext cx="7939253" cy="6218818"/>
          </a:xfrm>
          <a:prstGeom prst="rect">
            <a:avLst/>
          </a:prstGeom>
          <a:noFill/>
        </p:spPr>
        <p:txBody>
          <a:bodyPr wrap="square" lIns="91440" tIns="45720" rIns="91440" bIns="45720" anchor="t">
            <a:spAutoFit/>
          </a:bodyPr>
          <a:lstStyle/>
          <a:p>
            <a:pPr marL="342900" indent="-342900">
              <a:lnSpc>
                <a:spcPct val="107000"/>
              </a:lnSpc>
              <a:spcAft>
                <a:spcPts val="800"/>
              </a:spcAft>
              <a:buFont typeface="Arial"/>
              <a:buChar char="•"/>
              <a:defRPr/>
            </a:pPr>
            <a:r>
              <a:rPr lang="en-GB" sz="2300" dirty="0">
                <a:latin typeface="Comic Sans MS"/>
                <a:ea typeface="Calibri"/>
                <a:cs typeface="Times New Roman"/>
              </a:rPr>
              <a:t>Within the early periods of Japanese history, the </a:t>
            </a:r>
            <a:r>
              <a:rPr lang="en-GB" sz="2300" b="1" dirty="0">
                <a:latin typeface="Comic Sans MS"/>
                <a:ea typeface="Calibri"/>
                <a:cs typeface="Times New Roman"/>
              </a:rPr>
              <a:t>emperor</a:t>
            </a:r>
            <a:r>
              <a:rPr lang="en-GB" sz="2300" dirty="0">
                <a:latin typeface="Comic Sans MS"/>
                <a:ea typeface="Calibri"/>
                <a:cs typeface="Times New Roman"/>
              </a:rPr>
              <a:t> ruled over the country from the </a:t>
            </a:r>
            <a:r>
              <a:rPr lang="en-GB" sz="2300" b="1" dirty="0">
                <a:latin typeface="Comic Sans MS"/>
                <a:ea typeface="Calibri"/>
                <a:cs typeface="Times New Roman"/>
              </a:rPr>
              <a:t>imperial court</a:t>
            </a:r>
            <a:r>
              <a:rPr lang="en-GB" sz="2300" dirty="0">
                <a:latin typeface="Comic Sans MS"/>
                <a:ea typeface="Calibri"/>
                <a:cs typeface="Times New Roman"/>
              </a:rPr>
              <a:t> (royal household).</a:t>
            </a:r>
            <a:endParaRPr lang="en-US" sz="2300">
              <a:ea typeface="Calibri"/>
              <a:cs typeface="Calibri"/>
            </a:endParaRPr>
          </a:p>
          <a:p>
            <a:pPr marL="342900" indent="-342900">
              <a:lnSpc>
                <a:spcPct val="107000"/>
              </a:lnSpc>
              <a:spcAft>
                <a:spcPts val="800"/>
              </a:spcAft>
              <a:buFont typeface="Arial"/>
              <a:buChar char="•"/>
              <a:defRPr/>
            </a:pPr>
            <a:endParaRPr lang="en-GB" sz="2300" dirty="0">
              <a:latin typeface="Comic Sans MS"/>
              <a:ea typeface="Calibri"/>
              <a:cs typeface="Times New Roman"/>
            </a:endParaRPr>
          </a:p>
          <a:p>
            <a:pPr marL="342900" indent="-342900">
              <a:lnSpc>
                <a:spcPct val="107000"/>
              </a:lnSpc>
              <a:spcAft>
                <a:spcPts val="800"/>
              </a:spcAft>
              <a:buFont typeface="Arial"/>
              <a:buChar char="•"/>
              <a:defRPr/>
            </a:pPr>
            <a:r>
              <a:rPr lang="en-GB" sz="2300" dirty="0">
                <a:latin typeface="Comic Sans MS"/>
                <a:ea typeface="Calibri"/>
                <a:cs typeface="Times New Roman"/>
              </a:rPr>
              <a:t>Across the country, there were many </a:t>
            </a:r>
            <a:r>
              <a:rPr lang="en-GB" sz="2300" b="1" dirty="0">
                <a:latin typeface="Comic Sans MS"/>
                <a:ea typeface="Calibri"/>
                <a:cs typeface="Times New Roman"/>
              </a:rPr>
              <a:t>clans</a:t>
            </a:r>
            <a:r>
              <a:rPr lang="en-GB" sz="2300" dirty="0">
                <a:latin typeface="Comic Sans MS"/>
                <a:ea typeface="Calibri"/>
                <a:cs typeface="Times New Roman"/>
              </a:rPr>
              <a:t> – groups of people who were connected by blood, marriage, or other kinds of relations. </a:t>
            </a:r>
            <a:r>
              <a:rPr lang="en-GB" sz="2300" b="1" dirty="0">
                <a:latin typeface="Comic Sans MS"/>
                <a:ea typeface="Calibri"/>
                <a:cs typeface="Times New Roman"/>
              </a:rPr>
              <a:t>Some of them were quite powerful.</a:t>
            </a:r>
          </a:p>
          <a:p>
            <a:pPr marL="342900" indent="-342900">
              <a:lnSpc>
                <a:spcPct val="107000"/>
              </a:lnSpc>
              <a:spcAft>
                <a:spcPts val="800"/>
              </a:spcAft>
              <a:buFont typeface="Arial"/>
              <a:buChar char="•"/>
              <a:defRPr/>
            </a:pPr>
            <a:endParaRPr lang="en-GB" sz="2300" dirty="0">
              <a:latin typeface="Comic Sans MS"/>
              <a:ea typeface="Calibri"/>
              <a:cs typeface="Times New Roman"/>
            </a:endParaRPr>
          </a:p>
          <a:p>
            <a:pPr marL="342900" indent="-342900">
              <a:lnSpc>
                <a:spcPct val="107000"/>
              </a:lnSpc>
              <a:spcAft>
                <a:spcPts val="800"/>
              </a:spcAft>
              <a:buFont typeface="Arial"/>
              <a:buChar char="•"/>
              <a:defRPr/>
            </a:pPr>
            <a:r>
              <a:rPr lang="en-GB" sz="2300" dirty="0">
                <a:latin typeface="Comic Sans MS"/>
                <a:ea typeface="Calibri"/>
                <a:cs typeface="Times New Roman"/>
              </a:rPr>
              <a:t>Clans could be considered to be similar to houses - like in </a:t>
            </a:r>
            <a:r>
              <a:rPr lang="en-GB" sz="2300" i="1" dirty="0">
                <a:latin typeface="Comic Sans MS"/>
                <a:ea typeface="Calibri"/>
                <a:cs typeface="Times New Roman"/>
              </a:rPr>
              <a:t>Harry Potter</a:t>
            </a:r>
            <a:r>
              <a:rPr lang="en-GB" sz="2300" dirty="0">
                <a:latin typeface="Comic Sans MS"/>
                <a:ea typeface="Calibri"/>
                <a:cs typeface="Times New Roman"/>
              </a:rPr>
              <a:t>. </a:t>
            </a:r>
            <a:r>
              <a:rPr lang="en-GB" sz="2300" i="1" dirty="0">
                <a:latin typeface="Comic Sans MS"/>
                <a:ea typeface="Calibri"/>
                <a:cs typeface="Times New Roman"/>
              </a:rPr>
              <a:t>Do you belong to a house or a team in your school, too?</a:t>
            </a:r>
          </a:p>
          <a:p>
            <a:pPr>
              <a:lnSpc>
                <a:spcPct val="107000"/>
              </a:lnSpc>
              <a:spcAft>
                <a:spcPts val="800"/>
              </a:spcAft>
              <a:defRPr/>
            </a:pPr>
            <a:endParaRPr lang="en-GB" sz="2400">
              <a:latin typeface="Comic Sans MS"/>
              <a:ea typeface="Calibri"/>
              <a:cs typeface="Times New Roman"/>
            </a:endParaRPr>
          </a:p>
          <a:p>
            <a:pPr marL="342900" indent="-342900">
              <a:lnSpc>
                <a:spcPct val="107000"/>
              </a:lnSpc>
              <a:spcAft>
                <a:spcPts val="800"/>
              </a:spcAft>
              <a:buFont typeface="Arial"/>
              <a:buChar char="•"/>
              <a:defRPr/>
            </a:pPr>
            <a:endParaRPr lang="en-GB" sz="2400" dirty="0">
              <a:latin typeface="Comic Sans MS"/>
              <a:ea typeface="Calibri"/>
              <a:cs typeface="Times New Roman"/>
            </a:endParaRPr>
          </a:p>
        </p:txBody>
      </p:sp>
      <p:sp>
        <p:nvSpPr>
          <p:cNvPr id="4" name="Slide Number Placeholder 5">
            <a:extLst>
              <a:ext uri="{FF2B5EF4-FFF2-40B4-BE49-F238E27FC236}">
                <a16:creationId xmlns:a16="http://schemas.microsoft.com/office/drawing/2014/main" id="{0B127341-41FB-45C5-B31C-03720B0559E5}"/>
              </a:ext>
            </a:extLst>
          </p:cNvPr>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27D4DA-CA93-4100-9923-91CA0C97AC6D}" type="slidenum">
              <a:rPr lang="en-GB" smtClean="0"/>
              <a:pPr/>
              <a:t>15</a:t>
            </a:fld>
            <a:endParaRPr lang="en-GB"/>
          </a:p>
        </p:txBody>
      </p:sp>
      <p:sp>
        <p:nvSpPr>
          <p:cNvPr id="5" name="Rectangle 4">
            <a:extLst>
              <a:ext uri="{FF2B5EF4-FFF2-40B4-BE49-F238E27FC236}">
                <a16:creationId xmlns:a16="http://schemas.microsoft.com/office/drawing/2014/main" id="{362F30A1-5FA8-4CBF-96A4-9E18BCFD3C22}"/>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2D50F458-E537-4800-AC00-82A15B672C41}"/>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7" name="Picture 6">
            <a:extLst>
              <a:ext uri="{FF2B5EF4-FFF2-40B4-BE49-F238E27FC236}">
                <a16:creationId xmlns:a16="http://schemas.microsoft.com/office/drawing/2014/main" id="{3C512955-74C1-48FB-9C2F-AAECF320E8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87" y="6307042"/>
            <a:ext cx="461665" cy="461665"/>
          </a:xfrm>
          <a:prstGeom prst="rect">
            <a:avLst/>
          </a:prstGeom>
        </p:spPr>
      </p:pic>
    </p:spTree>
    <p:extLst>
      <p:ext uri="{BB962C8B-B14F-4D97-AF65-F5344CB8AC3E}">
        <p14:creationId xmlns:p14="http://schemas.microsoft.com/office/powerpoint/2010/main" val="18098535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865135-5DF6-B9E5-3497-C9F48477715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E9905D0-42F6-7B7D-1280-391C4956525C}"/>
              </a:ext>
            </a:extLst>
          </p:cNvPr>
          <p:cNvSpPr txBox="1"/>
          <p:nvPr/>
        </p:nvSpPr>
        <p:spPr>
          <a:xfrm>
            <a:off x="251520" y="260648"/>
            <a:ext cx="7632848" cy="652807"/>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3600" b="1" i="0" u="none" strike="noStrike" kern="1200" cap="none" spc="0" normalizeH="0" baseline="0" noProof="0">
                <a:ln>
                  <a:noFill/>
                </a:ln>
                <a:solidFill>
                  <a:srgbClr val="FF0000"/>
                </a:solidFill>
                <a:effectLst/>
                <a:uLnTx/>
                <a:uFillTx/>
                <a:latin typeface="Comic Sans MS"/>
                <a:ea typeface="Calibri"/>
                <a:cs typeface="Times New Roman"/>
              </a:rPr>
              <a:t>Samurai </a:t>
            </a:r>
            <a:r>
              <a:rPr lang="en-GB" sz="3600" b="1">
                <a:solidFill>
                  <a:srgbClr val="FF0000"/>
                </a:solidFill>
                <a:latin typeface="Comic Sans MS"/>
                <a:ea typeface="Calibri"/>
                <a:cs typeface="Times New Roman"/>
              </a:rPr>
              <a:t>warriors</a:t>
            </a:r>
            <a:endParaRPr kumimoji="0" lang="en-GB" sz="3600" b="1" i="0" u="none" strike="noStrike" kern="1200" cap="none" spc="0" normalizeH="0" baseline="0" noProof="0">
              <a:ln>
                <a:noFill/>
              </a:ln>
              <a:solidFill>
                <a:srgbClr val="FF0000"/>
              </a:solidFill>
              <a:effectLst/>
              <a:uLnTx/>
              <a:uFillTx/>
              <a:latin typeface="Comic Sans MS" panose="030F0702030302020204" pitchFamily="66"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F1BD74B2-7B8E-EB29-A7FE-1AFC59CC438C}"/>
              </a:ext>
            </a:extLst>
          </p:cNvPr>
          <p:cNvSpPr txBox="1"/>
          <p:nvPr/>
        </p:nvSpPr>
        <p:spPr>
          <a:xfrm>
            <a:off x="376435" y="1081933"/>
            <a:ext cx="8147936" cy="1062342"/>
          </a:xfrm>
          <a:prstGeom prst="rect">
            <a:avLst/>
          </a:prstGeom>
          <a:noFill/>
        </p:spPr>
        <p:txBody>
          <a:bodyPr wrap="square" lIns="91440" tIns="45720" rIns="91440" bIns="45720" anchor="t">
            <a:spAutoFit/>
          </a:bodyPr>
          <a:lstStyle/>
          <a:p>
            <a:pPr>
              <a:lnSpc>
                <a:spcPct val="107000"/>
              </a:lnSpc>
              <a:spcAft>
                <a:spcPts val="800"/>
              </a:spcAft>
              <a:defRPr/>
            </a:pPr>
            <a:r>
              <a:rPr lang="en-GB" sz="2000">
                <a:latin typeface="Comic Sans MS"/>
                <a:ea typeface="Calibri"/>
                <a:cs typeface="Times New Roman"/>
              </a:rPr>
              <a:t>From 1180 - 1185, two very powerful clans of samurai warriors – the </a:t>
            </a:r>
            <a:r>
              <a:rPr lang="en-GB" sz="2000" b="1">
                <a:latin typeface="Comic Sans MS"/>
                <a:ea typeface="Calibri"/>
                <a:cs typeface="Times New Roman"/>
              </a:rPr>
              <a:t>Minamoto clan</a:t>
            </a:r>
            <a:r>
              <a:rPr lang="en-GB" sz="2000">
                <a:latin typeface="Comic Sans MS"/>
                <a:ea typeface="Calibri"/>
                <a:cs typeface="Times New Roman"/>
              </a:rPr>
              <a:t> and the </a:t>
            </a:r>
            <a:r>
              <a:rPr lang="en-GB" sz="2000" b="1">
                <a:latin typeface="Comic Sans MS"/>
                <a:ea typeface="Calibri"/>
                <a:cs typeface="Times New Roman"/>
              </a:rPr>
              <a:t>Taira clan </a:t>
            </a:r>
            <a:r>
              <a:rPr lang="en-GB" sz="2000">
                <a:latin typeface="Comic Sans MS"/>
                <a:ea typeface="Calibri"/>
                <a:cs typeface="Times New Roman"/>
              </a:rPr>
              <a:t>– battled one another in order to take control of the </a:t>
            </a:r>
            <a:r>
              <a:rPr lang="en-GB" sz="2000" b="1">
                <a:latin typeface="Comic Sans MS"/>
                <a:ea typeface="Calibri"/>
                <a:cs typeface="Times New Roman"/>
              </a:rPr>
              <a:t>entirety of Japan</a:t>
            </a:r>
            <a:r>
              <a:rPr lang="en-GB" sz="2000">
                <a:latin typeface="Comic Sans MS"/>
                <a:ea typeface="Calibri"/>
                <a:cs typeface="Times New Roman"/>
              </a:rPr>
              <a:t>.</a:t>
            </a:r>
            <a:endParaRPr lang="en-GB" sz="2000">
              <a:latin typeface="Comic Sans MS" panose="030F0702030302020204" pitchFamily="66"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3A1E7DFF-02DA-38B4-9624-F604C6FF7F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60977" y="2541746"/>
            <a:ext cx="6422041" cy="3080796"/>
          </a:xfrm>
          <a:prstGeom prst="rect">
            <a:avLst/>
          </a:prstGeom>
        </p:spPr>
      </p:pic>
      <p:sp>
        <p:nvSpPr>
          <p:cNvPr id="5" name="Slide Number Placeholder 5">
            <a:extLst>
              <a:ext uri="{FF2B5EF4-FFF2-40B4-BE49-F238E27FC236}">
                <a16:creationId xmlns:a16="http://schemas.microsoft.com/office/drawing/2014/main" id="{C80ECF1C-5FD8-472A-99E6-741E634AA93A}"/>
              </a:ext>
            </a:extLst>
          </p:cNvPr>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27D4DA-CA93-4100-9923-91CA0C97AC6D}" type="slidenum">
              <a:rPr lang="en-GB" smtClean="0"/>
              <a:pPr/>
              <a:t>16</a:t>
            </a:fld>
            <a:endParaRPr lang="en-GB"/>
          </a:p>
        </p:txBody>
      </p:sp>
      <p:sp>
        <p:nvSpPr>
          <p:cNvPr id="6" name="Rectangle 5">
            <a:extLst>
              <a:ext uri="{FF2B5EF4-FFF2-40B4-BE49-F238E27FC236}">
                <a16:creationId xmlns:a16="http://schemas.microsoft.com/office/drawing/2014/main" id="{6841C84C-E80F-4B75-A613-0D241A491FA9}"/>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C008FD7E-20BD-4EA1-8917-3D34A783FE80}"/>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8" name="Picture 7">
            <a:extLst>
              <a:ext uri="{FF2B5EF4-FFF2-40B4-BE49-F238E27FC236}">
                <a16:creationId xmlns:a16="http://schemas.microsoft.com/office/drawing/2014/main" id="{2C0DD327-B216-406C-9774-52FF20DC1C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887" y="6307042"/>
            <a:ext cx="461665" cy="461665"/>
          </a:xfrm>
          <a:prstGeom prst="rect">
            <a:avLst/>
          </a:prstGeom>
        </p:spPr>
      </p:pic>
    </p:spTree>
    <p:extLst>
      <p:ext uri="{BB962C8B-B14F-4D97-AF65-F5344CB8AC3E}">
        <p14:creationId xmlns:p14="http://schemas.microsoft.com/office/powerpoint/2010/main" val="37171421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865135-5DF6-B9E5-3497-C9F48477715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E9905D0-42F6-7B7D-1280-391C4956525C}"/>
              </a:ext>
            </a:extLst>
          </p:cNvPr>
          <p:cNvSpPr txBox="1"/>
          <p:nvPr/>
        </p:nvSpPr>
        <p:spPr>
          <a:xfrm>
            <a:off x="251520" y="260648"/>
            <a:ext cx="7632848" cy="652807"/>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3600" b="1">
                <a:solidFill>
                  <a:srgbClr val="FF0000"/>
                </a:solidFill>
                <a:latin typeface="Comic Sans MS"/>
                <a:ea typeface="Calibri"/>
                <a:cs typeface="Times New Roman"/>
              </a:rPr>
              <a:t>Samurai warriors</a:t>
            </a:r>
            <a:endParaRPr kumimoji="0" lang="en-GB" sz="3600" b="1" i="0" u="none" strike="noStrike" kern="1200" cap="none" spc="0" normalizeH="0" baseline="0" noProof="0">
              <a:ln>
                <a:noFill/>
              </a:ln>
              <a:solidFill>
                <a:srgbClr val="FF0000"/>
              </a:solidFill>
              <a:effectLst/>
              <a:uLnTx/>
              <a:uFillTx/>
              <a:latin typeface="Comic Sans MS" panose="030F0702030302020204" pitchFamily="66"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F1BD74B2-7B8E-EB29-A7FE-1AFC59CC438C}"/>
              </a:ext>
            </a:extLst>
          </p:cNvPr>
          <p:cNvSpPr txBox="1"/>
          <p:nvPr/>
        </p:nvSpPr>
        <p:spPr>
          <a:xfrm>
            <a:off x="405019" y="2780991"/>
            <a:ext cx="5777966" cy="2584810"/>
          </a:xfrm>
          <a:prstGeom prst="rect">
            <a:avLst/>
          </a:prstGeom>
          <a:noFill/>
        </p:spPr>
        <p:txBody>
          <a:bodyPr wrap="square" lIns="91440" tIns="45720" rIns="91440" bIns="45720" anchor="t">
            <a:spAutoFit/>
          </a:bodyPr>
          <a:lstStyle/>
          <a:p>
            <a:pPr>
              <a:lnSpc>
                <a:spcPct val="107000"/>
              </a:lnSpc>
              <a:spcAft>
                <a:spcPts val="800"/>
              </a:spcAft>
              <a:defRPr/>
            </a:pPr>
            <a:r>
              <a:rPr lang="en-GB" sz="2000" dirty="0">
                <a:solidFill>
                  <a:prstClr val="black"/>
                </a:solidFill>
                <a:latin typeface="Comic Sans MS"/>
                <a:ea typeface="Calibri"/>
                <a:cs typeface="Times New Roman"/>
              </a:rPr>
              <a:t>Initially, the emperor still held the most power over Japan, but as time passed, the shoguns and shogunate (military government) gradually </a:t>
            </a:r>
            <a:r>
              <a:rPr lang="en-GB" sz="2000" b="1" dirty="0">
                <a:solidFill>
                  <a:prstClr val="black"/>
                </a:solidFill>
                <a:latin typeface="Comic Sans MS"/>
                <a:ea typeface="Calibri"/>
                <a:cs typeface="Times New Roman"/>
              </a:rPr>
              <a:t>took power away from the emperor</a:t>
            </a:r>
            <a:r>
              <a:rPr lang="en-GB" sz="2000" dirty="0">
                <a:solidFill>
                  <a:prstClr val="black"/>
                </a:solidFill>
                <a:latin typeface="Comic Sans MS"/>
                <a:ea typeface="Calibri"/>
                <a:cs typeface="Times New Roman"/>
              </a:rPr>
              <a:t>.</a:t>
            </a:r>
          </a:p>
          <a:p>
            <a:pPr>
              <a:lnSpc>
                <a:spcPct val="107000"/>
              </a:lnSpc>
              <a:spcAft>
                <a:spcPts val="800"/>
              </a:spcAft>
              <a:defRPr/>
            </a:pPr>
            <a:endParaRPr lang="en-GB" sz="2000">
              <a:solidFill>
                <a:prstClr val="black"/>
              </a:solidFill>
              <a:latin typeface="Comic Sans MS"/>
              <a:ea typeface="Calibri"/>
              <a:cs typeface="Times New Roman"/>
            </a:endParaRPr>
          </a:p>
          <a:p>
            <a:pPr>
              <a:lnSpc>
                <a:spcPct val="107000"/>
              </a:lnSpc>
              <a:spcAft>
                <a:spcPts val="800"/>
              </a:spcAft>
              <a:defRPr/>
            </a:pPr>
            <a:r>
              <a:rPr kumimoji="0" lang="en-GB" sz="2000" b="0" i="0" u="none" strike="noStrike" kern="1200" cap="none" spc="0" normalizeH="0" baseline="0" noProof="0" dirty="0">
                <a:ln>
                  <a:noFill/>
                </a:ln>
                <a:solidFill>
                  <a:prstClr val="black"/>
                </a:solidFill>
                <a:effectLst/>
                <a:uLnTx/>
                <a:uFillTx/>
                <a:latin typeface="Comic Sans MS"/>
                <a:ea typeface="Calibri"/>
                <a:cs typeface="Times New Roman"/>
              </a:rPr>
              <a:t>The samurai </a:t>
            </a:r>
            <a:r>
              <a:rPr lang="en-GB" sz="2000" dirty="0">
                <a:solidFill>
                  <a:prstClr val="black"/>
                </a:solidFill>
                <a:latin typeface="Comic Sans MS"/>
                <a:ea typeface="Calibri"/>
                <a:cs typeface="Times New Roman"/>
              </a:rPr>
              <a:t>then </a:t>
            </a:r>
            <a:r>
              <a:rPr kumimoji="0" lang="en-GB" sz="2000" b="0" i="0" u="none" strike="noStrike" kern="1200" cap="none" spc="0" normalizeH="0" baseline="0" noProof="0" dirty="0">
                <a:ln>
                  <a:noFill/>
                </a:ln>
                <a:solidFill>
                  <a:prstClr val="black"/>
                </a:solidFill>
                <a:effectLst/>
                <a:uLnTx/>
                <a:uFillTx/>
                <a:latin typeface="Comic Sans MS"/>
                <a:ea typeface="Calibri"/>
                <a:cs typeface="Times New Roman"/>
              </a:rPr>
              <a:t>ruled over Japan for </a:t>
            </a:r>
            <a:r>
              <a:rPr kumimoji="0" lang="en-GB" sz="2000" b="1" i="0" u="none" strike="noStrike" kern="1200" cap="none" spc="0" normalizeH="0" baseline="0" noProof="0" dirty="0">
                <a:ln>
                  <a:noFill/>
                </a:ln>
                <a:solidFill>
                  <a:prstClr val="black"/>
                </a:solidFill>
                <a:effectLst/>
                <a:uLnTx/>
                <a:uFillTx/>
                <a:latin typeface="Comic Sans MS"/>
                <a:ea typeface="Calibri"/>
                <a:cs typeface="Times New Roman"/>
              </a:rPr>
              <a:t>nearly 700 years</a:t>
            </a:r>
            <a:r>
              <a:rPr kumimoji="0" lang="en-GB" sz="2000" b="0" i="0" u="none" strike="noStrike" kern="1200" cap="none" spc="0" normalizeH="0" baseline="0" noProof="0" dirty="0">
                <a:ln>
                  <a:noFill/>
                </a:ln>
                <a:solidFill>
                  <a:prstClr val="black"/>
                </a:solidFill>
                <a:effectLst/>
                <a:uLnTx/>
                <a:uFillTx/>
                <a:latin typeface="Comic Sans MS"/>
                <a:ea typeface="Calibri"/>
                <a:cs typeface="Times New Roman"/>
              </a:rPr>
              <a:t>.</a:t>
            </a:r>
            <a:endParaRPr lang="en-GB" sz="2000" b="0" i="0" u="none" strike="noStrike" kern="1200" cap="none" spc="0" normalizeH="0" baseline="0" noProof="0" dirty="0">
              <a:ln>
                <a:noFill/>
              </a:ln>
              <a:solidFill>
                <a:prstClr val="black"/>
              </a:solidFill>
              <a:effectLst/>
              <a:uLnTx/>
              <a:uFillTx/>
              <a:latin typeface="Comic Sans MS" panose="030F0702030302020204" pitchFamily="66"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A6D0A0B1-9410-9B7E-FA1F-1D9B19918A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01875" y="2694139"/>
            <a:ext cx="2478126" cy="3000983"/>
          </a:xfrm>
          <a:prstGeom prst="rect">
            <a:avLst/>
          </a:prstGeom>
        </p:spPr>
      </p:pic>
      <p:sp>
        <p:nvSpPr>
          <p:cNvPr id="5" name="TextBox 4">
            <a:extLst>
              <a:ext uri="{FF2B5EF4-FFF2-40B4-BE49-F238E27FC236}">
                <a16:creationId xmlns:a16="http://schemas.microsoft.com/office/drawing/2014/main" id="{D30C375C-69CD-3164-CB97-54136429576C}"/>
              </a:ext>
            </a:extLst>
          </p:cNvPr>
          <p:cNvSpPr txBox="1"/>
          <p:nvPr/>
        </p:nvSpPr>
        <p:spPr>
          <a:xfrm>
            <a:off x="405019" y="1162878"/>
            <a:ext cx="7103993"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a:latin typeface="Comic Sans MS"/>
              </a:rPr>
              <a:t>In the end, the </a:t>
            </a:r>
            <a:r>
              <a:rPr lang="en-GB" sz="2000" b="1">
                <a:latin typeface="Comic Sans MS"/>
              </a:rPr>
              <a:t>Minamoto clan were victorious</a:t>
            </a:r>
            <a:r>
              <a:rPr lang="en-GB" sz="2000">
                <a:latin typeface="Comic Sans MS"/>
              </a:rPr>
              <a:t>. ​</a:t>
            </a:r>
            <a:endParaRPr lang="en-GB">
              <a:latin typeface="Calibri"/>
              <a:ea typeface="Calibri"/>
              <a:cs typeface="Calibri"/>
            </a:endParaRPr>
          </a:p>
          <a:p>
            <a:br>
              <a:rPr lang="en-GB" sz="2000">
                <a:latin typeface="Comic Sans MS"/>
              </a:rPr>
            </a:br>
            <a:r>
              <a:rPr lang="en-GB" sz="2000">
                <a:latin typeface="Comic Sans MS"/>
              </a:rPr>
              <a:t>In 1192, </a:t>
            </a:r>
            <a:r>
              <a:rPr lang="en-GB" sz="2000" b="1">
                <a:latin typeface="Comic Sans MS"/>
              </a:rPr>
              <a:t>Minamoto Yoritomo</a:t>
            </a:r>
            <a:r>
              <a:rPr lang="en-GB" sz="2000">
                <a:latin typeface="Comic Sans MS"/>
              </a:rPr>
              <a:t> became the </a:t>
            </a:r>
            <a:r>
              <a:rPr lang="en-GB" sz="2000" b="1">
                <a:latin typeface="Comic Sans MS"/>
              </a:rPr>
              <a:t>shogun</a:t>
            </a:r>
            <a:r>
              <a:rPr lang="en-GB" sz="2000">
                <a:latin typeface="Comic Sans MS"/>
              </a:rPr>
              <a:t> of Japan - the </a:t>
            </a:r>
            <a:r>
              <a:rPr lang="en-GB" sz="2000" b="1">
                <a:latin typeface="Comic Sans MS"/>
              </a:rPr>
              <a:t>chief military leader</a:t>
            </a:r>
            <a:r>
              <a:rPr lang="en-GB" sz="2000">
                <a:latin typeface="Comic Sans MS"/>
              </a:rPr>
              <a:t>.</a:t>
            </a:r>
            <a:endParaRPr lang="en-GB">
              <a:ea typeface="Calibri"/>
              <a:cs typeface="Calibri"/>
            </a:endParaRPr>
          </a:p>
        </p:txBody>
      </p:sp>
      <p:sp>
        <p:nvSpPr>
          <p:cNvPr id="6" name="Slide Number Placeholder 5">
            <a:extLst>
              <a:ext uri="{FF2B5EF4-FFF2-40B4-BE49-F238E27FC236}">
                <a16:creationId xmlns:a16="http://schemas.microsoft.com/office/drawing/2014/main" id="{94515FE5-20C1-4D20-8249-730DA5415EDD}"/>
              </a:ext>
            </a:extLst>
          </p:cNvPr>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27D4DA-CA93-4100-9923-91CA0C97AC6D}" type="slidenum">
              <a:rPr lang="en-GB" smtClean="0"/>
              <a:pPr/>
              <a:t>17</a:t>
            </a:fld>
            <a:endParaRPr lang="en-GB"/>
          </a:p>
        </p:txBody>
      </p:sp>
      <p:sp>
        <p:nvSpPr>
          <p:cNvPr id="7" name="Rectangle 6">
            <a:extLst>
              <a:ext uri="{FF2B5EF4-FFF2-40B4-BE49-F238E27FC236}">
                <a16:creationId xmlns:a16="http://schemas.microsoft.com/office/drawing/2014/main" id="{5EDF528A-085A-4129-88F9-993BE7923B64}"/>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650CEF71-AE45-4397-A8D3-45F93BF595E0}"/>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9" name="Picture 8">
            <a:extLst>
              <a:ext uri="{FF2B5EF4-FFF2-40B4-BE49-F238E27FC236}">
                <a16:creationId xmlns:a16="http://schemas.microsoft.com/office/drawing/2014/main" id="{0DCF9B55-D83B-419B-8367-3AC1C38727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887" y="6307042"/>
            <a:ext cx="461665" cy="461665"/>
          </a:xfrm>
          <a:prstGeom prst="rect">
            <a:avLst/>
          </a:prstGeom>
        </p:spPr>
      </p:pic>
    </p:spTree>
    <p:extLst>
      <p:ext uri="{BB962C8B-B14F-4D97-AF65-F5344CB8AC3E}">
        <p14:creationId xmlns:p14="http://schemas.microsoft.com/office/powerpoint/2010/main" val="38184429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111803-D2B5-87D6-FC6F-546CBEDB6465}"/>
              </a:ext>
            </a:extLst>
          </p:cNvPr>
          <p:cNvSpPr txBox="1"/>
          <p:nvPr/>
        </p:nvSpPr>
        <p:spPr>
          <a:xfrm>
            <a:off x="1043608" y="276487"/>
            <a:ext cx="7632848" cy="652807"/>
          </a:xfrm>
          <a:prstGeom prst="rect">
            <a:avLst/>
          </a:prstGeom>
          <a:noFill/>
        </p:spPr>
        <p:txBody>
          <a:bodyPr wrap="square">
            <a:spAutoFit/>
          </a:bodyPr>
          <a:lstStyle/>
          <a:p>
            <a:pPr>
              <a:lnSpc>
                <a:spcPct val="107000"/>
              </a:lnSpc>
              <a:spcAft>
                <a:spcPts val="800"/>
              </a:spcAft>
            </a:pPr>
            <a:r>
              <a:rPr lang="en-GB" sz="3600" b="1">
                <a:solidFill>
                  <a:srgbClr val="FF0000"/>
                </a:solidFill>
                <a:latin typeface="Comic Sans MS" panose="030F0702030302020204" pitchFamily="66" charset="0"/>
                <a:ea typeface="Calibri" panose="020F0502020204030204" pitchFamily="34" charset="0"/>
                <a:cs typeface="Times New Roman" panose="02020603050405020304" pitchFamily="18" charset="0"/>
              </a:rPr>
              <a:t>Discussion</a:t>
            </a:r>
            <a:endParaRPr lang="en-GB" sz="3600" b="1">
              <a:solidFill>
                <a:srgbClr val="FF0000"/>
              </a:solidFill>
              <a:effectLst/>
              <a:latin typeface="Comic Sans MS" panose="030F0702030302020204" pitchFamily="66"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639D047C-7E15-F1B9-6919-A9C7AC990EEB}"/>
              </a:ext>
            </a:extLst>
          </p:cNvPr>
          <p:cNvSpPr txBox="1"/>
          <p:nvPr/>
        </p:nvSpPr>
        <p:spPr>
          <a:xfrm>
            <a:off x="1043608" y="929294"/>
            <a:ext cx="7848872" cy="830997"/>
          </a:xfrm>
          <a:prstGeom prst="rect">
            <a:avLst/>
          </a:prstGeom>
          <a:noFill/>
        </p:spPr>
        <p:txBody>
          <a:bodyPr wrap="square" rtlCol="0">
            <a:spAutoFit/>
          </a:bodyPr>
          <a:lstStyle/>
          <a:p>
            <a:r>
              <a:rPr lang="en-GB" sz="2400">
                <a:latin typeface="Comic Sans MS" panose="030F0702030302020204" pitchFamily="66" charset="0"/>
                <a:ea typeface="Kozuka Gothic Pro B" pitchFamily="34" charset="-128"/>
                <a:cs typeface="Calibri" panose="020F0502020204030204" pitchFamily="34" charset="0"/>
              </a:rPr>
              <a:t>Look at these pictures of samurai. </a:t>
            </a:r>
          </a:p>
          <a:p>
            <a:r>
              <a:rPr lang="en-GB" sz="2400" b="1">
                <a:latin typeface="Comic Sans MS" panose="030F0702030302020204" pitchFamily="66" charset="0"/>
                <a:ea typeface="Kozuka Gothic Pro B" pitchFamily="34" charset="-128"/>
                <a:cs typeface="Calibri" panose="020F0502020204030204" pitchFamily="34" charset="0"/>
              </a:rPr>
              <a:t>What words would you use to describe them?</a:t>
            </a:r>
          </a:p>
        </p:txBody>
      </p:sp>
      <p:pic>
        <p:nvPicPr>
          <p:cNvPr id="8" name="Picture 7">
            <a:extLst>
              <a:ext uri="{FF2B5EF4-FFF2-40B4-BE49-F238E27FC236}">
                <a16:creationId xmlns:a16="http://schemas.microsoft.com/office/drawing/2014/main" id="{98248F81-CB57-D6DE-D297-04C33776FD12}"/>
              </a:ext>
            </a:extLst>
          </p:cNvPr>
          <p:cNvPicPr>
            <a:picLocks noChangeAspect="1"/>
          </p:cNvPicPr>
          <p:nvPr/>
        </p:nvPicPr>
        <p:blipFill>
          <a:blip r:embed="rId3"/>
          <a:stretch>
            <a:fillRect/>
          </a:stretch>
        </p:blipFill>
        <p:spPr>
          <a:xfrm>
            <a:off x="1187624" y="1875107"/>
            <a:ext cx="3229368" cy="4053599"/>
          </a:xfrm>
          <a:prstGeom prst="rect">
            <a:avLst/>
          </a:prstGeom>
        </p:spPr>
      </p:pic>
      <p:pic>
        <p:nvPicPr>
          <p:cNvPr id="5" name="Picture 4">
            <a:extLst>
              <a:ext uri="{FF2B5EF4-FFF2-40B4-BE49-F238E27FC236}">
                <a16:creationId xmlns:a16="http://schemas.microsoft.com/office/drawing/2014/main" id="{22EFE460-B86E-D08F-060A-0F55AF7822F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27010" y="1875106"/>
            <a:ext cx="2985056" cy="4053599"/>
          </a:xfrm>
          <a:prstGeom prst="rect">
            <a:avLst/>
          </a:prstGeom>
        </p:spPr>
      </p:pic>
      <p:sp>
        <p:nvSpPr>
          <p:cNvPr id="6" name="Slide Number Placeholder 5">
            <a:extLst>
              <a:ext uri="{FF2B5EF4-FFF2-40B4-BE49-F238E27FC236}">
                <a16:creationId xmlns:a16="http://schemas.microsoft.com/office/drawing/2014/main" id="{4BD5BD3C-6299-482E-80DA-DD04DE5FD86E}"/>
              </a:ext>
            </a:extLst>
          </p:cNvPr>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27D4DA-CA93-4100-9923-91CA0C97AC6D}" type="slidenum">
              <a:rPr lang="en-GB" smtClean="0"/>
              <a:pPr/>
              <a:t>18</a:t>
            </a:fld>
            <a:endParaRPr lang="en-GB"/>
          </a:p>
        </p:txBody>
      </p:sp>
      <p:sp>
        <p:nvSpPr>
          <p:cNvPr id="7" name="Rectangle 6">
            <a:extLst>
              <a:ext uri="{FF2B5EF4-FFF2-40B4-BE49-F238E27FC236}">
                <a16:creationId xmlns:a16="http://schemas.microsoft.com/office/drawing/2014/main" id="{D4AF6D74-110C-4306-80F2-01BF4067EDDC}"/>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6D39D74F-AEA4-4023-BF23-80F3A3742F90}"/>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10" name="Picture 9">
            <a:extLst>
              <a:ext uri="{FF2B5EF4-FFF2-40B4-BE49-F238E27FC236}">
                <a16:creationId xmlns:a16="http://schemas.microsoft.com/office/drawing/2014/main" id="{D77826AE-AA85-4A2B-B1EA-2D821842AC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887" y="6307042"/>
            <a:ext cx="461665" cy="461665"/>
          </a:xfrm>
          <a:prstGeom prst="rect">
            <a:avLst/>
          </a:prstGeom>
        </p:spPr>
      </p:pic>
    </p:spTree>
    <p:extLst>
      <p:ext uri="{BB962C8B-B14F-4D97-AF65-F5344CB8AC3E}">
        <p14:creationId xmlns:p14="http://schemas.microsoft.com/office/powerpoint/2010/main" val="7566776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rabbit holding a sign&#10;&#10;AI-generated content may be incorrect.">
            <a:extLst>
              <a:ext uri="{FF2B5EF4-FFF2-40B4-BE49-F238E27FC236}">
                <a16:creationId xmlns:a16="http://schemas.microsoft.com/office/drawing/2014/main" id="{0AB54926-8F93-91F6-9AD3-0B8AF718A9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91973" y="191402"/>
            <a:ext cx="2217907" cy="2841472"/>
          </a:xfrm>
          <a:prstGeom prst="rect">
            <a:avLst/>
          </a:prstGeom>
        </p:spPr>
      </p:pic>
      <p:pic>
        <p:nvPicPr>
          <p:cNvPr id="3" name="Picture 2" descr="A cartoon of a rabbit holding a lollipop&#10;&#10;AI-generated content may be incorrect.">
            <a:extLst>
              <a:ext uri="{FF2B5EF4-FFF2-40B4-BE49-F238E27FC236}">
                <a16:creationId xmlns:a16="http://schemas.microsoft.com/office/drawing/2014/main" id="{2F599599-EE4E-8BEA-729E-1D02B69BC39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0" y="191402"/>
            <a:ext cx="2224046" cy="2840478"/>
          </a:xfrm>
          <a:prstGeom prst="rect">
            <a:avLst/>
          </a:prstGeom>
        </p:spPr>
      </p:pic>
      <p:pic>
        <p:nvPicPr>
          <p:cNvPr id="6" name="Picture 5" descr="うつ伏せで本を読む人のイラスト（男性）">
            <a:extLst>
              <a:ext uri="{FF2B5EF4-FFF2-40B4-BE49-F238E27FC236}">
                <a16:creationId xmlns:a16="http://schemas.microsoft.com/office/drawing/2014/main" id="{DCC13089-D842-831F-C282-18791DFB5F87}"/>
              </a:ext>
            </a:extLst>
          </p:cNvPr>
          <p:cNvPicPr>
            <a:picLocks noChangeAspect="1"/>
          </p:cNvPicPr>
          <p:nvPr/>
        </p:nvPicPr>
        <p:blipFill>
          <a:blip r:embed="rId5"/>
          <a:stretch>
            <a:fillRect/>
          </a:stretch>
        </p:blipFill>
        <p:spPr>
          <a:xfrm>
            <a:off x="3145418" y="3858509"/>
            <a:ext cx="2728925" cy="2558829"/>
          </a:xfrm>
          <a:prstGeom prst="rect">
            <a:avLst/>
          </a:prstGeom>
        </p:spPr>
      </p:pic>
      <p:sp>
        <p:nvSpPr>
          <p:cNvPr id="4" name="TextBox 3">
            <a:extLst>
              <a:ext uri="{FF2B5EF4-FFF2-40B4-BE49-F238E27FC236}">
                <a16:creationId xmlns:a16="http://schemas.microsoft.com/office/drawing/2014/main" id="{792A49B8-C8C5-D893-EAA0-74244760F082}"/>
              </a:ext>
            </a:extLst>
          </p:cNvPr>
          <p:cNvSpPr txBox="1"/>
          <p:nvPr/>
        </p:nvSpPr>
        <p:spPr>
          <a:xfrm>
            <a:off x="1791884" y="2932130"/>
            <a:ext cx="5435992" cy="839589"/>
          </a:xfrm>
          <a:prstGeom prst="rect">
            <a:avLst/>
          </a:prstGeom>
          <a:solidFill>
            <a:schemeClr val="bg1"/>
          </a:solidFill>
          <a:ln w="38100">
            <a:solidFill>
              <a:srgbClr val="FF0000"/>
            </a:solidFill>
          </a:ln>
        </p:spPr>
        <p:style>
          <a:lnRef idx="2">
            <a:schemeClr val="dk1"/>
          </a:lnRef>
          <a:fillRef idx="1">
            <a:schemeClr val="lt1"/>
          </a:fillRef>
          <a:effectRef idx="0">
            <a:schemeClr val="dk1"/>
          </a:effectRef>
          <a:fontRef idx="minor">
            <a:schemeClr val="dk1"/>
          </a:fontRef>
        </p:style>
        <p:txBody>
          <a:bodyPr wrap="square" lIns="91440" tIns="45720" rIns="91440" bIns="45720" anchor="t">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4800" b="1" i="0" u="none" strike="noStrike" kern="1200" cap="none" spc="0" normalizeH="0" baseline="0" noProof="0" dirty="0">
                <a:ln>
                  <a:noFill/>
                </a:ln>
                <a:solidFill>
                  <a:srgbClr val="FF0000"/>
                </a:solidFill>
                <a:effectLst/>
                <a:uLnTx/>
                <a:uFillTx/>
                <a:latin typeface="Comic Sans MS" panose="030F0702030302020204" pitchFamily="66" charset="0"/>
                <a:ea typeface="Calibri" panose="020F0502020204030204" pitchFamily="34" charset="0"/>
                <a:cs typeface="Times New Roman" panose="02020603050405020304" pitchFamily="18" charset="0"/>
              </a:rPr>
              <a:t>Myth vs Reality</a:t>
            </a:r>
          </a:p>
        </p:txBody>
      </p:sp>
      <p:sp>
        <p:nvSpPr>
          <p:cNvPr id="7" name="Slide Number Placeholder 5">
            <a:extLst>
              <a:ext uri="{FF2B5EF4-FFF2-40B4-BE49-F238E27FC236}">
                <a16:creationId xmlns:a16="http://schemas.microsoft.com/office/drawing/2014/main" id="{7F58D603-FDD1-4A12-AB6A-39FC52A0ADBD}"/>
              </a:ext>
            </a:extLst>
          </p:cNvPr>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27D4DA-CA93-4100-9923-91CA0C97AC6D}" type="slidenum">
              <a:rPr lang="en-GB" smtClean="0"/>
              <a:pPr/>
              <a:t>19</a:t>
            </a:fld>
            <a:endParaRPr lang="en-GB"/>
          </a:p>
        </p:txBody>
      </p:sp>
      <p:sp>
        <p:nvSpPr>
          <p:cNvPr id="8" name="Rectangle 7">
            <a:extLst>
              <a:ext uri="{FF2B5EF4-FFF2-40B4-BE49-F238E27FC236}">
                <a16:creationId xmlns:a16="http://schemas.microsoft.com/office/drawing/2014/main" id="{862ABF16-C7CF-431C-9602-2248DF1543EF}"/>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C5523D84-0162-4C77-9802-1170863B1AAE}"/>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10" name="Picture 9">
            <a:extLst>
              <a:ext uri="{FF2B5EF4-FFF2-40B4-BE49-F238E27FC236}">
                <a16:creationId xmlns:a16="http://schemas.microsoft.com/office/drawing/2014/main" id="{E3545C16-8E4B-431A-8128-F858B71D219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887" y="6307042"/>
            <a:ext cx="461665" cy="461665"/>
          </a:xfrm>
          <a:prstGeom prst="rect">
            <a:avLst/>
          </a:prstGeom>
        </p:spPr>
      </p:pic>
    </p:spTree>
    <p:extLst>
      <p:ext uri="{BB962C8B-B14F-4D97-AF65-F5344CB8AC3E}">
        <p14:creationId xmlns:p14="http://schemas.microsoft.com/office/powerpoint/2010/main" val="30530181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DBC078D-13A2-6F5F-AF75-D80D1F084235}"/>
            </a:ext>
          </a:extLst>
        </p:cNvPr>
        <p:cNvGrpSpPr/>
        <p:nvPr/>
      </p:nvGrpSpPr>
      <p:grpSpPr>
        <a:xfrm>
          <a:off x="0" y="0"/>
          <a:ext cx="0" cy="0"/>
          <a:chOff x="0" y="0"/>
          <a:chExt cx="0" cy="0"/>
        </a:xfrm>
      </p:grpSpPr>
      <p:pic>
        <p:nvPicPr>
          <p:cNvPr id="7" name="Picture 6" descr="A collage of a person holding a staff&#10;&#10;Description automatically generated">
            <a:extLst>
              <a:ext uri="{FF2B5EF4-FFF2-40B4-BE49-F238E27FC236}">
                <a16:creationId xmlns:a16="http://schemas.microsoft.com/office/drawing/2014/main" id="{C18B4C31-C4A3-C70E-8E46-28A6D5BEC68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0" cy="6199271"/>
          </a:xfrm>
          <a:prstGeom prst="rect">
            <a:avLst/>
          </a:prstGeom>
        </p:spPr>
      </p:pic>
      <p:sp>
        <p:nvSpPr>
          <p:cNvPr id="10" name="TextBox 9">
            <a:extLst>
              <a:ext uri="{FF2B5EF4-FFF2-40B4-BE49-F238E27FC236}">
                <a16:creationId xmlns:a16="http://schemas.microsoft.com/office/drawing/2014/main" id="{20E63643-2E5E-E09F-B10E-EF4195DB6A3E}"/>
              </a:ext>
            </a:extLst>
          </p:cNvPr>
          <p:cNvSpPr txBox="1"/>
          <p:nvPr/>
        </p:nvSpPr>
        <p:spPr>
          <a:xfrm>
            <a:off x="2324470" y="4435460"/>
            <a:ext cx="4495059" cy="1501886"/>
          </a:xfrm>
          <a:prstGeom prst="rect">
            <a:avLst/>
          </a:prstGeom>
          <a:solidFill>
            <a:schemeClr val="bg1"/>
          </a:solidFill>
          <a:ln w="38100">
            <a:solidFill>
              <a:srgbClr val="FF0000"/>
            </a:solidFill>
          </a:ln>
        </p:spPr>
        <p:style>
          <a:lnRef idx="2">
            <a:schemeClr val="dk1"/>
          </a:lnRef>
          <a:fillRef idx="1">
            <a:schemeClr val="lt1"/>
          </a:fillRef>
          <a:effectRef idx="0">
            <a:schemeClr val="dk1"/>
          </a:effectRef>
          <a:fontRef idx="minor">
            <a:schemeClr val="dk1"/>
          </a:fontRef>
        </p:style>
        <p:txBody>
          <a:bodyPr wrap="square" lIns="91440" tIns="45720" rIns="91440" bIns="45720" anchor="t">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4400" b="1" dirty="0">
                <a:solidFill>
                  <a:srgbClr val="FF0000"/>
                </a:solidFill>
                <a:latin typeface="Comic Sans MS"/>
                <a:ea typeface="Calibri"/>
                <a:cs typeface="Times New Roman"/>
              </a:rPr>
              <a:t>The History of Samurai</a:t>
            </a:r>
            <a:endParaRPr kumimoji="0" lang="en-GB" sz="4400" b="1" i="0" u="none" strike="noStrike" kern="1200" cap="none" spc="0" normalizeH="0" baseline="0" noProof="0" dirty="0">
              <a:ln>
                <a:noFill/>
              </a:ln>
              <a:solidFill>
                <a:srgbClr val="FF0000"/>
              </a:solidFill>
              <a:effectLst/>
              <a:uLnTx/>
              <a:uFillTx/>
              <a:latin typeface="Comic Sans MS" panose="030F0702030302020204" pitchFamily="66" charset="0"/>
              <a:ea typeface="Calibri" panose="020F0502020204030204" pitchFamily="34" charset="0"/>
              <a:cs typeface="Times New Roman" panose="02020603050405020304" pitchFamily="18" charset="0"/>
            </a:endParaRPr>
          </a:p>
        </p:txBody>
      </p:sp>
      <p:sp>
        <p:nvSpPr>
          <p:cNvPr id="4" name="Slide Number Placeholder 5">
            <a:extLst>
              <a:ext uri="{FF2B5EF4-FFF2-40B4-BE49-F238E27FC236}">
                <a16:creationId xmlns:a16="http://schemas.microsoft.com/office/drawing/2014/main" id="{6665B868-2DBA-48C5-92CA-DA3A63717332}"/>
              </a:ext>
            </a:extLst>
          </p:cNvPr>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27D4DA-CA93-4100-9923-91CA0C97AC6D}" type="slidenum">
              <a:rPr lang="en-GB" smtClean="0"/>
              <a:pPr/>
              <a:t>2</a:t>
            </a:fld>
            <a:endParaRPr lang="en-GB"/>
          </a:p>
        </p:txBody>
      </p:sp>
      <p:sp>
        <p:nvSpPr>
          <p:cNvPr id="5" name="Rectangle 4">
            <a:extLst>
              <a:ext uri="{FF2B5EF4-FFF2-40B4-BE49-F238E27FC236}">
                <a16:creationId xmlns:a16="http://schemas.microsoft.com/office/drawing/2014/main" id="{B91C9858-B071-413B-9A7A-FA4ABD0D1D67}"/>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ED3FCC37-F568-46DC-BD86-2ECBB7442A52}"/>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8" name="Picture 7">
            <a:extLst>
              <a:ext uri="{FF2B5EF4-FFF2-40B4-BE49-F238E27FC236}">
                <a16:creationId xmlns:a16="http://schemas.microsoft.com/office/drawing/2014/main" id="{D14027C2-58EC-4124-A5CF-E092295BAC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887" y="6307042"/>
            <a:ext cx="461665" cy="461665"/>
          </a:xfrm>
          <a:prstGeom prst="rect">
            <a:avLst/>
          </a:prstGeom>
        </p:spPr>
      </p:pic>
    </p:spTree>
    <p:extLst>
      <p:ext uri="{BB962C8B-B14F-4D97-AF65-F5344CB8AC3E}">
        <p14:creationId xmlns:p14="http://schemas.microsoft.com/office/powerpoint/2010/main" val="2948667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111803-D2B5-87D6-FC6F-546CBEDB6465}"/>
              </a:ext>
            </a:extLst>
          </p:cNvPr>
          <p:cNvSpPr txBox="1"/>
          <p:nvPr/>
        </p:nvSpPr>
        <p:spPr>
          <a:xfrm>
            <a:off x="1043608" y="276487"/>
            <a:ext cx="7632848" cy="652807"/>
          </a:xfrm>
          <a:prstGeom prst="rect">
            <a:avLst/>
          </a:prstGeom>
          <a:noFill/>
        </p:spPr>
        <p:txBody>
          <a:bodyPr wrap="square">
            <a:spAutoFit/>
          </a:bodyPr>
          <a:lstStyle/>
          <a:p>
            <a:pPr>
              <a:lnSpc>
                <a:spcPct val="107000"/>
              </a:lnSpc>
              <a:spcAft>
                <a:spcPts val="800"/>
              </a:spcAft>
            </a:pPr>
            <a:r>
              <a:rPr lang="en-GB" sz="3600" b="1">
                <a:solidFill>
                  <a:srgbClr val="FF0000"/>
                </a:solidFill>
                <a:latin typeface="Comic Sans MS" panose="030F0702030302020204" pitchFamily="66" charset="0"/>
                <a:ea typeface="Calibri" panose="020F0502020204030204" pitchFamily="34" charset="0"/>
                <a:cs typeface="Times New Roman" panose="02020603050405020304" pitchFamily="18" charset="0"/>
              </a:rPr>
              <a:t>Samurai and Myths</a:t>
            </a:r>
            <a:endParaRPr lang="en-GB" sz="3600" b="1">
              <a:solidFill>
                <a:srgbClr val="FF0000"/>
              </a:solidFill>
              <a:effectLst/>
              <a:latin typeface="Comic Sans MS" panose="030F0702030302020204" pitchFamily="66"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639D047C-7E15-F1B9-6919-A9C7AC990EEB}"/>
              </a:ext>
            </a:extLst>
          </p:cNvPr>
          <p:cNvSpPr txBox="1"/>
          <p:nvPr/>
        </p:nvSpPr>
        <p:spPr>
          <a:xfrm>
            <a:off x="1043608" y="1137643"/>
            <a:ext cx="7827401" cy="1938992"/>
          </a:xfrm>
          <a:prstGeom prst="rect">
            <a:avLst/>
          </a:prstGeom>
          <a:noFill/>
        </p:spPr>
        <p:txBody>
          <a:bodyPr wrap="square" lIns="91440" tIns="45720" rIns="91440" bIns="45720" rtlCol="0" anchor="t">
            <a:spAutoFit/>
          </a:bodyPr>
          <a:lstStyle/>
          <a:p>
            <a:r>
              <a:rPr lang="en-GB" sz="2400" dirty="0">
                <a:latin typeface="Comic Sans MS"/>
                <a:ea typeface="Kozuka Gothic Pro B"/>
                <a:cs typeface="Calibri"/>
              </a:rPr>
              <a:t>Samurai existed for a long time. They are iconic figures in not just Japan, but across the world.</a:t>
            </a:r>
          </a:p>
          <a:p>
            <a:endParaRPr lang="en-GB" sz="2400" dirty="0">
              <a:latin typeface="Comic Sans MS"/>
              <a:ea typeface="Kozuka Gothic Pro B"/>
              <a:cs typeface="Calibri"/>
            </a:endParaRPr>
          </a:p>
          <a:p>
            <a:r>
              <a:rPr lang="en-GB" sz="2400" dirty="0">
                <a:latin typeface="Comic Sans MS"/>
                <a:ea typeface="Kozuka Gothic Pro B"/>
                <a:cs typeface="Calibri"/>
              </a:rPr>
              <a:t>However, there are still many myths surrounding samurai…</a:t>
            </a:r>
          </a:p>
        </p:txBody>
      </p:sp>
      <p:sp>
        <p:nvSpPr>
          <p:cNvPr id="5" name="TextBox 4">
            <a:extLst>
              <a:ext uri="{FF2B5EF4-FFF2-40B4-BE49-F238E27FC236}">
                <a16:creationId xmlns:a16="http://schemas.microsoft.com/office/drawing/2014/main" id="{020A5652-1A14-9CAF-681F-1AFD8E40DA0B}"/>
              </a:ext>
            </a:extLst>
          </p:cNvPr>
          <p:cNvSpPr txBox="1"/>
          <p:nvPr/>
        </p:nvSpPr>
        <p:spPr>
          <a:xfrm>
            <a:off x="2374775" y="3207164"/>
            <a:ext cx="4978108" cy="1938992"/>
          </a:xfrm>
          <a:prstGeom prst="rect">
            <a:avLst/>
          </a:prstGeom>
          <a:noFill/>
          <a:ln w="28575">
            <a:solidFill>
              <a:srgbClr val="FF0000"/>
            </a:solidFill>
            <a:prstDash val="dash"/>
          </a:ln>
        </p:spPr>
        <p:txBody>
          <a:bodyPr wrap="square" lIns="91440" tIns="45720" rIns="91440" bIns="45720" rtlCol="0" anchor="t">
            <a:spAutoFit/>
          </a:bodyPr>
          <a:lstStyle/>
          <a:p>
            <a:pPr marL="342900" indent="-342900">
              <a:buFont typeface="Arial" panose="020B0604020202020204" pitchFamily="34" charset="0"/>
              <a:buChar char="•"/>
            </a:pPr>
            <a:r>
              <a:rPr lang="en-GB" sz="2400" dirty="0">
                <a:latin typeface="Comic Sans MS"/>
                <a:ea typeface="Kozuka Gothic Pro B"/>
                <a:cs typeface="Calibri"/>
              </a:rPr>
              <a:t>What does </a:t>
            </a:r>
            <a:r>
              <a:rPr lang="en-GB" sz="2400" b="1" u="sng" dirty="0">
                <a:latin typeface="Comic Sans MS"/>
                <a:ea typeface="Kozuka Gothic Pro B"/>
                <a:cs typeface="Calibri"/>
              </a:rPr>
              <a:t>myth</a:t>
            </a:r>
            <a:r>
              <a:rPr lang="en-GB" sz="2400" dirty="0">
                <a:latin typeface="Comic Sans MS"/>
                <a:ea typeface="Kozuka Gothic Pro B"/>
                <a:cs typeface="Calibri"/>
              </a:rPr>
              <a:t> mean?</a:t>
            </a:r>
          </a:p>
          <a:p>
            <a:pPr marL="342900" indent="-342900">
              <a:buFont typeface="Arial" panose="020B0604020202020204" pitchFamily="34" charset="0"/>
              <a:buChar char="•"/>
            </a:pPr>
            <a:endParaRPr lang="en-GB" sz="2400" dirty="0">
              <a:latin typeface="Comic Sans MS"/>
              <a:ea typeface="Kozuka Gothic Pro B"/>
              <a:cs typeface="Calibri"/>
            </a:endParaRPr>
          </a:p>
          <a:p>
            <a:pPr marL="342900" indent="-342900">
              <a:buFont typeface="Arial" panose="020B0604020202020204" pitchFamily="34" charset="0"/>
              <a:buChar char="•"/>
            </a:pPr>
            <a:r>
              <a:rPr lang="en-GB" sz="2400" dirty="0">
                <a:latin typeface="Comic Sans MS"/>
                <a:ea typeface="Kozuka Gothic Pro B"/>
                <a:cs typeface="Calibri"/>
              </a:rPr>
              <a:t>Why is it important that we do not spread </a:t>
            </a:r>
            <a:r>
              <a:rPr lang="en-GB" sz="2400" b="1" u="sng" dirty="0">
                <a:latin typeface="Comic Sans MS"/>
                <a:ea typeface="Kozuka Gothic Pro B"/>
                <a:cs typeface="Calibri"/>
              </a:rPr>
              <a:t>myths</a:t>
            </a:r>
            <a:r>
              <a:rPr lang="en-GB" sz="2400" dirty="0">
                <a:latin typeface="Comic Sans MS"/>
                <a:ea typeface="Kozuka Gothic Pro B"/>
                <a:cs typeface="Calibri"/>
              </a:rPr>
              <a:t> or </a:t>
            </a:r>
            <a:r>
              <a:rPr lang="en-GB" sz="2400" b="1" u="sng" dirty="0">
                <a:latin typeface="Comic Sans MS"/>
                <a:ea typeface="Kozuka Gothic Pro B"/>
                <a:cs typeface="Calibri"/>
              </a:rPr>
              <a:t>false information</a:t>
            </a:r>
            <a:r>
              <a:rPr lang="en-GB" sz="2400" dirty="0">
                <a:latin typeface="Comic Sans MS"/>
                <a:ea typeface="Kozuka Gothic Pro B"/>
                <a:cs typeface="Calibri"/>
              </a:rPr>
              <a:t>?</a:t>
            </a:r>
            <a:endParaRPr lang="en-GB" dirty="0">
              <a:latin typeface="Comic Sans MS"/>
              <a:ea typeface="Kozuka Gothic Pro B"/>
              <a:cs typeface="Calibri"/>
            </a:endParaRPr>
          </a:p>
        </p:txBody>
      </p:sp>
      <p:pic>
        <p:nvPicPr>
          <p:cNvPr id="6" name="Picture 5">
            <a:extLst>
              <a:ext uri="{FF2B5EF4-FFF2-40B4-BE49-F238E27FC236}">
                <a16:creationId xmlns:a16="http://schemas.microsoft.com/office/drawing/2014/main" id="{BBB4DF05-0E7C-907C-0C19-E126F0EBB8A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9878" y="4687029"/>
            <a:ext cx="1926135" cy="1617953"/>
          </a:xfrm>
          <a:prstGeom prst="rect">
            <a:avLst/>
          </a:prstGeom>
        </p:spPr>
      </p:pic>
      <p:sp>
        <p:nvSpPr>
          <p:cNvPr id="7" name="Slide Number Placeholder 5">
            <a:extLst>
              <a:ext uri="{FF2B5EF4-FFF2-40B4-BE49-F238E27FC236}">
                <a16:creationId xmlns:a16="http://schemas.microsoft.com/office/drawing/2014/main" id="{F74D1312-CCA9-48DF-97F2-F8254605D911}"/>
              </a:ext>
            </a:extLst>
          </p:cNvPr>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27D4DA-CA93-4100-9923-91CA0C97AC6D}" type="slidenum">
              <a:rPr lang="en-GB" smtClean="0"/>
              <a:pPr/>
              <a:t>20</a:t>
            </a:fld>
            <a:endParaRPr lang="en-GB"/>
          </a:p>
        </p:txBody>
      </p:sp>
      <p:sp>
        <p:nvSpPr>
          <p:cNvPr id="8" name="Rectangle 7">
            <a:extLst>
              <a:ext uri="{FF2B5EF4-FFF2-40B4-BE49-F238E27FC236}">
                <a16:creationId xmlns:a16="http://schemas.microsoft.com/office/drawing/2014/main" id="{86007E78-2542-4310-BB75-2A6795FDB17B}"/>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03C8F3AD-F801-48F3-8BDD-6B8CE32E07BD}"/>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10" name="Picture 9">
            <a:extLst>
              <a:ext uri="{FF2B5EF4-FFF2-40B4-BE49-F238E27FC236}">
                <a16:creationId xmlns:a16="http://schemas.microsoft.com/office/drawing/2014/main" id="{1209D784-F6FC-4F16-9264-CCD5BF6669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887" y="6307042"/>
            <a:ext cx="461665" cy="461665"/>
          </a:xfrm>
          <a:prstGeom prst="rect">
            <a:avLst/>
          </a:prstGeom>
        </p:spPr>
      </p:pic>
    </p:spTree>
    <p:extLst>
      <p:ext uri="{BB962C8B-B14F-4D97-AF65-F5344CB8AC3E}">
        <p14:creationId xmlns:p14="http://schemas.microsoft.com/office/powerpoint/2010/main" val="27345519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A44F7F-03FE-E42D-964F-84F1ADE5F7F7}"/>
              </a:ext>
            </a:extLst>
          </p:cNvPr>
          <p:cNvSpPr txBox="1"/>
          <p:nvPr/>
        </p:nvSpPr>
        <p:spPr>
          <a:xfrm>
            <a:off x="251520" y="260648"/>
            <a:ext cx="7632848" cy="652807"/>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3600" b="1">
                <a:solidFill>
                  <a:srgbClr val="FF0000"/>
                </a:solidFill>
                <a:latin typeface="Comic Sans MS" panose="030F0702030302020204" pitchFamily="66" charset="0"/>
                <a:ea typeface="Calibri" panose="020F0502020204030204" pitchFamily="34" charset="0"/>
                <a:cs typeface="Times New Roman" panose="02020603050405020304" pitchFamily="18" charset="0"/>
              </a:rPr>
              <a:t>Task 1</a:t>
            </a:r>
            <a:endParaRPr kumimoji="0" lang="en-GB" sz="3600" b="1" i="0" u="none" strike="noStrike" kern="1200" cap="none" spc="0" normalizeH="0" baseline="0" noProof="0">
              <a:ln>
                <a:noFill/>
              </a:ln>
              <a:solidFill>
                <a:srgbClr val="FF0000"/>
              </a:solidFill>
              <a:effectLst/>
              <a:uLnTx/>
              <a:uFillTx/>
              <a:latin typeface="Comic Sans MS" panose="030F0702030302020204" pitchFamily="66"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7D0709C8-E6F7-B4B7-F512-3321214DFEB7}"/>
              </a:ext>
            </a:extLst>
          </p:cNvPr>
          <p:cNvSpPr txBox="1"/>
          <p:nvPr/>
        </p:nvSpPr>
        <p:spPr>
          <a:xfrm>
            <a:off x="251520" y="999645"/>
            <a:ext cx="7632848" cy="830997"/>
          </a:xfrm>
          <a:prstGeom prst="rect">
            <a:avLst/>
          </a:prstGeom>
          <a:noFill/>
        </p:spPr>
        <p:txBody>
          <a:bodyPr wrap="square" lIns="91440" tIns="45720" rIns="91440" bIns="45720" rtlCol="0" anchor="t">
            <a:spAutoFit/>
          </a:bodyPr>
          <a:lstStyle/>
          <a:p>
            <a:r>
              <a:rPr lang="en-GB" sz="2400">
                <a:latin typeface="Comic Sans MS"/>
                <a:ea typeface="Kozuka Gothic Pro B"/>
                <a:cs typeface="Calibri"/>
              </a:rPr>
              <a:t>Read the statement cards and sort them into two groups: myth and reality.</a:t>
            </a:r>
          </a:p>
        </p:txBody>
      </p:sp>
      <p:pic>
        <p:nvPicPr>
          <p:cNvPr id="5" name="Picture 4">
            <a:extLst>
              <a:ext uri="{FF2B5EF4-FFF2-40B4-BE49-F238E27FC236}">
                <a16:creationId xmlns:a16="http://schemas.microsoft.com/office/drawing/2014/main" id="{06C4FE72-E79E-B19F-3020-E77EB994ABE8}"/>
              </a:ext>
            </a:extLst>
          </p:cNvPr>
          <p:cNvPicPr>
            <a:picLocks noChangeAspect="1"/>
          </p:cNvPicPr>
          <p:nvPr/>
        </p:nvPicPr>
        <p:blipFill>
          <a:blip r:embed="rId3"/>
          <a:stretch>
            <a:fillRect/>
          </a:stretch>
        </p:blipFill>
        <p:spPr>
          <a:xfrm>
            <a:off x="2609203" y="1916832"/>
            <a:ext cx="3925594" cy="4026900"/>
          </a:xfrm>
          <a:prstGeom prst="rect">
            <a:avLst/>
          </a:prstGeom>
          <a:ln>
            <a:noFill/>
          </a:ln>
          <a:effectLst>
            <a:outerShdw blurRad="292100" dist="139700" dir="2700000" algn="tl" rotWithShape="0">
              <a:srgbClr val="333333">
                <a:alpha val="65000"/>
              </a:srgbClr>
            </a:outerShdw>
          </a:effectLst>
        </p:spPr>
      </p:pic>
      <p:sp>
        <p:nvSpPr>
          <p:cNvPr id="7" name="Slide Number Placeholder 5">
            <a:extLst>
              <a:ext uri="{FF2B5EF4-FFF2-40B4-BE49-F238E27FC236}">
                <a16:creationId xmlns:a16="http://schemas.microsoft.com/office/drawing/2014/main" id="{676BD129-9768-4B60-8E42-C4AD92F70AB8}"/>
              </a:ext>
            </a:extLst>
          </p:cNvPr>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27D4DA-CA93-4100-9923-91CA0C97AC6D}" type="slidenum">
              <a:rPr lang="en-GB" smtClean="0"/>
              <a:pPr/>
              <a:t>21</a:t>
            </a:fld>
            <a:endParaRPr lang="en-GB"/>
          </a:p>
        </p:txBody>
      </p:sp>
      <p:sp>
        <p:nvSpPr>
          <p:cNvPr id="8" name="Rectangle 7">
            <a:extLst>
              <a:ext uri="{FF2B5EF4-FFF2-40B4-BE49-F238E27FC236}">
                <a16:creationId xmlns:a16="http://schemas.microsoft.com/office/drawing/2014/main" id="{80F45320-FE23-4CFD-AD27-0A16F4AB7FB4}"/>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82B50042-DD53-4452-82F3-A6A1C75F6D91}"/>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10" name="Picture 9">
            <a:extLst>
              <a:ext uri="{FF2B5EF4-FFF2-40B4-BE49-F238E27FC236}">
                <a16:creationId xmlns:a16="http://schemas.microsoft.com/office/drawing/2014/main" id="{B6366046-39A1-4DB6-828D-7A8039D73E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887" y="6307042"/>
            <a:ext cx="461665" cy="461665"/>
          </a:xfrm>
          <a:prstGeom prst="rect">
            <a:avLst/>
          </a:prstGeom>
        </p:spPr>
      </p:pic>
    </p:spTree>
    <p:extLst>
      <p:ext uri="{BB962C8B-B14F-4D97-AF65-F5344CB8AC3E}">
        <p14:creationId xmlns:p14="http://schemas.microsoft.com/office/powerpoint/2010/main" val="14188088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A44F7F-03FE-E42D-964F-84F1ADE5F7F7}"/>
              </a:ext>
            </a:extLst>
          </p:cNvPr>
          <p:cNvSpPr txBox="1"/>
          <p:nvPr/>
        </p:nvSpPr>
        <p:spPr>
          <a:xfrm>
            <a:off x="251520" y="260648"/>
            <a:ext cx="7632848" cy="652807"/>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3600" b="1" i="0" u="none" strike="noStrike" kern="1200" cap="none" spc="0" normalizeH="0" baseline="0" noProof="0">
                <a:ln>
                  <a:noFill/>
                </a:ln>
                <a:solidFill>
                  <a:srgbClr val="FF0000"/>
                </a:solidFill>
                <a:effectLst/>
                <a:uLnTx/>
                <a:uFillTx/>
                <a:latin typeface="Comic Sans MS" panose="030F0702030302020204" pitchFamily="66" charset="0"/>
                <a:ea typeface="Calibri" panose="020F0502020204030204" pitchFamily="34" charset="0"/>
                <a:cs typeface="Times New Roman" panose="02020603050405020304" pitchFamily="18" charset="0"/>
              </a:rPr>
              <a:t>Myth vs Reality</a:t>
            </a:r>
          </a:p>
        </p:txBody>
      </p:sp>
      <p:sp>
        <p:nvSpPr>
          <p:cNvPr id="6" name="TextBox 5">
            <a:extLst>
              <a:ext uri="{FF2B5EF4-FFF2-40B4-BE49-F238E27FC236}">
                <a16:creationId xmlns:a16="http://schemas.microsoft.com/office/drawing/2014/main" id="{7D0709C8-E6F7-B4B7-F512-3321214DFEB7}"/>
              </a:ext>
            </a:extLst>
          </p:cNvPr>
          <p:cNvSpPr txBox="1"/>
          <p:nvPr/>
        </p:nvSpPr>
        <p:spPr>
          <a:xfrm>
            <a:off x="226368" y="1113541"/>
            <a:ext cx="7627206" cy="1938992"/>
          </a:xfrm>
          <a:prstGeom prst="rect">
            <a:avLst/>
          </a:prstGeom>
          <a:noFill/>
        </p:spPr>
        <p:txBody>
          <a:bodyPr wrap="square" lIns="91440" tIns="45720" rIns="91440" bIns="45720" rtlCol="0" anchor="t">
            <a:spAutoFit/>
          </a:bodyPr>
          <a:lstStyle/>
          <a:p>
            <a:pPr>
              <a:defRPr/>
            </a:pPr>
            <a:r>
              <a:rPr kumimoji="0" lang="en-GB" sz="2400" i="0" u="none" strike="noStrike" kern="1200" cap="none" spc="0" normalizeH="0" baseline="0" noProof="0" dirty="0">
                <a:ln>
                  <a:noFill/>
                </a:ln>
                <a:solidFill>
                  <a:prstClr val="black"/>
                </a:solidFill>
                <a:effectLst/>
                <a:uLnTx/>
                <a:uFillTx/>
                <a:latin typeface="Comic Sans MS" panose="030F0702030302020204" pitchFamily="66" charset="0"/>
                <a:ea typeface="Kozuka Gothic Pro B" pitchFamily="34" charset="-128"/>
                <a:cs typeface="Calibri" panose="020F0502020204030204" pitchFamily="34" charset="0"/>
              </a:rPr>
              <a:t>Samurai were unconditionally loyal.</a:t>
            </a:r>
            <a:r>
              <a:rPr kumimoji="0" lang="en-GB" sz="2400" i="0" u="none" strike="noStrike" kern="1200" cap="none" spc="0" normalizeH="0" noProof="0" dirty="0">
                <a:ln>
                  <a:noFill/>
                </a:ln>
                <a:solidFill>
                  <a:prstClr val="black"/>
                </a:solidFill>
                <a:effectLst/>
                <a:uLnTx/>
                <a:uFillTx/>
                <a:latin typeface="Comic Sans MS" panose="030F0702030302020204" pitchFamily="66" charset="0"/>
                <a:ea typeface="Kozuka Gothic Pro B" pitchFamily="34" charset="-128"/>
                <a:cs typeface="Calibri" panose="020F0502020204030204" pitchFamily="34" charset="0"/>
              </a:rPr>
              <a:t> They would serve the same lord’s family for their entire life. They were not afraid of death; they saw it as an honour to be able to die on the battlefield.</a:t>
            </a:r>
            <a:endParaRPr lang="en-US" dirty="0"/>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omic Sans MS" panose="030F0702030302020204" pitchFamily="66" charset="0"/>
              <a:ea typeface="Kozuka Gothic Pro B" pitchFamily="34" charset="-128"/>
              <a:cs typeface="Calibri" panose="020F0502020204030204" pitchFamily="34" charset="0"/>
            </a:endParaRPr>
          </a:p>
        </p:txBody>
      </p:sp>
      <p:sp>
        <p:nvSpPr>
          <p:cNvPr id="3" name="TextBox 2">
            <a:extLst>
              <a:ext uri="{FF2B5EF4-FFF2-40B4-BE49-F238E27FC236}">
                <a16:creationId xmlns:a16="http://schemas.microsoft.com/office/drawing/2014/main" id="{B627FCAD-4EEA-6608-F357-ED41D28CA33F}"/>
              </a:ext>
            </a:extLst>
          </p:cNvPr>
          <p:cNvSpPr txBox="1"/>
          <p:nvPr/>
        </p:nvSpPr>
        <p:spPr>
          <a:xfrm>
            <a:off x="226368" y="2728250"/>
            <a:ext cx="5040560" cy="1077218"/>
          </a:xfrm>
          <a:prstGeom prst="rect">
            <a:avLst/>
          </a:prstGeom>
          <a:noFill/>
        </p:spPr>
        <p:txBody>
          <a:bodyPr wrap="square" lIns="91440" tIns="45720" rIns="91440" bIns="45720" rtlCol="0" anchor="t">
            <a:spAutoFit/>
          </a:bodyPr>
          <a:lstStyle/>
          <a:p>
            <a:pPr algn="ctr">
              <a:defRPr/>
            </a:pPr>
            <a:r>
              <a:rPr lang="en-GB" sz="3200" b="1">
                <a:solidFill>
                  <a:srgbClr val="FF0000"/>
                </a:solidFill>
                <a:latin typeface="Comic Sans MS"/>
                <a:ea typeface="Kozuka Gothic Pro B"/>
                <a:cs typeface="Calibri"/>
              </a:rPr>
              <a:t>MYTH!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a:ln>
                <a:noFill/>
              </a:ln>
              <a:solidFill>
                <a:srgbClr val="339933"/>
              </a:solidFill>
              <a:effectLst/>
              <a:uLnTx/>
              <a:uFillTx/>
              <a:latin typeface="Comic Sans MS" panose="030F0702030302020204" pitchFamily="66" charset="0"/>
              <a:ea typeface="Kozuka Gothic Pro B" pitchFamily="34" charset="-128"/>
              <a:cs typeface="Calibri" panose="020F0502020204030204" pitchFamily="34" charset="0"/>
            </a:endParaRPr>
          </a:p>
        </p:txBody>
      </p:sp>
      <p:sp>
        <p:nvSpPr>
          <p:cNvPr id="5" name="TextBox 4">
            <a:extLst>
              <a:ext uri="{FF2B5EF4-FFF2-40B4-BE49-F238E27FC236}">
                <a16:creationId xmlns:a16="http://schemas.microsoft.com/office/drawing/2014/main" id="{E37D4CC3-C67E-532E-A0F1-FF6E6798CE95}"/>
              </a:ext>
            </a:extLst>
          </p:cNvPr>
          <p:cNvSpPr txBox="1"/>
          <p:nvPr/>
        </p:nvSpPr>
        <p:spPr>
          <a:xfrm>
            <a:off x="251520" y="3383280"/>
            <a:ext cx="5040560" cy="3046988"/>
          </a:xfrm>
          <a:prstGeom prst="rect">
            <a:avLst/>
          </a:prstGeom>
          <a:noFill/>
        </p:spPr>
        <p:txBody>
          <a:bodyPr wrap="square" lIns="91440" tIns="45720" rIns="91440" bIns="45720" rtlCol="0" anchor="t">
            <a:spAutoFit/>
          </a:bodyPr>
          <a:lstStyle/>
          <a:p>
            <a:pPr>
              <a:defRPr/>
            </a:pPr>
            <a:r>
              <a:rPr lang="en-GB" sz="2400" dirty="0">
                <a:solidFill>
                  <a:prstClr val="black"/>
                </a:solidFill>
                <a:latin typeface="Comic Sans MS" panose="030F0702030302020204" pitchFamily="66" charset="0"/>
                <a:ea typeface="Kozuka Gothic Pro B" pitchFamily="34" charset="-128"/>
                <a:cs typeface="Calibri" panose="020F0502020204030204" pitchFamily="34" charset="0"/>
              </a:rPr>
              <a:t>Samurai were not always so fearless or loyal! There are many cases in history where samurai switched sides mid-battle, impacting the results of many major wars. They also often ran away from battles too! </a:t>
            </a:r>
            <a:endParaRPr lang="en-US" dirty="0"/>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omic Sans MS" panose="030F0702030302020204" pitchFamily="66" charset="0"/>
              <a:ea typeface="Kozuka Gothic Pro B" pitchFamily="34" charset="-128"/>
              <a:cs typeface="Calibri" panose="020F0502020204030204" pitchFamily="34" charset="0"/>
            </a:endParaRPr>
          </a:p>
        </p:txBody>
      </p:sp>
      <p:pic>
        <p:nvPicPr>
          <p:cNvPr id="4" name="Picture 3">
            <a:extLst>
              <a:ext uri="{FF2B5EF4-FFF2-40B4-BE49-F238E27FC236}">
                <a16:creationId xmlns:a16="http://schemas.microsoft.com/office/drawing/2014/main" id="{AF3B7E3A-ED9D-87FC-7DDE-FD2A4087E20B}"/>
              </a:ext>
            </a:extLst>
          </p:cNvPr>
          <p:cNvPicPr>
            <a:picLocks noChangeAspect="1"/>
          </p:cNvPicPr>
          <p:nvPr/>
        </p:nvPicPr>
        <p:blipFill>
          <a:blip r:embed="rId3"/>
          <a:stretch>
            <a:fillRect/>
          </a:stretch>
        </p:blipFill>
        <p:spPr>
          <a:xfrm>
            <a:off x="6086729" y="3383280"/>
            <a:ext cx="2920237" cy="2682472"/>
          </a:xfrm>
          <a:prstGeom prst="rect">
            <a:avLst/>
          </a:prstGeom>
        </p:spPr>
      </p:pic>
      <p:sp>
        <p:nvSpPr>
          <p:cNvPr id="7" name="Slide Number Placeholder 5">
            <a:extLst>
              <a:ext uri="{FF2B5EF4-FFF2-40B4-BE49-F238E27FC236}">
                <a16:creationId xmlns:a16="http://schemas.microsoft.com/office/drawing/2014/main" id="{D3960FEC-AF70-4AD0-9EBC-8388235A6DBE}"/>
              </a:ext>
            </a:extLst>
          </p:cNvPr>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27D4DA-CA93-4100-9923-91CA0C97AC6D}" type="slidenum">
              <a:rPr lang="en-GB" smtClean="0"/>
              <a:pPr/>
              <a:t>22</a:t>
            </a:fld>
            <a:endParaRPr lang="en-GB"/>
          </a:p>
        </p:txBody>
      </p:sp>
      <p:sp>
        <p:nvSpPr>
          <p:cNvPr id="8" name="Rectangle 7">
            <a:extLst>
              <a:ext uri="{FF2B5EF4-FFF2-40B4-BE49-F238E27FC236}">
                <a16:creationId xmlns:a16="http://schemas.microsoft.com/office/drawing/2014/main" id="{912C0D6F-DC6F-4BBF-9C9D-DAB4BCC36B8E}"/>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3D2EE7B9-3923-4651-B1FE-AB02F790427D}"/>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10" name="Picture 9">
            <a:extLst>
              <a:ext uri="{FF2B5EF4-FFF2-40B4-BE49-F238E27FC236}">
                <a16:creationId xmlns:a16="http://schemas.microsoft.com/office/drawing/2014/main" id="{F6371BAB-CBCB-45F6-981C-063A2D2D1D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887" y="6307042"/>
            <a:ext cx="461665" cy="461665"/>
          </a:xfrm>
          <a:prstGeom prst="rect">
            <a:avLst/>
          </a:prstGeom>
        </p:spPr>
      </p:pic>
    </p:spTree>
    <p:extLst>
      <p:ext uri="{BB962C8B-B14F-4D97-AF65-F5344CB8AC3E}">
        <p14:creationId xmlns:p14="http://schemas.microsoft.com/office/powerpoint/2010/main" val="1578392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A44F7F-03FE-E42D-964F-84F1ADE5F7F7}"/>
              </a:ext>
            </a:extLst>
          </p:cNvPr>
          <p:cNvSpPr txBox="1"/>
          <p:nvPr/>
        </p:nvSpPr>
        <p:spPr>
          <a:xfrm>
            <a:off x="251520" y="260648"/>
            <a:ext cx="7632848" cy="652807"/>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3600" b="1" i="0" u="none" strike="noStrike" kern="1200" cap="none" spc="0" normalizeH="0" baseline="0" noProof="0">
                <a:ln>
                  <a:noFill/>
                </a:ln>
                <a:solidFill>
                  <a:srgbClr val="FF0000"/>
                </a:solidFill>
                <a:effectLst/>
                <a:uLnTx/>
                <a:uFillTx/>
                <a:latin typeface="Comic Sans MS" panose="030F0702030302020204" pitchFamily="66" charset="0"/>
                <a:ea typeface="Calibri" panose="020F0502020204030204" pitchFamily="34" charset="0"/>
                <a:cs typeface="Times New Roman" panose="02020603050405020304" pitchFamily="18" charset="0"/>
              </a:rPr>
              <a:t>Myth vs Reality</a:t>
            </a:r>
          </a:p>
        </p:txBody>
      </p:sp>
      <p:sp>
        <p:nvSpPr>
          <p:cNvPr id="6" name="TextBox 5">
            <a:extLst>
              <a:ext uri="{FF2B5EF4-FFF2-40B4-BE49-F238E27FC236}">
                <a16:creationId xmlns:a16="http://schemas.microsoft.com/office/drawing/2014/main" id="{7D0709C8-E6F7-B4B7-F512-3321214DFEB7}"/>
              </a:ext>
            </a:extLst>
          </p:cNvPr>
          <p:cNvSpPr txBox="1"/>
          <p:nvPr/>
        </p:nvSpPr>
        <p:spPr>
          <a:xfrm>
            <a:off x="226368" y="1113541"/>
            <a:ext cx="7627206" cy="1569660"/>
          </a:xfrm>
          <a:prstGeom prst="rect">
            <a:avLst/>
          </a:prstGeom>
          <a:noFill/>
        </p:spPr>
        <p:txBody>
          <a:bodyPr wrap="square" lIns="91440" tIns="45720" rIns="91440" bIns="45720" rtlCol="0" anchor="t">
            <a:spAutoFit/>
          </a:bodyPr>
          <a:lstStyle/>
          <a:p>
            <a:pPr>
              <a:defRPr/>
            </a:pPr>
            <a:r>
              <a:rPr kumimoji="0" lang="en-GB" sz="2400" i="0" u="none" strike="noStrike" kern="1200" cap="none" spc="0" normalizeH="0" baseline="0" noProof="0" dirty="0">
                <a:ln>
                  <a:noFill/>
                </a:ln>
                <a:solidFill>
                  <a:prstClr val="black"/>
                </a:solidFill>
                <a:effectLst/>
                <a:uLnTx/>
                <a:uFillTx/>
                <a:latin typeface="Comic Sans MS" panose="030F0702030302020204" pitchFamily="66" charset="0"/>
                <a:ea typeface="Kozuka Gothic Pro B" pitchFamily="34" charset="-128"/>
                <a:cs typeface="Calibri" panose="020F0502020204030204" pitchFamily="34" charset="0"/>
              </a:rPr>
              <a:t>Samurai</a:t>
            </a:r>
            <a:r>
              <a:rPr kumimoji="0" lang="en-GB" sz="2400" i="0" u="none" strike="noStrike" kern="1200" cap="none" spc="0" normalizeH="0" noProof="0" dirty="0">
                <a:ln>
                  <a:noFill/>
                </a:ln>
                <a:solidFill>
                  <a:prstClr val="black"/>
                </a:solidFill>
                <a:effectLst/>
                <a:uLnTx/>
                <a:uFillTx/>
                <a:latin typeface="Comic Sans MS" panose="030F0702030302020204" pitchFamily="66" charset="0"/>
                <a:ea typeface="Kozuka Gothic Pro B" pitchFamily="34" charset="-128"/>
                <a:cs typeface="Calibri" panose="020F0502020204030204" pitchFamily="34" charset="0"/>
              </a:rPr>
              <a:t> were skilled swordsmen and fought </a:t>
            </a:r>
            <a:r>
              <a:rPr kumimoji="0" lang="en-GB" sz="2400" b="1" i="0" u="none" strike="noStrike" kern="1200" cap="none" spc="0" normalizeH="0" noProof="0" dirty="0">
                <a:ln>
                  <a:noFill/>
                </a:ln>
                <a:solidFill>
                  <a:prstClr val="black"/>
                </a:solidFill>
                <a:effectLst/>
                <a:uLnTx/>
                <a:uFillTx/>
                <a:latin typeface="Comic Sans MS" panose="030F0702030302020204" pitchFamily="66" charset="0"/>
                <a:ea typeface="Kozuka Gothic Pro B" pitchFamily="34" charset="-128"/>
                <a:cs typeface="Calibri" panose="020F0502020204030204" pitchFamily="34" charset="0"/>
              </a:rPr>
              <a:t>only using </a:t>
            </a:r>
            <a:r>
              <a:rPr lang="en-GB" sz="2400" b="1" dirty="0">
                <a:solidFill>
                  <a:prstClr val="black"/>
                </a:solidFill>
                <a:latin typeface="Comic Sans MS" panose="030F0702030302020204" pitchFamily="66" charset="0"/>
                <a:ea typeface="Kozuka Gothic Pro B" pitchFamily="34" charset="-128"/>
                <a:cs typeface="Calibri" panose="020F0502020204030204" pitchFamily="34" charset="0"/>
              </a:rPr>
              <a:t>swords</a:t>
            </a:r>
            <a:r>
              <a:rPr kumimoji="0" lang="en-GB" sz="2400" i="0" u="none" strike="noStrike" kern="1200" cap="none" spc="0" normalizeH="0" baseline="0" noProof="0" dirty="0">
                <a:ln>
                  <a:noFill/>
                </a:ln>
                <a:solidFill>
                  <a:prstClr val="black"/>
                </a:solidFill>
                <a:effectLst/>
                <a:uLnTx/>
                <a:uFillTx/>
                <a:latin typeface="Comic Sans MS" panose="030F0702030302020204" pitchFamily="66" charset="0"/>
                <a:ea typeface="Kozuka Gothic Pro B" pitchFamily="34" charset="-128"/>
                <a:cs typeface="Calibri" panose="020F0502020204030204" pitchFamily="34" charset="0"/>
              </a:rPr>
              <a:t>. </a:t>
            </a:r>
            <a:r>
              <a:rPr lang="en-GB" sz="2400" dirty="0">
                <a:solidFill>
                  <a:prstClr val="black"/>
                </a:solidFill>
                <a:latin typeface="Comic Sans MS" panose="030F0702030302020204" pitchFamily="66" charset="0"/>
                <a:ea typeface="Kozuka Gothic Pro B" pitchFamily="34" charset="-128"/>
                <a:cs typeface="Calibri" panose="020F0502020204030204" pitchFamily="34" charset="0"/>
              </a:rPr>
              <a:t>These</a:t>
            </a:r>
            <a:r>
              <a:rPr kumimoji="0" lang="en-GB" sz="2400" i="0" u="none" strike="noStrike" kern="1200" cap="none" spc="0" normalizeH="0" baseline="0" noProof="0" dirty="0">
                <a:ln>
                  <a:noFill/>
                </a:ln>
                <a:solidFill>
                  <a:prstClr val="black"/>
                </a:solidFill>
                <a:effectLst/>
                <a:uLnTx/>
                <a:uFillTx/>
                <a:latin typeface="Comic Sans MS" panose="030F0702030302020204" pitchFamily="66" charset="0"/>
                <a:ea typeface="Kozuka Gothic Pro B" pitchFamily="34" charset="-128"/>
                <a:cs typeface="Calibri" panose="020F0502020204030204" pitchFamily="34" charset="0"/>
              </a:rPr>
              <a:t> swords were so sharp</a:t>
            </a:r>
            <a:r>
              <a:rPr kumimoji="0" lang="en-GB" sz="2400" i="0" u="none" strike="noStrike" kern="1200" cap="none" spc="0" normalizeH="0" noProof="0" dirty="0">
                <a:ln>
                  <a:noFill/>
                </a:ln>
                <a:solidFill>
                  <a:prstClr val="black"/>
                </a:solidFill>
                <a:effectLst/>
                <a:uLnTx/>
                <a:uFillTx/>
                <a:latin typeface="Comic Sans MS" panose="030F0702030302020204" pitchFamily="66" charset="0"/>
                <a:ea typeface="Kozuka Gothic Pro B" pitchFamily="34" charset="-128"/>
                <a:cs typeface="Calibri" panose="020F0502020204030204" pitchFamily="34" charset="0"/>
              </a:rPr>
              <a:t> they could cut through steel.</a:t>
            </a:r>
            <a:endParaRPr lang="en-US" dirty="0"/>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omic Sans MS" panose="030F0702030302020204" pitchFamily="66" charset="0"/>
              <a:ea typeface="Kozuka Gothic Pro B" pitchFamily="34" charset="-128"/>
              <a:cs typeface="Calibri" panose="020F0502020204030204" pitchFamily="34" charset="0"/>
            </a:endParaRPr>
          </a:p>
        </p:txBody>
      </p:sp>
      <p:sp>
        <p:nvSpPr>
          <p:cNvPr id="3" name="TextBox 2">
            <a:extLst>
              <a:ext uri="{FF2B5EF4-FFF2-40B4-BE49-F238E27FC236}">
                <a16:creationId xmlns:a16="http://schemas.microsoft.com/office/drawing/2014/main" id="{B627FCAD-4EEA-6608-F357-ED41D28CA33F}"/>
              </a:ext>
            </a:extLst>
          </p:cNvPr>
          <p:cNvSpPr txBox="1"/>
          <p:nvPr/>
        </p:nvSpPr>
        <p:spPr>
          <a:xfrm>
            <a:off x="226368" y="2420888"/>
            <a:ext cx="5040560" cy="1077218"/>
          </a:xfrm>
          <a:prstGeom prst="rect">
            <a:avLst/>
          </a:prstGeom>
          <a:noFill/>
        </p:spPr>
        <p:txBody>
          <a:bodyPr wrap="square" lIns="91440" tIns="45720" rIns="91440" bIns="45720" rtlCol="0" anchor="t">
            <a:spAutoFit/>
          </a:bodyPr>
          <a:lstStyle/>
          <a:p>
            <a:pPr lvl="0" algn="ctr">
              <a:defRPr/>
            </a:pPr>
            <a:r>
              <a:rPr lang="en-GB" sz="3200" b="1">
                <a:solidFill>
                  <a:srgbClr val="FF0000"/>
                </a:solidFill>
                <a:latin typeface="Comic Sans MS"/>
                <a:ea typeface="Kozuka Gothic Pro B"/>
                <a:cs typeface="Calibri"/>
              </a:rPr>
              <a:t>MYTH!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a:ln>
                <a:noFill/>
              </a:ln>
              <a:solidFill>
                <a:srgbClr val="339933"/>
              </a:solidFill>
              <a:effectLst/>
              <a:uLnTx/>
              <a:uFillTx/>
              <a:latin typeface="Comic Sans MS" panose="030F0702030302020204" pitchFamily="66" charset="0"/>
              <a:ea typeface="Kozuka Gothic Pro B" pitchFamily="34" charset="-128"/>
              <a:cs typeface="Calibri" panose="020F0502020204030204" pitchFamily="34" charset="0"/>
            </a:endParaRPr>
          </a:p>
        </p:txBody>
      </p:sp>
      <p:sp>
        <p:nvSpPr>
          <p:cNvPr id="5" name="TextBox 4">
            <a:extLst>
              <a:ext uri="{FF2B5EF4-FFF2-40B4-BE49-F238E27FC236}">
                <a16:creationId xmlns:a16="http://schemas.microsoft.com/office/drawing/2014/main" id="{E37D4CC3-C67E-532E-A0F1-FF6E6798CE95}"/>
              </a:ext>
            </a:extLst>
          </p:cNvPr>
          <p:cNvSpPr txBox="1"/>
          <p:nvPr/>
        </p:nvSpPr>
        <p:spPr>
          <a:xfrm>
            <a:off x="251520" y="3068960"/>
            <a:ext cx="5040560" cy="2308324"/>
          </a:xfrm>
          <a:prstGeom prst="rect">
            <a:avLst/>
          </a:prstGeom>
          <a:noFill/>
        </p:spPr>
        <p:txBody>
          <a:bodyPr wrap="square" lIns="91440" tIns="45720" rIns="91440" bIns="45720" rtlCol="0" anchor="t">
            <a:spAutoFit/>
          </a:bodyPr>
          <a:lstStyle/>
          <a:p>
            <a:pPr lvl="0">
              <a:defRPr/>
            </a:pPr>
            <a:r>
              <a:rPr lang="en-GB" sz="2400" dirty="0">
                <a:solidFill>
                  <a:prstClr val="black"/>
                </a:solidFill>
                <a:latin typeface="Comic Sans MS"/>
                <a:ea typeface="Kozuka Gothic Pro B"/>
                <a:cs typeface="Calibri"/>
              </a:rPr>
              <a:t>Samurai actually fought with a range of weapons, including bows, spears and rifles. </a:t>
            </a:r>
            <a:endParaRPr lang="en-US" dirty="0">
              <a:solidFill>
                <a:prstClr val="black"/>
              </a:solidFill>
              <a:latin typeface="Comic Sans MS"/>
              <a:ea typeface="Kozuka Gothic Pro B"/>
              <a:cs typeface="Calibri"/>
            </a:endParaRPr>
          </a:p>
          <a:p>
            <a:pPr lvl="0">
              <a:defRPr/>
            </a:pPr>
            <a:r>
              <a:rPr lang="en-GB" sz="2400" dirty="0">
                <a:solidFill>
                  <a:prstClr val="black"/>
                </a:solidFill>
                <a:latin typeface="Comic Sans MS" panose="030F0702030302020204" pitchFamily="66" charset="0"/>
                <a:ea typeface="Kozuka Gothic Pro B" pitchFamily="34" charset="-128"/>
                <a:cs typeface="Calibri" panose="020F0502020204030204" pitchFamily="34" charset="0"/>
              </a:rPr>
              <a:t>They did use swords… but they were not that sharp!</a:t>
            </a:r>
          </a:p>
          <a:p>
            <a:pPr marL="0" marR="0" lvl="0" indent="0" defTabSz="914400" rtl="0" eaLnBrk="1" fontAlgn="auto" latinLnBrk="0" hangingPunct="1">
              <a:lnSpc>
                <a:spcPct val="100000"/>
              </a:lnSpc>
              <a:spcBef>
                <a:spcPts val="0"/>
              </a:spcBef>
              <a:spcAft>
                <a:spcPts val="0"/>
              </a:spcAft>
              <a:buClrTx/>
              <a:buSzTx/>
              <a:buFontTx/>
              <a:buNone/>
              <a:tabLst/>
              <a:defRPr/>
            </a:pPr>
            <a:endParaRPr lang="en-GB" sz="2400" b="0" i="0" u="none" strike="noStrike" kern="1200" cap="none" spc="0" normalizeH="0" baseline="0" noProof="0">
              <a:ln>
                <a:noFill/>
              </a:ln>
              <a:solidFill>
                <a:prstClr val="black"/>
              </a:solidFill>
              <a:effectLst/>
              <a:uLnTx/>
              <a:uFillTx/>
              <a:latin typeface="Comic Sans MS" panose="030F0702030302020204" pitchFamily="66" charset="0"/>
              <a:ea typeface="Kozuka Gothic Pro B" pitchFamily="34" charset="-128"/>
              <a:cs typeface="Calibri" panose="020F0502020204030204" pitchFamily="34" charset="0"/>
            </a:endParaRPr>
          </a:p>
        </p:txBody>
      </p:sp>
      <p:pic>
        <p:nvPicPr>
          <p:cNvPr id="7" name="Picture 6" descr="A person in armor holding a sword&#10;&#10;Description automatically generated">
            <a:extLst>
              <a:ext uri="{FF2B5EF4-FFF2-40B4-BE49-F238E27FC236}">
                <a16:creationId xmlns:a16="http://schemas.microsoft.com/office/drawing/2014/main" id="{E9846723-9986-4385-2951-23BB641628A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98224" y="2501976"/>
            <a:ext cx="5947817" cy="3345647"/>
          </a:xfrm>
          <a:prstGeom prst="rect">
            <a:avLst/>
          </a:prstGeom>
        </p:spPr>
      </p:pic>
      <p:sp>
        <p:nvSpPr>
          <p:cNvPr id="8" name="Slide Number Placeholder 5">
            <a:extLst>
              <a:ext uri="{FF2B5EF4-FFF2-40B4-BE49-F238E27FC236}">
                <a16:creationId xmlns:a16="http://schemas.microsoft.com/office/drawing/2014/main" id="{3E82ABB2-B155-4EBF-B1A4-B0FF7130E772}"/>
              </a:ext>
            </a:extLst>
          </p:cNvPr>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27D4DA-CA93-4100-9923-91CA0C97AC6D}" type="slidenum">
              <a:rPr lang="en-GB" smtClean="0"/>
              <a:pPr/>
              <a:t>23</a:t>
            </a:fld>
            <a:endParaRPr lang="en-GB"/>
          </a:p>
        </p:txBody>
      </p:sp>
      <p:sp>
        <p:nvSpPr>
          <p:cNvPr id="9" name="Rectangle 8">
            <a:extLst>
              <a:ext uri="{FF2B5EF4-FFF2-40B4-BE49-F238E27FC236}">
                <a16:creationId xmlns:a16="http://schemas.microsoft.com/office/drawing/2014/main" id="{B44355E0-1652-4C51-BD3D-99CF28A95BB2}"/>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FFF1C399-3292-40FC-A17D-33C78D2E913E}"/>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11" name="Picture 10">
            <a:extLst>
              <a:ext uri="{FF2B5EF4-FFF2-40B4-BE49-F238E27FC236}">
                <a16:creationId xmlns:a16="http://schemas.microsoft.com/office/drawing/2014/main" id="{C6BDEE1F-99D4-4EEE-8B5F-7F5B1D3BFE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887" y="6307042"/>
            <a:ext cx="461665" cy="461665"/>
          </a:xfrm>
          <a:prstGeom prst="rect">
            <a:avLst/>
          </a:prstGeom>
        </p:spPr>
      </p:pic>
    </p:spTree>
    <p:extLst>
      <p:ext uri="{BB962C8B-B14F-4D97-AF65-F5344CB8AC3E}">
        <p14:creationId xmlns:p14="http://schemas.microsoft.com/office/powerpoint/2010/main" val="1916724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A44F7F-03FE-E42D-964F-84F1ADE5F7F7}"/>
              </a:ext>
            </a:extLst>
          </p:cNvPr>
          <p:cNvSpPr txBox="1"/>
          <p:nvPr/>
        </p:nvSpPr>
        <p:spPr>
          <a:xfrm>
            <a:off x="251520" y="260648"/>
            <a:ext cx="7848872" cy="652807"/>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3600" b="1">
                <a:solidFill>
                  <a:srgbClr val="FF0000"/>
                </a:solidFill>
                <a:latin typeface="Comic Sans MS" panose="030F0702030302020204" pitchFamily="66" charset="0"/>
                <a:ea typeface="Calibri" panose="020F0502020204030204" pitchFamily="34" charset="0"/>
                <a:cs typeface="Times New Roman" panose="02020603050405020304" pitchFamily="18" charset="0"/>
              </a:rPr>
              <a:t>Look at this image:</a:t>
            </a:r>
            <a:endParaRPr kumimoji="0" lang="en-GB" sz="3600" b="1" i="0" u="none" strike="noStrike" kern="1200" cap="none" spc="0" normalizeH="0" baseline="0" noProof="0">
              <a:ln>
                <a:noFill/>
              </a:ln>
              <a:solidFill>
                <a:srgbClr val="FF0000"/>
              </a:solidFill>
              <a:effectLst/>
              <a:uLnTx/>
              <a:uFillTx/>
              <a:latin typeface="Comic Sans MS" panose="030F0702030302020204" pitchFamily="66"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A9585191-25FB-C992-334C-AC42E000E7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93292"/>
            <a:ext cx="9144000" cy="4471416"/>
          </a:xfrm>
          <a:prstGeom prst="rect">
            <a:avLst/>
          </a:prstGeom>
        </p:spPr>
      </p:pic>
      <p:sp>
        <p:nvSpPr>
          <p:cNvPr id="4" name="Slide Number Placeholder 5">
            <a:extLst>
              <a:ext uri="{FF2B5EF4-FFF2-40B4-BE49-F238E27FC236}">
                <a16:creationId xmlns:a16="http://schemas.microsoft.com/office/drawing/2014/main" id="{980B77D6-17A8-4BFF-8571-BE5BCE9EC485}"/>
              </a:ext>
            </a:extLst>
          </p:cNvPr>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27D4DA-CA93-4100-9923-91CA0C97AC6D}" type="slidenum">
              <a:rPr lang="en-GB" smtClean="0"/>
              <a:pPr/>
              <a:t>24</a:t>
            </a:fld>
            <a:endParaRPr lang="en-GB"/>
          </a:p>
        </p:txBody>
      </p:sp>
      <p:sp>
        <p:nvSpPr>
          <p:cNvPr id="6" name="Rectangle 5">
            <a:extLst>
              <a:ext uri="{FF2B5EF4-FFF2-40B4-BE49-F238E27FC236}">
                <a16:creationId xmlns:a16="http://schemas.microsoft.com/office/drawing/2014/main" id="{45C3921F-B7D6-4A37-9100-675A0BEE7F98}"/>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61FAB8C9-DE6C-4738-9F31-9C50466BA852}"/>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8" name="Picture 7">
            <a:extLst>
              <a:ext uri="{FF2B5EF4-FFF2-40B4-BE49-F238E27FC236}">
                <a16:creationId xmlns:a16="http://schemas.microsoft.com/office/drawing/2014/main" id="{31C94D2E-64A8-40A1-80F9-038AF25829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887" y="6307042"/>
            <a:ext cx="461665" cy="461665"/>
          </a:xfrm>
          <a:prstGeom prst="rect">
            <a:avLst/>
          </a:prstGeom>
        </p:spPr>
      </p:pic>
    </p:spTree>
    <p:extLst>
      <p:ext uri="{BB962C8B-B14F-4D97-AF65-F5344CB8AC3E}">
        <p14:creationId xmlns:p14="http://schemas.microsoft.com/office/powerpoint/2010/main" val="32924650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A44F7F-03FE-E42D-964F-84F1ADE5F7F7}"/>
              </a:ext>
            </a:extLst>
          </p:cNvPr>
          <p:cNvSpPr txBox="1"/>
          <p:nvPr/>
        </p:nvSpPr>
        <p:spPr>
          <a:xfrm>
            <a:off x="251520" y="260648"/>
            <a:ext cx="7632848" cy="652807"/>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3600" b="1" i="0" u="none" strike="noStrike" kern="1200" cap="none" spc="0" normalizeH="0" baseline="0" noProof="0">
                <a:ln>
                  <a:noFill/>
                </a:ln>
                <a:solidFill>
                  <a:srgbClr val="FF0000"/>
                </a:solidFill>
                <a:effectLst/>
                <a:uLnTx/>
                <a:uFillTx/>
                <a:latin typeface="Comic Sans MS" panose="030F0702030302020204" pitchFamily="66" charset="0"/>
                <a:ea typeface="Calibri" panose="020F0502020204030204" pitchFamily="34" charset="0"/>
                <a:cs typeface="Times New Roman" panose="02020603050405020304" pitchFamily="18" charset="0"/>
              </a:rPr>
              <a:t>Myth vs Reality</a:t>
            </a:r>
          </a:p>
        </p:txBody>
      </p:sp>
      <p:sp>
        <p:nvSpPr>
          <p:cNvPr id="6" name="TextBox 5">
            <a:extLst>
              <a:ext uri="{FF2B5EF4-FFF2-40B4-BE49-F238E27FC236}">
                <a16:creationId xmlns:a16="http://schemas.microsoft.com/office/drawing/2014/main" id="{7D0709C8-E6F7-B4B7-F512-3321214DFEB7}"/>
              </a:ext>
            </a:extLst>
          </p:cNvPr>
          <p:cNvSpPr txBox="1"/>
          <p:nvPr/>
        </p:nvSpPr>
        <p:spPr>
          <a:xfrm>
            <a:off x="226368" y="1113541"/>
            <a:ext cx="7627206" cy="1200329"/>
          </a:xfrm>
          <a:prstGeom prst="rect">
            <a:avLst/>
          </a:prstGeom>
          <a:noFill/>
        </p:spPr>
        <p:txBody>
          <a:bodyPr wrap="square" lIns="91440" tIns="45720" rIns="91440" bIns="45720" rtlCol="0" anchor="t">
            <a:spAutoFit/>
          </a:bodyPr>
          <a:lstStyle/>
          <a:p>
            <a:pPr>
              <a:defRPr/>
            </a:pPr>
            <a:r>
              <a:rPr lang="en-GB" sz="2400" dirty="0">
                <a:solidFill>
                  <a:prstClr val="black"/>
                </a:solidFill>
                <a:latin typeface="Comic Sans MS"/>
                <a:ea typeface="Kozuka Gothic Pro B"/>
                <a:cs typeface="Calibri"/>
              </a:rPr>
              <a:t>All samurai</a:t>
            </a:r>
            <a:r>
              <a:rPr kumimoji="0" lang="en-GB" sz="2400" b="0" i="0" u="none" strike="noStrike" kern="1200" cap="none" spc="0" normalizeH="0" baseline="0" noProof="0" dirty="0">
                <a:ln>
                  <a:noFill/>
                </a:ln>
                <a:solidFill>
                  <a:prstClr val="black"/>
                </a:solidFill>
                <a:effectLst/>
                <a:uLnTx/>
                <a:uFillTx/>
                <a:latin typeface="Comic Sans MS"/>
                <a:ea typeface="Kozuka Gothic Pro B"/>
                <a:cs typeface="Calibri"/>
              </a:rPr>
              <a:t> </a:t>
            </a:r>
            <a:r>
              <a:rPr lang="en-GB" sz="2400" dirty="0">
                <a:solidFill>
                  <a:prstClr val="black"/>
                </a:solidFill>
                <a:latin typeface="Comic Sans MS"/>
                <a:ea typeface="Kozuka Gothic Pro B"/>
                <a:cs typeface="Calibri"/>
              </a:rPr>
              <a:t>wore fancy armour and helmets with incredibly detailed designs in battle. They always wanted to look their best even when fighting!</a:t>
            </a:r>
            <a:endParaRPr lang="en-US"/>
          </a:p>
        </p:txBody>
      </p:sp>
      <p:sp>
        <p:nvSpPr>
          <p:cNvPr id="3" name="TextBox 2">
            <a:extLst>
              <a:ext uri="{FF2B5EF4-FFF2-40B4-BE49-F238E27FC236}">
                <a16:creationId xmlns:a16="http://schemas.microsoft.com/office/drawing/2014/main" id="{B627FCAD-4EEA-6608-F357-ED41D28CA33F}"/>
              </a:ext>
            </a:extLst>
          </p:cNvPr>
          <p:cNvSpPr txBox="1"/>
          <p:nvPr/>
        </p:nvSpPr>
        <p:spPr>
          <a:xfrm>
            <a:off x="226368" y="2420888"/>
            <a:ext cx="5040560" cy="1077218"/>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a:solidFill>
                  <a:srgbClr val="FF0000"/>
                </a:solidFill>
                <a:latin typeface="Comic Sans MS"/>
                <a:ea typeface="Kozuka Gothic Pro B"/>
                <a:cs typeface="Calibri"/>
              </a:rPr>
              <a:t>MYTH</a:t>
            </a:r>
            <a:r>
              <a:rPr kumimoji="0" lang="en-GB" sz="3200" b="1" i="0" u="none" strike="noStrike" kern="1200" cap="none" spc="0" normalizeH="0" baseline="0" noProof="0">
                <a:ln>
                  <a:noFill/>
                </a:ln>
                <a:solidFill>
                  <a:srgbClr val="FF0000"/>
                </a:solidFill>
                <a:effectLst/>
                <a:uLnTx/>
                <a:uFillTx/>
                <a:latin typeface="Comic Sans MS"/>
                <a:ea typeface="Kozuka Gothic Pro B"/>
                <a:cs typeface="Calibri"/>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a:ln>
                <a:noFill/>
              </a:ln>
              <a:solidFill>
                <a:srgbClr val="339933"/>
              </a:solidFill>
              <a:effectLst/>
              <a:uLnTx/>
              <a:uFillTx/>
              <a:latin typeface="Comic Sans MS" panose="030F0702030302020204" pitchFamily="66" charset="0"/>
              <a:ea typeface="Kozuka Gothic Pro B" pitchFamily="34" charset="-128"/>
              <a:cs typeface="Calibri" panose="020F0502020204030204" pitchFamily="34" charset="0"/>
            </a:endParaRPr>
          </a:p>
        </p:txBody>
      </p:sp>
      <p:sp>
        <p:nvSpPr>
          <p:cNvPr id="5" name="TextBox 4">
            <a:extLst>
              <a:ext uri="{FF2B5EF4-FFF2-40B4-BE49-F238E27FC236}">
                <a16:creationId xmlns:a16="http://schemas.microsoft.com/office/drawing/2014/main" id="{E37D4CC3-C67E-532E-A0F1-FF6E6798CE95}"/>
              </a:ext>
            </a:extLst>
          </p:cNvPr>
          <p:cNvSpPr txBox="1"/>
          <p:nvPr/>
        </p:nvSpPr>
        <p:spPr>
          <a:xfrm>
            <a:off x="222766" y="3068960"/>
            <a:ext cx="5227464" cy="2308324"/>
          </a:xfrm>
          <a:prstGeom prst="rect">
            <a:avLst/>
          </a:prstGeom>
          <a:noFill/>
        </p:spPr>
        <p:txBody>
          <a:bodyPr wrap="square" lIns="91440" tIns="45720" rIns="91440" bIns="45720" rtlCol="0" anchor="t">
            <a:spAutoFit/>
          </a:bodyPr>
          <a:lstStyle/>
          <a:p>
            <a:pPr>
              <a:defRPr/>
            </a:pPr>
            <a:r>
              <a:rPr lang="en-GB" sz="2400" dirty="0">
                <a:solidFill>
                  <a:prstClr val="black"/>
                </a:solidFill>
                <a:latin typeface="Comic Sans MS"/>
                <a:ea typeface="Kozuka Gothic Pro B"/>
                <a:cs typeface="Calibri"/>
              </a:rPr>
              <a:t>Many of the armour and helmets we see in museums were not ones that samurai would actually wear in battle. Instead, samurai displayed these elaborate suits of armour and helmets to show off.</a:t>
            </a:r>
            <a:endParaRPr lang="en-US" dirty="0">
              <a:solidFill>
                <a:prstClr val="black"/>
              </a:solidFill>
            </a:endParaRPr>
          </a:p>
        </p:txBody>
      </p:sp>
      <p:pic>
        <p:nvPicPr>
          <p:cNvPr id="4" name="Picture 3" descr="A small statue of a warrior&#10;&#10;AI-generated content may be incorrect.">
            <a:extLst>
              <a:ext uri="{FF2B5EF4-FFF2-40B4-BE49-F238E27FC236}">
                <a16:creationId xmlns:a16="http://schemas.microsoft.com/office/drawing/2014/main" id="{DB469AFA-F21C-4D6B-479E-53281EC573A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617954" y="2949677"/>
            <a:ext cx="3148652" cy="2824634"/>
          </a:xfrm>
          <a:prstGeom prst="rect">
            <a:avLst/>
          </a:prstGeom>
        </p:spPr>
      </p:pic>
      <p:sp>
        <p:nvSpPr>
          <p:cNvPr id="7" name="Slide Number Placeholder 5">
            <a:extLst>
              <a:ext uri="{FF2B5EF4-FFF2-40B4-BE49-F238E27FC236}">
                <a16:creationId xmlns:a16="http://schemas.microsoft.com/office/drawing/2014/main" id="{CB88CA5E-7C2A-40D4-8A8F-A36D80F11CE4}"/>
              </a:ext>
            </a:extLst>
          </p:cNvPr>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27D4DA-CA93-4100-9923-91CA0C97AC6D}" type="slidenum">
              <a:rPr lang="en-GB" smtClean="0"/>
              <a:pPr/>
              <a:t>25</a:t>
            </a:fld>
            <a:endParaRPr lang="en-GB"/>
          </a:p>
        </p:txBody>
      </p:sp>
      <p:sp>
        <p:nvSpPr>
          <p:cNvPr id="8" name="Rectangle 7">
            <a:extLst>
              <a:ext uri="{FF2B5EF4-FFF2-40B4-BE49-F238E27FC236}">
                <a16:creationId xmlns:a16="http://schemas.microsoft.com/office/drawing/2014/main" id="{8A8E3F37-C141-4FE6-A6DA-9493CCCBC478}"/>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F3240C84-B03E-42B2-AD46-B997542D67E9}"/>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10" name="Picture 9">
            <a:extLst>
              <a:ext uri="{FF2B5EF4-FFF2-40B4-BE49-F238E27FC236}">
                <a16:creationId xmlns:a16="http://schemas.microsoft.com/office/drawing/2014/main" id="{0D1AA2E7-C689-4D81-9FCA-CDE6E17B31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887" y="6307042"/>
            <a:ext cx="461665" cy="461665"/>
          </a:xfrm>
          <a:prstGeom prst="rect">
            <a:avLst/>
          </a:prstGeom>
        </p:spPr>
      </p:pic>
    </p:spTree>
    <p:extLst>
      <p:ext uri="{BB962C8B-B14F-4D97-AF65-F5344CB8AC3E}">
        <p14:creationId xmlns:p14="http://schemas.microsoft.com/office/powerpoint/2010/main" val="90229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A44F7F-03FE-E42D-964F-84F1ADE5F7F7}"/>
              </a:ext>
            </a:extLst>
          </p:cNvPr>
          <p:cNvSpPr txBox="1"/>
          <p:nvPr/>
        </p:nvSpPr>
        <p:spPr>
          <a:xfrm>
            <a:off x="251520" y="260648"/>
            <a:ext cx="7632848" cy="652807"/>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3600" b="1" i="0" u="none" strike="noStrike" kern="1200" cap="none" spc="0" normalizeH="0" baseline="0" noProof="0">
                <a:ln>
                  <a:noFill/>
                </a:ln>
                <a:solidFill>
                  <a:srgbClr val="FF0000"/>
                </a:solidFill>
                <a:effectLst/>
                <a:uLnTx/>
                <a:uFillTx/>
                <a:latin typeface="Comic Sans MS" panose="030F0702030302020204" pitchFamily="66" charset="0"/>
                <a:ea typeface="Calibri" panose="020F0502020204030204" pitchFamily="34" charset="0"/>
                <a:cs typeface="Times New Roman" panose="02020603050405020304" pitchFamily="18" charset="0"/>
              </a:rPr>
              <a:t>Myth vs Reality</a:t>
            </a:r>
          </a:p>
        </p:txBody>
      </p:sp>
      <p:sp>
        <p:nvSpPr>
          <p:cNvPr id="6" name="TextBox 5">
            <a:extLst>
              <a:ext uri="{FF2B5EF4-FFF2-40B4-BE49-F238E27FC236}">
                <a16:creationId xmlns:a16="http://schemas.microsoft.com/office/drawing/2014/main" id="{7D0709C8-E6F7-B4B7-F512-3321214DFEB7}"/>
              </a:ext>
            </a:extLst>
          </p:cNvPr>
          <p:cNvSpPr txBox="1"/>
          <p:nvPr/>
        </p:nvSpPr>
        <p:spPr>
          <a:xfrm>
            <a:off x="226368" y="1113541"/>
            <a:ext cx="7627206" cy="1200329"/>
          </a:xfrm>
          <a:prstGeom prst="rect">
            <a:avLst/>
          </a:prstGeom>
          <a:noFill/>
        </p:spPr>
        <p:txBody>
          <a:bodyPr wrap="square" lIns="91440" tIns="45720" rIns="91440" bIns="45720" rtlCol="0" anchor="t">
            <a:spAutoFit/>
          </a:bodyPr>
          <a:lstStyle/>
          <a:p>
            <a:pPr>
              <a:defRPr/>
            </a:pPr>
            <a:r>
              <a:rPr kumimoji="0" lang="en-GB" sz="2400" i="0" u="none" strike="noStrike" kern="1200" cap="none" spc="0" normalizeH="0" baseline="0" noProof="0">
                <a:ln>
                  <a:noFill/>
                </a:ln>
                <a:solidFill>
                  <a:prstClr val="black"/>
                </a:solidFill>
                <a:effectLst/>
                <a:uLnTx/>
                <a:uFillTx/>
                <a:latin typeface="Comic Sans MS" panose="030F0702030302020204" pitchFamily="66" charset="0"/>
                <a:ea typeface="Kozuka Gothic Pro B" pitchFamily="34" charset="-128"/>
                <a:cs typeface="Calibri" panose="020F0502020204030204" pitchFamily="34" charset="0"/>
              </a:rPr>
              <a:t>Not all samurai were male</a:t>
            </a:r>
            <a:r>
              <a:rPr kumimoji="0" lang="en-GB" sz="2400" i="0" u="none" strike="noStrike" kern="1200" cap="none" spc="0" normalizeH="0" noProof="0">
                <a:ln>
                  <a:noFill/>
                </a:ln>
                <a:solidFill>
                  <a:prstClr val="black"/>
                </a:solidFill>
                <a:effectLst/>
                <a:uLnTx/>
                <a:uFillTx/>
                <a:latin typeface="Comic Sans MS" panose="030F0702030302020204" pitchFamily="66" charset="0"/>
                <a:ea typeface="Kozuka Gothic Pro B" pitchFamily="34" charset="-128"/>
                <a:cs typeface="Calibri" panose="020F0502020204030204" pitchFamily="34" charset="0"/>
              </a:rPr>
              <a:t> – there were also female samurai, some of whom did train in martial combat.</a:t>
            </a:r>
            <a:endParaRPr lang="en-US"/>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omic Sans MS" panose="030F0702030302020204" pitchFamily="66" charset="0"/>
              <a:ea typeface="Kozuka Gothic Pro B" pitchFamily="34" charset="-128"/>
              <a:cs typeface="Calibri" panose="020F0502020204030204" pitchFamily="34" charset="0"/>
            </a:endParaRPr>
          </a:p>
        </p:txBody>
      </p:sp>
      <p:sp>
        <p:nvSpPr>
          <p:cNvPr id="3" name="TextBox 2">
            <a:extLst>
              <a:ext uri="{FF2B5EF4-FFF2-40B4-BE49-F238E27FC236}">
                <a16:creationId xmlns:a16="http://schemas.microsoft.com/office/drawing/2014/main" id="{B627FCAD-4EEA-6608-F357-ED41D28CA33F}"/>
              </a:ext>
            </a:extLst>
          </p:cNvPr>
          <p:cNvSpPr txBox="1"/>
          <p:nvPr/>
        </p:nvSpPr>
        <p:spPr>
          <a:xfrm>
            <a:off x="247534" y="2316092"/>
            <a:ext cx="4320895" cy="1108968"/>
          </a:xfrm>
          <a:prstGeom prst="rect">
            <a:avLst/>
          </a:prstGeom>
          <a:noFill/>
        </p:spPr>
        <p:txBody>
          <a:bodyPr wrap="square" lIns="91440" tIns="45720" rIns="91440" bIns="45720" rtlCol="0" anchor="t">
            <a:spAutoFit/>
          </a:bodyPr>
          <a:lstStyle/>
          <a:p>
            <a:pPr algn="ctr">
              <a:defRPr/>
            </a:pPr>
            <a:r>
              <a:rPr lang="en-GB" sz="3200" b="1">
                <a:solidFill>
                  <a:srgbClr val="339933"/>
                </a:solidFill>
                <a:latin typeface="Comic Sans MS"/>
                <a:ea typeface="Kozuka Gothic Pro B"/>
                <a:cs typeface="Calibri"/>
              </a:rPr>
              <a:t>REALITY!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a:ln>
                <a:noFill/>
              </a:ln>
              <a:solidFill>
                <a:srgbClr val="339933"/>
              </a:solidFill>
              <a:effectLst/>
              <a:uLnTx/>
              <a:uFillTx/>
              <a:latin typeface="Comic Sans MS" panose="030F0702030302020204" pitchFamily="66" charset="0"/>
              <a:ea typeface="Kozuka Gothic Pro B" pitchFamily="34" charset="-128"/>
              <a:cs typeface="Calibri" panose="020F0502020204030204" pitchFamily="34" charset="0"/>
            </a:endParaRPr>
          </a:p>
        </p:txBody>
      </p:sp>
      <p:sp>
        <p:nvSpPr>
          <p:cNvPr id="5" name="TextBox 4">
            <a:extLst>
              <a:ext uri="{FF2B5EF4-FFF2-40B4-BE49-F238E27FC236}">
                <a16:creationId xmlns:a16="http://schemas.microsoft.com/office/drawing/2014/main" id="{E37D4CC3-C67E-532E-A0F1-FF6E6798CE95}"/>
              </a:ext>
            </a:extLst>
          </p:cNvPr>
          <p:cNvSpPr txBox="1"/>
          <p:nvPr/>
        </p:nvSpPr>
        <p:spPr>
          <a:xfrm>
            <a:off x="251520" y="3234860"/>
            <a:ext cx="4775977" cy="2308324"/>
          </a:xfrm>
          <a:prstGeom prst="rect">
            <a:avLst/>
          </a:prstGeom>
          <a:noFill/>
        </p:spPr>
        <p:txBody>
          <a:bodyPr wrap="square" lIns="91440" tIns="45720" rIns="91440" bIns="45720" rtlCol="0" anchor="t">
            <a:spAutoFit/>
          </a:bodyPr>
          <a:lstStyle/>
          <a:p>
            <a:pPr>
              <a:defRPr/>
            </a:pPr>
            <a:r>
              <a:rPr lang="en-GB" sz="2400" dirty="0">
                <a:solidFill>
                  <a:prstClr val="black"/>
                </a:solidFill>
                <a:latin typeface="Comic Sans MS"/>
                <a:ea typeface="Kozuka Gothic Pro B"/>
                <a:cs typeface="Calibri"/>
              </a:rPr>
              <a:t>Half of the samurai class were women. </a:t>
            </a:r>
            <a:endParaRPr lang="en-US" dirty="0">
              <a:solidFill>
                <a:prstClr val="black"/>
              </a:solidFill>
              <a:latin typeface="Comic Sans MS"/>
              <a:ea typeface="Kozuka Gothic Pro B"/>
              <a:cs typeface="Calibri"/>
            </a:endParaRPr>
          </a:p>
          <a:p>
            <a:pPr>
              <a:defRPr/>
            </a:pPr>
            <a:endParaRPr lang="en-GB" sz="2400" dirty="0">
              <a:solidFill>
                <a:prstClr val="black"/>
              </a:solidFill>
              <a:latin typeface="Comic Sans MS"/>
              <a:ea typeface="Kozuka Gothic Pro B"/>
              <a:cs typeface="Calibri"/>
            </a:endParaRPr>
          </a:p>
          <a:p>
            <a:pPr>
              <a:defRPr/>
            </a:pPr>
            <a:r>
              <a:rPr lang="en-GB" sz="2400" dirty="0">
                <a:solidFill>
                  <a:prstClr val="black"/>
                </a:solidFill>
                <a:latin typeface="Comic Sans MS"/>
                <a:ea typeface="Kozuka Gothic Pro B"/>
                <a:cs typeface="Calibri"/>
              </a:rPr>
              <a:t>In earlier times, some female samurai trained to be able to fight, too.</a:t>
            </a:r>
            <a:endParaRPr lang="en-US">
              <a:solidFill>
                <a:prstClr val="black"/>
              </a:solidFill>
              <a:latin typeface="Comic Sans MS"/>
              <a:ea typeface="Kozuka Gothic Pro B"/>
              <a:cs typeface="Calibri"/>
            </a:endParaRPr>
          </a:p>
        </p:txBody>
      </p:sp>
      <p:pic>
        <p:nvPicPr>
          <p:cNvPr id="8" name="Picture 7" descr="A person holding a sword&#10;&#10;Description automatically generated">
            <a:extLst>
              <a:ext uri="{FF2B5EF4-FFF2-40B4-BE49-F238E27FC236}">
                <a16:creationId xmlns:a16="http://schemas.microsoft.com/office/drawing/2014/main" id="{4DE54FF7-3C5F-811F-2E15-62B01CC692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30628" y="2239186"/>
            <a:ext cx="1989120" cy="2857707"/>
          </a:xfrm>
          <a:prstGeom prst="rect">
            <a:avLst/>
          </a:prstGeom>
        </p:spPr>
      </p:pic>
      <p:pic>
        <p:nvPicPr>
          <p:cNvPr id="4" name="Picture 3" descr="File:Nakanotakekobw.jpg">
            <a:extLst>
              <a:ext uri="{FF2B5EF4-FFF2-40B4-BE49-F238E27FC236}">
                <a16:creationId xmlns:a16="http://schemas.microsoft.com/office/drawing/2014/main" id="{61061E8D-D3AC-F38B-8BC1-79EFD2AE964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19650" y="3235485"/>
            <a:ext cx="1981200" cy="2789449"/>
          </a:xfrm>
          <a:prstGeom prst="rect">
            <a:avLst/>
          </a:prstGeom>
        </p:spPr>
      </p:pic>
      <p:sp>
        <p:nvSpPr>
          <p:cNvPr id="9" name="Slide Number Placeholder 5">
            <a:extLst>
              <a:ext uri="{FF2B5EF4-FFF2-40B4-BE49-F238E27FC236}">
                <a16:creationId xmlns:a16="http://schemas.microsoft.com/office/drawing/2014/main" id="{A3670BEF-5043-4602-B657-83D255B5A46F}"/>
              </a:ext>
            </a:extLst>
          </p:cNvPr>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27D4DA-CA93-4100-9923-91CA0C97AC6D}" type="slidenum">
              <a:rPr lang="en-GB" smtClean="0"/>
              <a:pPr/>
              <a:t>26</a:t>
            </a:fld>
            <a:endParaRPr lang="en-GB"/>
          </a:p>
        </p:txBody>
      </p:sp>
      <p:sp>
        <p:nvSpPr>
          <p:cNvPr id="10" name="Rectangle 9">
            <a:extLst>
              <a:ext uri="{FF2B5EF4-FFF2-40B4-BE49-F238E27FC236}">
                <a16:creationId xmlns:a16="http://schemas.microsoft.com/office/drawing/2014/main" id="{29E1BE0B-80E5-456B-AFA1-3919B89B3C8E}"/>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EF0000C4-9CD4-49FC-A64A-F96BC0E3A5BD}"/>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12" name="Picture 11">
            <a:extLst>
              <a:ext uri="{FF2B5EF4-FFF2-40B4-BE49-F238E27FC236}">
                <a16:creationId xmlns:a16="http://schemas.microsoft.com/office/drawing/2014/main" id="{9DD0E0AD-E946-464E-841D-29F32D7DBB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887" y="6307042"/>
            <a:ext cx="461665" cy="461665"/>
          </a:xfrm>
          <a:prstGeom prst="rect">
            <a:avLst/>
          </a:prstGeom>
        </p:spPr>
      </p:pic>
    </p:spTree>
    <p:extLst>
      <p:ext uri="{BB962C8B-B14F-4D97-AF65-F5344CB8AC3E}">
        <p14:creationId xmlns:p14="http://schemas.microsoft.com/office/powerpoint/2010/main" val="1816755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A44F7F-03FE-E42D-964F-84F1ADE5F7F7}"/>
              </a:ext>
            </a:extLst>
          </p:cNvPr>
          <p:cNvSpPr txBox="1"/>
          <p:nvPr/>
        </p:nvSpPr>
        <p:spPr>
          <a:xfrm>
            <a:off x="251520" y="260648"/>
            <a:ext cx="7632848" cy="652807"/>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3600" b="1">
                <a:solidFill>
                  <a:srgbClr val="FF0000"/>
                </a:solidFill>
                <a:latin typeface="Comic Sans MS" panose="030F0702030302020204" pitchFamily="66" charset="0"/>
                <a:ea typeface="Calibri" panose="020F0502020204030204" pitchFamily="34" charset="0"/>
                <a:cs typeface="Times New Roman" panose="02020603050405020304" pitchFamily="18" charset="0"/>
              </a:rPr>
              <a:t>Myth vs Reality</a:t>
            </a:r>
            <a:endParaRPr kumimoji="0" lang="en-GB" sz="3600" b="1" i="0" u="none" strike="noStrike" kern="1200" cap="none" spc="0" normalizeH="0" baseline="0" noProof="0">
              <a:ln>
                <a:noFill/>
              </a:ln>
              <a:solidFill>
                <a:srgbClr val="FF0000"/>
              </a:solidFill>
              <a:effectLst/>
              <a:uLnTx/>
              <a:uFillTx/>
              <a:latin typeface="Comic Sans MS" panose="030F0702030302020204" pitchFamily="66"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7D0709C8-E6F7-B4B7-F512-3321214DFEB7}"/>
              </a:ext>
            </a:extLst>
          </p:cNvPr>
          <p:cNvSpPr txBox="1"/>
          <p:nvPr/>
        </p:nvSpPr>
        <p:spPr>
          <a:xfrm>
            <a:off x="251520" y="999645"/>
            <a:ext cx="7627206" cy="1569660"/>
          </a:xfrm>
          <a:prstGeom prst="rect">
            <a:avLst/>
          </a:prstGeom>
          <a:noFill/>
        </p:spPr>
        <p:txBody>
          <a:bodyPr wrap="square" lIns="91440" tIns="45720" rIns="91440" bIns="4572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latin typeface="Comic Sans MS"/>
                <a:ea typeface="Kozuka Gothic Pro B"/>
                <a:cs typeface="Calibri"/>
              </a:rPr>
              <a:t>Samurai were not just trained as warriors</a:t>
            </a:r>
            <a:r>
              <a:rPr kumimoji="0" lang="en-GB" sz="2400" i="0" u="none" strike="noStrike" kern="1200" cap="none" spc="0" normalizeH="0" noProof="0" dirty="0">
                <a:ln>
                  <a:noFill/>
                </a:ln>
                <a:solidFill>
                  <a:prstClr val="black"/>
                </a:solidFill>
                <a:effectLst/>
                <a:uLnTx/>
                <a:uFillTx/>
                <a:latin typeface="Comic Sans MS"/>
                <a:ea typeface="Kozuka Gothic Pro B"/>
                <a:cs typeface="Calibri"/>
              </a:rPr>
              <a:t>; they carried out many other roles in society. </a:t>
            </a:r>
            <a:br>
              <a:rPr lang="en-GB" sz="2400" i="0" u="none" strike="noStrike" kern="1200" cap="none" spc="0" normalizeH="0" noProof="0" dirty="0">
                <a:ln>
                  <a:noFill/>
                </a:ln>
                <a:effectLst/>
                <a:uLnTx/>
                <a:uFillTx/>
                <a:latin typeface="Comic Sans MS" panose="030F0702030302020204" pitchFamily="66" charset="0"/>
                <a:ea typeface="Kozuka Gothic Pro B" pitchFamily="34" charset="-128"/>
                <a:cs typeface="Calibri" panose="020F0502020204030204" pitchFamily="34" charset="0"/>
              </a:rPr>
            </a:br>
            <a:r>
              <a:rPr kumimoji="0" lang="en-GB" sz="2400" i="0" u="none" strike="noStrike" kern="1200" cap="none" spc="0" normalizeH="0" noProof="0" dirty="0">
                <a:ln>
                  <a:noFill/>
                </a:ln>
                <a:solidFill>
                  <a:prstClr val="black"/>
                </a:solidFill>
                <a:effectLst/>
                <a:uLnTx/>
                <a:uFillTx/>
                <a:latin typeface="Comic Sans MS"/>
                <a:ea typeface="Kozuka Gothic Pro B"/>
                <a:cs typeface="Calibri"/>
              </a:rPr>
              <a:t>Some were government officials, scholars, teachers, artists, and even masters of tea ceremonies.</a:t>
            </a:r>
            <a:endParaRPr lang="en-US" dirty="0">
              <a:solidFill>
                <a:prstClr val="black"/>
              </a:solidFill>
              <a:latin typeface="Comic Sans MS"/>
              <a:ea typeface="Kozuka Gothic Pro B"/>
              <a:cs typeface="Calibri"/>
            </a:endParaRPr>
          </a:p>
        </p:txBody>
      </p:sp>
      <p:sp>
        <p:nvSpPr>
          <p:cNvPr id="3" name="TextBox 2">
            <a:extLst>
              <a:ext uri="{FF2B5EF4-FFF2-40B4-BE49-F238E27FC236}">
                <a16:creationId xmlns:a16="http://schemas.microsoft.com/office/drawing/2014/main" id="{B627FCAD-4EEA-6608-F357-ED41D28CA33F}"/>
              </a:ext>
            </a:extLst>
          </p:cNvPr>
          <p:cNvSpPr txBox="1"/>
          <p:nvPr/>
        </p:nvSpPr>
        <p:spPr>
          <a:xfrm>
            <a:off x="226368" y="2655495"/>
            <a:ext cx="5040560" cy="58477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a:solidFill>
                  <a:srgbClr val="339933"/>
                </a:solidFill>
                <a:latin typeface="Comic Sans MS"/>
                <a:ea typeface="Kozuka Gothic Pro B"/>
                <a:cs typeface="Calibri"/>
              </a:rPr>
              <a:t>REALITY</a:t>
            </a:r>
            <a:r>
              <a:rPr kumimoji="0" lang="en-GB" sz="3200" b="1" i="0" u="none" strike="noStrike" kern="1200" cap="none" spc="0" normalizeH="0" baseline="0" noProof="0">
                <a:ln>
                  <a:noFill/>
                </a:ln>
                <a:solidFill>
                  <a:srgbClr val="339933"/>
                </a:solidFill>
                <a:effectLst/>
                <a:uLnTx/>
                <a:uFillTx/>
                <a:latin typeface="Comic Sans MS"/>
                <a:ea typeface="Kozuka Gothic Pro B"/>
                <a:cs typeface="Calibri"/>
              </a:rPr>
              <a:t>!</a:t>
            </a:r>
          </a:p>
        </p:txBody>
      </p:sp>
      <p:sp>
        <p:nvSpPr>
          <p:cNvPr id="5" name="TextBox 4">
            <a:extLst>
              <a:ext uri="{FF2B5EF4-FFF2-40B4-BE49-F238E27FC236}">
                <a16:creationId xmlns:a16="http://schemas.microsoft.com/office/drawing/2014/main" id="{E37D4CC3-C67E-532E-A0F1-FF6E6798CE95}"/>
              </a:ext>
            </a:extLst>
          </p:cNvPr>
          <p:cNvSpPr txBox="1"/>
          <p:nvPr/>
        </p:nvSpPr>
        <p:spPr>
          <a:xfrm>
            <a:off x="251520" y="3289953"/>
            <a:ext cx="5040560" cy="2308324"/>
          </a:xfrm>
          <a:prstGeom prst="rect">
            <a:avLst/>
          </a:prstGeom>
          <a:noFill/>
        </p:spPr>
        <p:txBody>
          <a:bodyPr wrap="square" lIns="91440" tIns="45720" rIns="91440" bIns="4572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latin typeface="Comic Sans MS"/>
                <a:ea typeface="Kozuka Gothic Pro B"/>
                <a:cs typeface="Calibri"/>
              </a:rPr>
              <a:t>The Edo Period was a particularly peaceful time in Japan’s history, after many years of war. </a:t>
            </a:r>
            <a:br>
              <a:rPr lang="en-GB" sz="2400" dirty="0">
                <a:latin typeface="Comic Sans MS" panose="030F0702030302020204" pitchFamily="66" charset="0"/>
                <a:ea typeface="Kozuka Gothic Pro B" pitchFamily="34" charset="-128"/>
                <a:cs typeface="Calibri" panose="020F0502020204030204" pitchFamily="34" charset="0"/>
              </a:rPr>
            </a:br>
            <a:br>
              <a:rPr lang="en-GB" sz="2400" dirty="0">
                <a:latin typeface="Comic Sans MS" panose="030F0702030302020204" pitchFamily="66" charset="0"/>
                <a:ea typeface="Kozuka Gothic Pro B" pitchFamily="34" charset="-128"/>
                <a:cs typeface="Calibri" panose="020F0502020204030204" pitchFamily="34" charset="0"/>
              </a:rPr>
            </a:br>
            <a:r>
              <a:rPr lang="en-GB" sz="2400" dirty="0">
                <a:solidFill>
                  <a:prstClr val="black"/>
                </a:solidFill>
                <a:latin typeface="Comic Sans MS"/>
                <a:ea typeface="Kozuka Gothic Pro B"/>
                <a:cs typeface="Calibri"/>
              </a:rPr>
              <a:t>During this time, samurai took on many different roles in society.</a:t>
            </a:r>
            <a:endParaRPr lang="en-US" dirty="0">
              <a:solidFill>
                <a:prstClr val="black"/>
              </a:solidFill>
              <a:latin typeface="Comic Sans MS"/>
              <a:ea typeface="Kozuka Gothic Pro B"/>
              <a:cs typeface="Calibri"/>
            </a:endParaRPr>
          </a:p>
        </p:txBody>
      </p:sp>
      <p:pic>
        <p:nvPicPr>
          <p:cNvPr id="4" name="Picture 3" descr="A person in a kimono sitting on a rug&#10;&#10;AI-generated content may be incorrect.">
            <a:extLst>
              <a:ext uri="{FF2B5EF4-FFF2-40B4-BE49-F238E27FC236}">
                <a16:creationId xmlns:a16="http://schemas.microsoft.com/office/drawing/2014/main" id="{EF28747B-B2D7-5510-0D2F-7FC65C3550D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49421" y="2655358"/>
            <a:ext cx="2219325" cy="3219450"/>
          </a:xfrm>
          <a:prstGeom prst="rect">
            <a:avLst/>
          </a:prstGeom>
        </p:spPr>
      </p:pic>
      <p:sp>
        <p:nvSpPr>
          <p:cNvPr id="7" name="Slide Number Placeholder 5">
            <a:extLst>
              <a:ext uri="{FF2B5EF4-FFF2-40B4-BE49-F238E27FC236}">
                <a16:creationId xmlns:a16="http://schemas.microsoft.com/office/drawing/2014/main" id="{831CDDF7-DB9C-4826-B045-9D6666160375}"/>
              </a:ext>
            </a:extLst>
          </p:cNvPr>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27D4DA-CA93-4100-9923-91CA0C97AC6D}" type="slidenum">
              <a:rPr lang="en-GB" smtClean="0"/>
              <a:pPr/>
              <a:t>27</a:t>
            </a:fld>
            <a:endParaRPr lang="en-GB"/>
          </a:p>
        </p:txBody>
      </p:sp>
      <p:sp>
        <p:nvSpPr>
          <p:cNvPr id="8" name="Rectangle 7">
            <a:extLst>
              <a:ext uri="{FF2B5EF4-FFF2-40B4-BE49-F238E27FC236}">
                <a16:creationId xmlns:a16="http://schemas.microsoft.com/office/drawing/2014/main" id="{6A17E89C-F1EC-4A1F-B0EE-9E8CDE226E85}"/>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D6A2E712-5CAC-428F-B07B-CE2227C13066}"/>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10" name="Picture 9">
            <a:extLst>
              <a:ext uri="{FF2B5EF4-FFF2-40B4-BE49-F238E27FC236}">
                <a16:creationId xmlns:a16="http://schemas.microsoft.com/office/drawing/2014/main" id="{20B30C9D-2EC6-4EAC-B833-F82546BE42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887" y="6307042"/>
            <a:ext cx="461665" cy="461665"/>
          </a:xfrm>
          <a:prstGeom prst="rect">
            <a:avLst/>
          </a:prstGeom>
        </p:spPr>
      </p:pic>
    </p:spTree>
    <p:extLst>
      <p:ext uri="{BB962C8B-B14F-4D97-AF65-F5344CB8AC3E}">
        <p14:creationId xmlns:p14="http://schemas.microsoft.com/office/powerpoint/2010/main" val="899111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A44F7F-03FE-E42D-964F-84F1ADE5F7F7}"/>
              </a:ext>
            </a:extLst>
          </p:cNvPr>
          <p:cNvSpPr txBox="1"/>
          <p:nvPr/>
        </p:nvSpPr>
        <p:spPr>
          <a:xfrm>
            <a:off x="251520" y="260648"/>
            <a:ext cx="7632848" cy="652807"/>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3600" b="1" i="0" u="none" strike="noStrike" kern="1200" cap="none" spc="0" normalizeH="0" baseline="0" noProof="0">
                <a:ln>
                  <a:noFill/>
                </a:ln>
                <a:solidFill>
                  <a:srgbClr val="FF0000"/>
                </a:solidFill>
                <a:effectLst/>
                <a:uLnTx/>
                <a:uFillTx/>
                <a:latin typeface="Comic Sans MS" panose="030F0702030302020204" pitchFamily="66" charset="0"/>
                <a:ea typeface="Calibri" panose="020F0502020204030204" pitchFamily="34" charset="0"/>
                <a:cs typeface="Times New Roman" panose="02020603050405020304" pitchFamily="18" charset="0"/>
              </a:rPr>
              <a:t>Myth vs Reality</a:t>
            </a:r>
          </a:p>
        </p:txBody>
      </p:sp>
      <p:sp>
        <p:nvSpPr>
          <p:cNvPr id="6" name="TextBox 5">
            <a:extLst>
              <a:ext uri="{FF2B5EF4-FFF2-40B4-BE49-F238E27FC236}">
                <a16:creationId xmlns:a16="http://schemas.microsoft.com/office/drawing/2014/main" id="{7D0709C8-E6F7-B4B7-F512-3321214DFEB7}"/>
              </a:ext>
            </a:extLst>
          </p:cNvPr>
          <p:cNvSpPr txBox="1"/>
          <p:nvPr/>
        </p:nvSpPr>
        <p:spPr>
          <a:xfrm>
            <a:off x="251520" y="999645"/>
            <a:ext cx="7627206" cy="1200329"/>
          </a:xfrm>
          <a:prstGeom prst="rect">
            <a:avLst/>
          </a:prstGeom>
          <a:noFill/>
        </p:spPr>
        <p:txBody>
          <a:bodyPr wrap="square" lIns="91440" tIns="45720" rIns="91440" bIns="45720" rtlCol="0" anchor="t">
            <a:spAutoFit/>
          </a:bodyPr>
          <a:lstStyle/>
          <a:p>
            <a:pPr>
              <a:defRPr/>
            </a:pPr>
            <a:r>
              <a:rPr kumimoji="0" lang="en-GB" sz="2400" b="0" i="0" u="none" strike="noStrike" kern="1200" cap="none" spc="0" normalizeH="0" baseline="0" noProof="0" dirty="0">
                <a:ln>
                  <a:noFill/>
                </a:ln>
                <a:solidFill>
                  <a:prstClr val="black"/>
                </a:solidFill>
                <a:effectLst/>
                <a:uLnTx/>
                <a:uFillTx/>
                <a:latin typeface="Comic Sans MS"/>
                <a:ea typeface="Kozuka Gothic Pro B"/>
                <a:cs typeface="Calibri"/>
              </a:rPr>
              <a:t>During the Edo Period, the samurai were considered to be </a:t>
            </a:r>
            <a:r>
              <a:rPr kumimoji="0" lang="en-GB" sz="2400" b="1" i="0" u="none" strike="noStrike" kern="1200" cap="none" spc="0" normalizeH="0" baseline="0" noProof="0" dirty="0">
                <a:ln>
                  <a:noFill/>
                </a:ln>
                <a:solidFill>
                  <a:prstClr val="black"/>
                </a:solidFill>
                <a:effectLst/>
                <a:uLnTx/>
                <a:uFillTx/>
                <a:latin typeface="Comic Sans MS"/>
                <a:ea typeface="Kozuka Gothic Pro B"/>
                <a:cs typeface="Calibri"/>
              </a:rPr>
              <a:t>upper class</a:t>
            </a:r>
            <a:r>
              <a:rPr kumimoji="0" lang="en-GB" sz="2400" b="0" i="0" u="none" strike="noStrike" kern="1200" cap="none" spc="0" normalizeH="0" baseline="0" noProof="0" dirty="0">
                <a:ln>
                  <a:noFill/>
                </a:ln>
                <a:solidFill>
                  <a:prstClr val="black"/>
                </a:solidFill>
                <a:effectLst/>
                <a:uLnTx/>
                <a:uFillTx/>
                <a:latin typeface="Comic Sans MS"/>
                <a:ea typeface="Kozuka Gothic Pro B"/>
                <a:cs typeface="Calibri"/>
              </a:rPr>
              <a:t> members of society</a:t>
            </a:r>
            <a:r>
              <a:rPr lang="en-GB" sz="2400" dirty="0">
                <a:solidFill>
                  <a:prstClr val="black"/>
                </a:solidFill>
                <a:latin typeface="Comic Sans MS"/>
                <a:ea typeface="Kozuka Gothic Pro B"/>
                <a:cs typeface="Calibri"/>
              </a:rPr>
              <a:t> who </a:t>
            </a:r>
            <a:r>
              <a:rPr lang="en-GB" sz="2400" b="1" dirty="0">
                <a:solidFill>
                  <a:prstClr val="black"/>
                </a:solidFill>
                <a:latin typeface="Comic Sans MS"/>
                <a:ea typeface="Kozuka Gothic Pro B"/>
                <a:cs typeface="Calibri"/>
              </a:rPr>
              <a:t>ruled</a:t>
            </a:r>
            <a:r>
              <a:rPr lang="en-GB" sz="2400" dirty="0">
                <a:solidFill>
                  <a:prstClr val="black"/>
                </a:solidFill>
                <a:latin typeface="Comic Sans MS"/>
                <a:ea typeface="Kozuka Gothic Pro B"/>
                <a:cs typeface="Calibri"/>
              </a:rPr>
              <a:t> over Japan.</a:t>
            </a:r>
            <a:endParaRPr lang="en-US">
              <a:solidFill>
                <a:prstClr val="black"/>
              </a:solidFill>
            </a:endParaRPr>
          </a:p>
        </p:txBody>
      </p:sp>
      <p:sp>
        <p:nvSpPr>
          <p:cNvPr id="3" name="TextBox 2">
            <a:extLst>
              <a:ext uri="{FF2B5EF4-FFF2-40B4-BE49-F238E27FC236}">
                <a16:creationId xmlns:a16="http://schemas.microsoft.com/office/drawing/2014/main" id="{B627FCAD-4EEA-6608-F357-ED41D28CA33F}"/>
              </a:ext>
            </a:extLst>
          </p:cNvPr>
          <p:cNvSpPr txBox="1"/>
          <p:nvPr/>
        </p:nvSpPr>
        <p:spPr>
          <a:xfrm>
            <a:off x="226368" y="2495465"/>
            <a:ext cx="5040560" cy="58477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a:solidFill>
                  <a:srgbClr val="339933"/>
                </a:solidFill>
                <a:latin typeface="Comic Sans MS"/>
                <a:ea typeface="Kozuka Gothic Pro B"/>
                <a:cs typeface="Calibri"/>
              </a:rPr>
              <a:t>REALITY</a:t>
            </a:r>
            <a:r>
              <a:rPr kumimoji="0" lang="en-GB" sz="3200" b="1" i="0" u="none" strike="noStrike" kern="1200" cap="none" spc="0" normalizeH="0" baseline="0" noProof="0">
                <a:ln>
                  <a:noFill/>
                </a:ln>
                <a:solidFill>
                  <a:srgbClr val="339933"/>
                </a:solidFill>
                <a:effectLst/>
                <a:uLnTx/>
                <a:uFillTx/>
                <a:latin typeface="Comic Sans MS"/>
                <a:ea typeface="Kozuka Gothic Pro B"/>
                <a:cs typeface="Calibri"/>
              </a:rPr>
              <a:t>!</a:t>
            </a:r>
          </a:p>
        </p:txBody>
      </p:sp>
      <p:sp>
        <p:nvSpPr>
          <p:cNvPr id="5" name="TextBox 4">
            <a:extLst>
              <a:ext uri="{FF2B5EF4-FFF2-40B4-BE49-F238E27FC236}">
                <a16:creationId xmlns:a16="http://schemas.microsoft.com/office/drawing/2014/main" id="{E37D4CC3-C67E-532E-A0F1-FF6E6798CE95}"/>
              </a:ext>
            </a:extLst>
          </p:cNvPr>
          <p:cNvSpPr txBox="1"/>
          <p:nvPr/>
        </p:nvSpPr>
        <p:spPr>
          <a:xfrm>
            <a:off x="251520" y="3289953"/>
            <a:ext cx="5040560" cy="1938992"/>
          </a:xfrm>
          <a:prstGeom prst="rect">
            <a:avLst/>
          </a:prstGeom>
          <a:noFill/>
        </p:spPr>
        <p:txBody>
          <a:bodyPr wrap="square" lIns="91440" tIns="45720" rIns="91440" bIns="45720" rtlCol="0" anchor="t">
            <a:spAutoFit/>
          </a:bodyPr>
          <a:lstStyle/>
          <a:p>
            <a:pPr>
              <a:defRPr/>
            </a:pPr>
            <a:r>
              <a:rPr lang="en-GB" sz="2400" dirty="0">
                <a:solidFill>
                  <a:prstClr val="black"/>
                </a:solidFill>
                <a:latin typeface="Comic Sans MS"/>
                <a:ea typeface="Kozuka Gothic Pro B"/>
                <a:cs typeface="Calibri"/>
              </a:rPr>
              <a:t>As mentioned previously, the samurai took on various important roles in society. They were the ruling class, with some being extremely wealthy and important.</a:t>
            </a:r>
            <a:endParaRPr lang="en-GB" sz="2400" b="0" i="0" u="none" strike="noStrike" kern="1200" cap="none" spc="0" normalizeH="0" baseline="0" noProof="0" dirty="0">
              <a:ln>
                <a:noFill/>
              </a:ln>
              <a:solidFill>
                <a:prstClr val="black"/>
              </a:solidFill>
              <a:effectLst/>
              <a:uLnTx/>
              <a:uFillTx/>
              <a:latin typeface="Comic Sans MS" panose="030F0702030302020204" pitchFamily="66" charset="0"/>
              <a:ea typeface="Kozuka Gothic Pro B" pitchFamily="34" charset="-128"/>
              <a:cs typeface="Calibri" panose="020F0502020204030204" pitchFamily="34" charset="0"/>
            </a:endParaRPr>
          </a:p>
        </p:txBody>
      </p:sp>
      <p:pic>
        <p:nvPicPr>
          <p:cNvPr id="4" name="Picture 3">
            <a:extLst>
              <a:ext uri="{FF2B5EF4-FFF2-40B4-BE49-F238E27FC236}">
                <a16:creationId xmlns:a16="http://schemas.microsoft.com/office/drawing/2014/main" id="{D18CC430-F574-CE20-B588-6E58DD84F6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53100" y="2017877"/>
            <a:ext cx="2666999" cy="3840478"/>
          </a:xfrm>
          <a:prstGeom prst="rect">
            <a:avLst/>
          </a:prstGeom>
        </p:spPr>
      </p:pic>
      <p:sp>
        <p:nvSpPr>
          <p:cNvPr id="7" name="Slide Number Placeholder 5">
            <a:extLst>
              <a:ext uri="{FF2B5EF4-FFF2-40B4-BE49-F238E27FC236}">
                <a16:creationId xmlns:a16="http://schemas.microsoft.com/office/drawing/2014/main" id="{D0594978-B523-4455-AA5C-B56EAFBBBA8A}"/>
              </a:ext>
            </a:extLst>
          </p:cNvPr>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27D4DA-CA93-4100-9923-91CA0C97AC6D}" type="slidenum">
              <a:rPr lang="en-GB" smtClean="0"/>
              <a:pPr/>
              <a:t>28</a:t>
            </a:fld>
            <a:endParaRPr lang="en-GB"/>
          </a:p>
        </p:txBody>
      </p:sp>
      <p:sp>
        <p:nvSpPr>
          <p:cNvPr id="8" name="Rectangle 7">
            <a:extLst>
              <a:ext uri="{FF2B5EF4-FFF2-40B4-BE49-F238E27FC236}">
                <a16:creationId xmlns:a16="http://schemas.microsoft.com/office/drawing/2014/main" id="{27BBAF09-9267-4B96-BA7A-A88AC14C442A}"/>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F62279A4-30F8-4489-8023-9968660683B7}"/>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10" name="Picture 9">
            <a:extLst>
              <a:ext uri="{FF2B5EF4-FFF2-40B4-BE49-F238E27FC236}">
                <a16:creationId xmlns:a16="http://schemas.microsoft.com/office/drawing/2014/main" id="{972F4C9C-906F-406C-B92C-E36280E9EE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887" y="6307042"/>
            <a:ext cx="461665" cy="461665"/>
          </a:xfrm>
          <a:prstGeom prst="rect">
            <a:avLst/>
          </a:prstGeom>
        </p:spPr>
      </p:pic>
    </p:spTree>
    <p:extLst>
      <p:ext uri="{BB962C8B-B14F-4D97-AF65-F5344CB8AC3E}">
        <p14:creationId xmlns:p14="http://schemas.microsoft.com/office/powerpoint/2010/main" val="53439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A44F7F-03FE-E42D-964F-84F1ADE5F7F7}"/>
              </a:ext>
            </a:extLst>
          </p:cNvPr>
          <p:cNvSpPr txBox="1"/>
          <p:nvPr/>
        </p:nvSpPr>
        <p:spPr>
          <a:xfrm>
            <a:off x="251520" y="260648"/>
            <a:ext cx="7632848" cy="652807"/>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3600" b="1" i="0" u="none" strike="noStrike" kern="1200" cap="none" spc="0" normalizeH="0" baseline="0" noProof="0">
                <a:ln>
                  <a:noFill/>
                </a:ln>
                <a:solidFill>
                  <a:srgbClr val="FF0000"/>
                </a:solidFill>
                <a:effectLst/>
                <a:uLnTx/>
                <a:uFillTx/>
                <a:latin typeface="Comic Sans MS" panose="030F0702030302020204" pitchFamily="66" charset="0"/>
                <a:ea typeface="Calibri" panose="020F0502020204030204" pitchFamily="34" charset="0"/>
                <a:cs typeface="Times New Roman" panose="02020603050405020304" pitchFamily="18" charset="0"/>
              </a:rPr>
              <a:t>Myth vs Reality</a:t>
            </a:r>
          </a:p>
        </p:txBody>
      </p:sp>
      <p:sp>
        <p:nvSpPr>
          <p:cNvPr id="6" name="TextBox 5">
            <a:extLst>
              <a:ext uri="{FF2B5EF4-FFF2-40B4-BE49-F238E27FC236}">
                <a16:creationId xmlns:a16="http://schemas.microsoft.com/office/drawing/2014/main" id="{7D0709C8-E6F7-B4B7-F512-3321214DFEB7}"/>
              </a:ext>
            </a:extLst>
          </p:cNvPr>
          <p:cNvSpPr txBox="1"/>
          <p:nvPr/>
        </p:nvSpPr>
        <p:spPr>
          <a:xfrm>
            <a:off x="226368" y="1113541"/>
            <a:ext cx="7627206" cy="1200329"/>
          </a:xfrm>
          <a:prstGeom prst="rect">
            <a:avLst/>
          </a:prstGeom>
          <a:noFill/>
        </p:spPr>
        <p:txBody>
          <a:bodyPr wrap="square" lIns="91440" tIns="45720" rIns="91440" bIns="45720" rtlCol="0" anchor="t">
            <a:spAutoFit/>
          </a:bodyPr>
          <a:lstStyle/>
          <a:p>
            <a:pPr>
              <a:defRPr/>
            </a:pPr>
            <a:r>
              <a:rPr kumimoji="0" lang="en-GB" sz="2400" i="0" u="none" strike="noStrike" kern="1200" cap="none" spc="0" normalizeH="0" baseline="0" noProof="0" dirty="0">
                <a:ln>
                  <a:noFill/>
                </a:ln>
                <a:solidFill>
                  <a:prstClr val="black"/>
                </a:solidFill>
                <a:effectLst/>
                <a:uLnTx/>
                <a:uFillTx/>
                <a:latin typeface="Comic Sans MS" panose="030F0702030302020204" pitchFamily="66" charset="0"/>
                <a:ea typeface="Kozuka Gothic Pro B" pitchFamily="34" charset="-128"/>
                <a:cs typeface="Calibri" panose="020F0502020204030204" pitchFamily="34" charset="0"/>
              </a:rPr>
              <a:t>Samurai</a:t>
            </a:r>
            <a:r>
              <a:rPr kumimoji="0" lang="en-GB" sz="2400" i="0" u="none" strike="noStrike" kern="1200" cap="none" spc="0" normalizeH="0" noProof="0" dirty="0">
                <a:ln>
                  <a:noFill/>
                </a:ln>
                <a:solidFill>
                  <a:prstClr val="black"/>
                </a:solidFill>
                <a:effectLst/>
                <a:uLnTx/>
                <a:uFillTx/>
                <a:latin typeface="Comic Sans MS" panose="030F0702030302020204" pitchFamily="66" charset="0"/>
                <a:ea typeface="Kozuka Gothic Pro B" pitchFamily="34" charset="-128"/>
                <a:cs typeface="Calibri" panose="020F0502020204030204" pitchFamily="34" charset="0"/>
              </a:rPr>
              <a:t> worked for lords and other important people who they would serve and fight for.</a:t>
            </a:r>
            <a:endParaRPr lang="en-US" dirty="0"/>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omic Sans MS" panose="030F0702030302020204" pitchFamily="66" charset="0"/>
              <a:ea typeface="Kozuka Gothic Pro B" pitchFamily="34" charset="-128"/>
              <a:cs typeface="Calibri" panose="020F0502020204030204" pitchFamily="34" charset="0"/>
            </a:endParaRPr>
          </a:p>
        </p:txBody>
      </p:sp>
      <p:sp>
        <p:nvSpPr>
          <p:cNvPr id="3" name="TextBox 2">
            <a:extLst>
              <a:ext uri="{FF2B5EF4-FFF2-40B4-BE49-F238E27FC236}">
                <a16:creationId xmlns:a16="http://schemas.microsoft.com/office/drawing/2014/main" id="{B627FCAD-4EEA-6608-F357-ED41D28CA33F}"/>
              </a:ext>
            </a:extLst>
          </p:cNvPr>
          <p:cNvSpPr txBox="1"/>
          <p:nvPr/>
        </p:nvSpPr>
        <p:spPr>
          <a:xfrm>
            <a:off x="226368" y="2152806"/>
            <a:ext cx="5040560" cy="1077218"/>
          </a:xfrm>
          <a:prstGeom prst="rect">
            <a:avLst/>
          </a:prstGeom>
          <a:noFill/>
        </p:spPr>
        <p:txBody>
          <a:bodyPr wrap="square" lIns="91440" tIns="45720" rIns="91440" bIns="45720" rtlCol="0" anchor="t">
            <a:spAutoFit/>
          </a:bodyPr>
          <a:lstStyle/>
          <a:p>
            <a:pPr algn="ctr">
              <a:defRPr/>
            </a:pPr>
            <a:r>
              <a:rPr lang="en-GB" sz="3200" b="1">
                <a:solidFill>
                  <a:srgbClr val="339933"/>
                </a:solidFill>
                <a:latin typeface="Comic Sans MS"/>
                <a:ea typeface="Kozuka Gothic Pro B"/>
                <a:cs typeface="Calibri"/>
              </a:rPr>
              <a:t>REALITY!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a:ln>
                <a:noFill/>
              </a:ln>
              <a:solidFill>
                <a:srgbClr val="339933"/>
              </a:solidFill>
              <a:effectLst/>
              <a:uLnTx/>
              <a:uFillTx/>
              <a:latin typeface="Comic Sans MS" panose="030F0702030302020204" pitchFamily="66" charset="0"/>
              <a:ea typeface="Kozuka Gothic Pro B" pitchFamily="34" charset="-128"/>
              <a:cs typeface="Calibri" panose="020F0502020204030204" pitchFamily="34" charset="0"/>
            </a:endParaRPr>
          </a:p>
        </p:txBody>
      </p:sp>
      <p:sp>
        <p:nvSpPr>
          <p:cNvPr id="5" name="TextBox 4">
            <a:extLst>
              <a:ext uri="{FF2B5EF4-FFF2-40B4-BE49-F238E27FC236}">
                <a16:creationId xmlns:a16="http://schemas.microsoft.com/office/drawing/2014/main" id="{E37D4CC3-C67E-532E-A0F1-FF6E6798CE95}"/>
              </a:ext>
            </a:extLst>
          </p:cNvPr>
          <p:cNvSpPr txBox="1"/>
          <p:nvPr/>
        </p:nvSpPr>
        <p:spPr>
          <a:xfrm>
            <a:off x="251520" y="3068960"/>
            <a:ext cx="5040560" cy="1938992"/>
          </a:xfrm>
          <a:prstGeom prst="rect">
            <a:avLst/>
          </a:prstGeom>
          <a:noFill/>
        </p:spPr>
        <p:txBody>
          <a:bodyPr wrap="square" lIns="91440" tIns="45720" rIns="91440" bIns="45720" rtlCol="0" anchor="t">
            <a:spAutoFit/>
          </a:bodyPr>
          <a:lstStyle/>
          <a:p>
            <a:pPr>
              <a:defRPr/>
            </a:pPr>
            <a:r>
              <a:rPr lang="en-GB" sz="2400" dirty="0">
                <a:solidFill>
                  <a:prstClr val="black"/>
                </a:solidFill>
                <a:latin typeface="Comic Sans MS"/>
                <a:ea typeface="Kozuka Gothic Pro B"/>
                <a:cs typeface="Calibri"/>
              </a:rPr>
              <a:t>Samurai would study and train from a young age in order to be able to serve society and their lord.</a:t>
            </a:r>
            <a:endParaRPr lang="en-US">
              <a:solidFill>
                <a:prstClr val="black"/>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omic Sans MS" panose="030F0702030302020204" pitchFamily="66" charset="0"/>
              <a:ea typeface="Kozuka Gothic Pro B" pitchFamily="34" charset="-128"/>
              <a:cs typeface="Calibri" panose="020F0502020204030204" pitchFamily="34" charset="0"/>
            </a:endParaRPr>
          </a:p>
        </p:txBody>
      </p:sp>
      <p:pic>
        <p:nvPicPr>
          <p:cNvPr id="7" name="Picture 6">
            <a:extLst>
              <a:ext uri="{FF2B5EF4-FFF2-40B4-BE49-F238E27FC236}">
                <a16:creationId xmlns:a16="http://schemas.microsoft.com/office/drawing/2014/main" id="{0C6F4589-FE72-ED02-C8D1-AAD0852AE1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12160" y="2348521"/>
            <a:ext cx="2250938" cy="3572918"/>
          </a:xfrm>
          <a:prstGeom prst="rect">
            <a:avLst/>
          </a:prstGeom>
        </p:spPr>
      </p:pic>
      <p:sp>
        <p:nvSpPr>
          <p:cNvPr id="8" name="Slide Number Placeholder 5">
            <a:extLst>
              <a:ext uri="{FF2B5EF4-FFF2-40B4-BE49-F238E27FC236}">
                <a16:creationId xmlns:a16="http://schemas.microsoft.com/office/drawing/2014/main" id="{B0164285-BB86-4424-B3C8-80B77BDB1313}"/>
              </a:ext>
            </a:extLst>
          </p:cNvPr>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27D4DA-CA93-4100-9923-91CA0C97AC6D}" type="slidenum">
              <a:rPr lang="en-GB" smtClean="0"/>
              <a:pPr/>
              <a:t>29</a:t>
            </a:fld>
            <a:endParaRPr lang="en-GB"/>
          </a:p>
        </p:txBody>
      </p:sp>
      <p:sp>
        <p:nvSpPr>
          <p:cNvPr id="9" name="Rectangle 8">
            <a:extLst>
              <a:ext uri="{FF2B5EF4-FFF2-40B4-BE49-F238E27FC236}">
                <a16:creationId xmlns:a16="http://schemas.microsoft.com/office/drawing/2014/main" id="{7FDEEF5F-3426-44B2-9EC1-42FF47C433FD}"/>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8EAD455E-B383-4A89-9E66-E748DAE0B18F}"/>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11" name="Picture 10">
            <a:extLst>
              <a:ext uri="{FF2B5EF4-FFF2-40B4-BE49-F238E27FC236}">
                <a16:creationId xmlns:a16="http://schemas.microsoft.com/office/drawing/2014/main" id="{AF4E01EF-C5AE-48B1-A316-8F34DDC9E2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887" y="6307042"/>
            <a:ext cx="461665" cy="461665"/>
          </a:xfrm>
          <a:prstGeom prst="rect">
            <a:avLst/>
          </a:prstGeom>
        </p:spPr>
      </p:pic>
    </p:spTree>
    <p:extLst>
      <p:ext uri="{BB962C8B-B14F-4D97-AF65-F5344CB8AC3E}">
        <p14:creationId xmlns:p14="http://schemas.microsoft.com/office/powerpoint/2010/main" val="2892687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hord 7">
            <a:extLst>
              <a:ext uri="{FF2B5EF4-FFF2-40B4-BE49-F238E27FC236}">
                <a16:creationId xmlns:a16="http://schemas.microsoft.com/office/drawing/2014/main" id="{8C4BD905-5A59-E8D3-BFE2-AC5334907DA7}"/>
              </a:ext>
            </a:extLst>
          </p:cNvPr>
          <p:cNvSpPr/>
          <p:nvPr/>
        </p:nvSpPr>
        <p:spPr>
          <a:xfrm rot="10800000">
            <a:off x="-3367722" y="7736"/>
            <a:ext cx="6728097" cy="6576330"/>
          </a:xfrm>
          <a:prstGeom prst="chord">
            <a:avLst>
              <a:gd name="adj1" fmla="val 5402619"/>
              <a:gd name="adj2" fmla="val 1620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323528" y="2447983"/>
            <a:ext cx="2880320" cy="1323439"/>
          </a:xfrm>
          <a:prstGeom prst="rect">
            <a:avLst/>
          </a:prstGeom>
          <a:noFill/>
        </p:spPr>
        <p:txBody>
          <a:bodyPr wrap="square" rtlCol="0">
            <a:spAutoFit/>
          </a:bodyPr>
          <a:lstStyle/>
          <a:p>
            <a:r>
              <a:rPr lang="en-GB" sz="4000" b="1">
                <a:solidFill>
                  <a:schemeClr val="bg1"/>
                </a:solidFill>
                <a:latin typeface="Comic Sans MS" panose="030F0702030302020204" pitchFamily="66" charset="0"/>
                <a:ea typeface="Kozuka Gothic Pro B" pitchFamily="34" charset="-128"/>
                <a:cs typeface="Calibri" panose="020F0502020204030204" pitchFamily="34" charset="0"/>
              </a:rPr>
              <a:t>Learning Objectives</a:t>
            </a:r>
          </a:p>
        </p:txBody>
      </p:sp>
      <p:sp>
        <p:nvSpPr>
          <p:cNvPr id="10" name="TextBox 9">
            <a:extLst>
              <a:ext uri="{FF2B5EF4-FFF2-40B4-BE49-F238E27FC236}">
                <a16:creationId xmlns:a16="http://schemas.microsoft.com/office/drawing/2014/main" id="{30114E21-2DDC-03D2-3158-4151CEF616FE}"/>
              </a:ext>
            </a:extLst>
          </p:cNvPr>
          <p:cNvSpPr txBox="1"/>
          <p:nvPr/>
        </p:nvSpPr>
        <p:spPr>
          <a:xfrm>
            <a:off x="3426262" y="1716349"/>
            <a:ext cx="4890153" cy="1384995"/>
          </a:xfrm>
          <a:prstGeom prst="rect">
            <a:avLst/>
          </a:prstGeom>
          <a:noFill/>
        </p:spPr>
        <p:txBody>
          <a:bodyPr wrap="square" lIns="91440" tIns="45720" rIns="91440" bIns="45720" rtlCol="0" anchor="t">
            <a:spAutoFit/>
          </a:bodyPr>
          <a:lstStyle/>
          <a:p>
            <a:r>
              <a:rPr lang="en-GB" sz="2800">
                <a:latin typeface="Comic Sans MS"/>
                <a:ea typeface="Kozuka Gothic Pro B"/>
                <a:cs typeface="Calibri"/>
              </a:rPr>
              <a:t>To understand the significance of samurai in  Japanese history.</a:t>
            </a:r>
          </a:p>
        </p:txBody>
      </p:sp>
      <p:sp>
        <p:nvSpPr>
          <p:cNvPr id="5" name="TextBox 4">
            <a:extLst>
              <a:ext uri="{FF2B5EF4-FFF2-40B4-BE49-F238E27FC236}">
                <a16:creationId xmlns:a16="http://schemas.microsoft.com/office/drawing/2014/main" id="{C655947F-7D60-411B-9E7A-CED2278E15C5}"/>
              </a:ext>
            </a:extLst>
          </p:cNvPr>
          <p:cNvSpPr txBox="1"/>
          <p:nvPr/>
        </p:nvSpPr>
        <p:spPr>
          <a:xfrm>
            <a:off x="3426262" y="3425120"/>
            <a:ext cx="5622431" cy="1384995"/>
          </a:xfrm>
          <a:prstGeom prst="rect">
            <a:avLst/>
          </a:prstGeom>
          <a:noFill/>
        </p:spPr>
        <p:txBody>
          <a:bodyPr wrap="square" lIns="91440" tIns="45720" rIns="91440" bIns="45720" rtlCol="0" anchor="t">
            <a:spAutoFit/>
          </a:bodyPr>
          <a:lstStyle/>
          <a:p>
            <a:r>
              <a:rPr lang="en-GB" sz="2800">
                <a:latin typeface="Comic Sans MS"/>
                <a:ea typeface="Kozuka Gothic Pro B"/>
                <a:cs typeface="Calibri"/>
              </a:rPr>
              <a:t>To evaluate statements about samurai and consider whether they are true or false.</a:t>
            </a:r>
          </a:p>
        </p:txBody>
      </p:sp>
      <p:sp>
        <p:nvSpPr>
          <p:cNvPr id="6" name="Slide Number Placeholder 5">
            <a:extLst>
              <a:ext uri="{FF2B5EF4-FFF2-40B4-BE49-F238E27FC236}">
                <a16:creationId xmlns:a16="http://schemas.microsoft.com/office/drawing/2014/main" id="{9CD0BAA2-DF8B-4E62-9A84-2D5A070E826D}"/>
              </a:ext>
            </a:extLst>
          </p:cNvPr>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27D4DA-CA93-4100-9923-91CA0C97AC6D}" type="slidenum">
              <a:rPr lang="en-GB" smtClean="0"/>
              <a:pPr/>
              <a:t>3</a:t>
            </a:fld>
            <a:endParaRPr lang="en-GB"/>
          </a:p>
        </p:txBody>
      </p:sp>
      <p:sp>
        <p:nvSpPr>
          <p:cNvPr id="7" name="Rectangle 6">
            <a:extLst>
              <a:ext uri="{FF2B5EF4-FFF2-40B4-BE49-F238E27FC236}">
                <a16:creationId xmlns:a16="http://schemas.microsoft.com/office/drawing/2014/main" id="{1120BE3F-7C29-42BC-BBE3-170370C11093}"/>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BC157CDB-0217-4C8E-B20E-5A681622D935}"/>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11" name="Picture 10">
            <a:extLst>
              <a:ext uri="{FF2B5EF4-FFF2-40B4-BE49-F238E27FC236}">
                <a16:creationId xmlns:a16="http://schemas.microsoft.com/office/drawing/2014/main" id="{E4ED8BC1-8FC6-452B-96FA-900740D897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87" y="6307042"/>
            <a:ext cx="461665" cy="461665"/>
          </a:xfrm>
          <a:prstGeom prst="rect">
            <a:avLst/>
          </a:prstGeom>
        </p:spPr>
      </p:pic>
    </p:spTree>
    <p:extLst>
      <p:ext uri="{BB962C8B-B14F-4D97-AF65-F5344CB8AC3E}">
        <p14:creationId xmlns:p14="http://schemas.microsoft.com/office/powerpoint/2010/main" val="33522721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A44F7F-03FE-E42D-964F-84F1ADE5F7F7}"/>
              </a:ext>
            </a:extLst>
          </p:cNvPr>
          <p:cNvSpPr txBox="1"/>
          <p:nvPr/>
        </p:nvSpPr>
        <p:spPr>
          <a:xfrm>
            <a:off x="251520" y="260648"/>
            <a:ext cx="7632848" cy="652807"/>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3600" b="1" i="0" u="none" strike="noStrike" kern="1200" cap="none" spc="0" normalizeH="0" baseline="0" noProof="0">
                <a:ln>
                  <a:noFill/>
                </a:ln>
                <a:solidFill>
                  <a:srgbClr val="FF0000"/>
                </a:solidFill>
                <a:effectLst/>
                <a:uLnTx/>
                <a:uFillTx/>
                <a:latin typeface="Comic Sans MS" panose="030F0702030302020204" pitchFamily="66" charset="0"/>
                <a:ea typeface="Calibri" panose="020F0502020204030204" pitchFamily="34" charset="0"/>
                <a:cs typeface="Times New Roman" panose="02020603050405020304" pitchFamily="18" charset="0"/>
              </a:rPr>
              <a:t>Myth vs Reality</a:t>
            </a:r>
          </a:p>
        </p:txBody>
      </p:sp>
      <p:sp>
        <p:nvSpPr>
          <p:cNvPr id="6" name="TextBox 5">
            <a:extLst>
              <a:ext uri="{FF2B5EF4-FFF2-40B4-BE49-F238E27FC236}">
                <a16:creationId xmlns:a16="http://schemas.microsoft.com/office/drawing/2014/main" id="{7D0709C8-E6F7-B4B7-F512-3321214DFEB7}"/>
              </a:ext>
            </a:extLst>
          </p:cNvPr>
          <p:cNvSpPr txBox="1"/>
          <p:nvPr/>
        </p:nvSpPr>
        <p:spPr>
          <a:xfrm>
            <a:off x="251520" y="1229420"/>
            <a:ext cx="7200800" cy="461665"/>
          </a:xfrm>
          <a:prstGeom prst="rect">
            <a:avLst/>
          </a:prstGeom>
          <a:noFill/>
        </p:spPr>
        <p:txBody>
          <a:bodyPr wrap="square" lIns="91440" tIns="45720" rIns="91440" bIns="4572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prstClr val="black"/>
                </a:solidFill>
                <a:effectLst/>
                <a:uLnTx/>
                <a:uFillTx/>
                <a:latin typeface="Comic Sans MS" panose="030F0702030302020204" pitchFamily="66" charset="0"/>
                <a:ea typeface="Kozuka Gothic Pro B" pitchFamily="34" charset="-128"/>
                <a:cs typeface="Calibri" panose="020F0502020204030204" pitchFamily="34" charset="0"/>
              </a:rPr>
              <a:t>Tokyo has always been the capital city of Japan.</a:t>
            </a:r>
            <a:endParaRPr lang="en-US" dirty="0"/>
          </a:p>
        </p:txBody>
      </p:sp>
      <p:sp>
        <p:nvSpPr>
          <p:cNvPr id="3" name="TextBox 2">
            <a:extLst>
              <a:ext uri="{FF2B5EF4-FFF2-40B4-BE49-F238E27FC236}">
                <a16:creationId xmlns:a16="http://schemas.microsoft.com/office/drawing/2014/main" id="{B627FCAD-4EEA-6608-F357-ED41D28CA33F}"/>
              </a:ext>
            </a:extLst>
          </p:cNvPr>
          <p:cNvSpPr txBox="1"/>
          <p:nvPr/>
        </p:nvSpPr>
        <p:spPr>
          <a:xfrm>
            <a:off x="-1514453" y="2073347"/>
            <a:ext cx="7632848" cy="58477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a:solidFill>
                  <a:srgbClr val="FF0000"/>
                </a:solidFill>
                <a:latin typeface="Comic Sans MS"/>
                <a:ea typeface="Kozuka Gothic Pro B"/>
                <a:cs typeface="Calibri"/>
              </a:rPr>
              <a:t>MYTH!</a:t>
            </a:r>
            <a:endParaRPr kumimoji="0" lang="en-GB" sz="3200" b="1" i="0" u="none" strike="noStrike" kern="1200" cap="none" spc="0" normalizeH="0" baseline="0" noProof="0">
              <a:ln>
                <a:noFill/>
              </a:ln>
              <a:solidFill>
                <a:srgbClr val="FF0000"/>
              </a:solidFill>
              <a:effectLst/>
              <a:uLnTx/>
              <a:uFillTx/>
              <a:latin typeface="Comic Sans MS"/>
              <a:ea typeface="Kozuka Gothic Pro B"/>
              <a:cs typeface="Calibri"/>
            </a:endParaRPr>
          </a:p>
        </p:txBody>
      </p:sp>
      <p:sp>
        <p:nvSpPr>
          <p:cNvPr id="4" name="TextBox 3">
            <a:extLst>
              <a:ext uri="{FF2B5EF4-FFF2-40B4-BE49-F238E27FC236}">
                <a16:creationId xmlns:a16="http://schemas.microsoft.com/office/drawing/2014/main" id="{4EEB214C-6231-2B71-2797-B400D8017AD0}"/>
              </a:ext>
            </a:extLst>
          </p:cNvPr>
          <p:cNvSpPr txBox="1"/>
          <p:nvPr/>
        </p:nvSpPr>
        <p:spPr>
          <a:xfrm>
            <a:off x="251520" y="3040384"/>
            <a:ext cx="4100902" cy="2677656"/>
          </a:xfrm>
          <a:prstGeom prst="rect">
            <a:avLst/>
          </a:prstGeom>
          <a:noFill/>
        </p:spPr>
        <p:txBody>
          <a:bodyPr wrap="square" lIns="91440" tIns="45720" rIns="91440" bIns="45720" rtlCol="0" anchor="t">
            <a:spAutoFit/>
          </a:bodyPr>
          <a:lstStyle/>
          <a:p>
            <a:pPr lvl="0">
              <a:defRPr/>
            </a:pPr>
            <a:r>
              <a:rPr lang="en-GB" sz="2400" dirty="0">
                <a:solidFill>
                  <a:prstClr val="black"/>
                </a:solidFill>
                <a:latin typeface="Comic Sans MS"/>
                <a:ea typeface="Kozuka Gothic Pro B"/>
                <a:cs typeface="Calibri"/>
              </a:rPr>
              <a:t>Japan’s capital city has moved many times throughout history.</a:t>
            </a:r>
            <a:endParaRPr lang="en-US" dirty="0"/>
          </a:p>
          <a:p>
            <a:pPr lvl="0">
              <a:defRPr/>
            </a:pPr>
            <a:r>
              <a:rPr lang="en-GB" sz="2400" dirty="0">
                <a:solidFill>
                  <a:prstClr val="black"/>
                </a:solidFill>
                <a:latin typeface="Comic Sans MS"/>
                <a:ea typeface="Kozuka Gothic Pro B"/>
                <a:cs typeface="Calibri"/>
              </a:rPr>
              <a:t>This is because the capital city would change based on where the imperial court was based.</a:t>
            </a:r>
            <a:endParaRPr lang="en-GB" sz="2400" dirty="0">
              <a:solidFill>
                <a:prstClr val="black"/>
              </a:solidFill>
              <a:latin typeface="Comic Sans MS" panose="030F0702030302020204" pitchFamily="66" charset="0"/>
              <a:ea typeface="Kozuka Gothic Pro B" pitchFamily="34" charset="-128"/>
              <a:cs typeface="Calibri" panose="020F0502020204030204" pitchFamily="34" charset="0"/>
            </a:endParaRPr>
          </a:p>
        </p:txBody>
      </p:sp>
      <p:pic>
        <p:nvPicPr>
          <p:cNvPr id="9" name="Picture 8">
            <a:extLst>
              <a:ext uri="{FF2B5EF4-FFF2-40B4-BE49-F238E27FC236}">
                <a16:creationId xmlns:a16="http://schemas.microsoft.com/office/drawing/2014/main" id="{6A63729B-9AA6-F0E9-DA46-973B352B1B9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0" y="2807362"/>
            <a:ext cx="4139952" cy="2759968"/>
          </a:xfrm>
          <a:prstGeom prst="rect">
            <a:avLst/>
          </a:prstGeom>
        </p:spPr>
      </p:pic>
      <p:sp>
        <p:nvSpPr>
          <p:cNvPr id="7" name="Slide Number Placeholder 5">
            <a:extLst>
              <a:ext uri="{FF2B5EF4-FFF2-40B4-BE49-F238E27FC236}">
                <a16:creationId xmlns:a16="http://schemas.microsoft.com/office/drawing/2014/main" id="{6A62BB0F-69A5-4424-A886-40C49E7C01D0}"/>
              </a:ext>
            </a:extLst>
          </p:cNvPr>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27D4DA-CA93-4100-9923-91CA0C97AC6D}" type="slidenum">
              <a:rPr lang="en-GB" smtClean="0"/>
              <a:pPr/>
              <a:t>30</a:t>
            </a:fld>
            <a:endParaRPr lang="en-GB"/>
          </a:p>
        </p:txBody>
      </p:sp>
      <p:sp>
        <p:nvSpPr>
          <p:cNvPr id="8" name="Rectangle 7">
            <a:extLst>
              <a:ext uri="{FF2B5EF4-FFF2-40B4-BE49-F238E27FC236}">
                <a16:creationId xmlns:a16="http://schemas.microsoft.com/office/drawing/2014/main" id="{92FB2FB0-2845-4658-B63D-329348A10822}"/>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03C31B0D-33B6-46F4-864C-056CF3B54ADE}"/>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11" name="Picture 10">
            <a:extLst>
              <a:ext uri="{FF2B5EF4-FFF2-40B4-BE49-F238E27FC236}">
                <a16:creationId xmlns:a16="http://schemas.microsoft.com/office/drawing/2014/main" id="{BAC62C5D-1813-4645-8A98-EF3850C64C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887" y="6307042"/>
            <a:ext cx="461665" cy="461665"/>
          </a:xfrm>
          <a:prstGeom prst="rect">
            <a:avLst/>
          </a:prstGeom>
        </p:spPr>
      </p:pic>
    </p:spTree>
    <p:extLst>
      <p:ext uri="{BB962C8B-B14F-4D97-AF65-F5344CB8AC3E}">
        <p14:creationId xmlns:p14="http://schemas.microsoft.com/office/powerpoint/2010/main" val="3587452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A44F7F-03FE-E42D-964F-84F1ADE5F7F7}"/>
              </a:ext>
            </a:extLst>
          </p:cNvPr>
          <p:cNvSpPr txBox="1"/>
          <p:nvPr/>
        </p:nvSpPr>
        <p:spPr>
          <a:xfrm>
            <a:off x="251520" y="260648"/>
            <a:ext cx="7632848" cy="652807"/>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3600" b="1" i="0" u="none" strike="noStrike" kern="1200" cap="none" spc="0" normalizeH="0" baseline="0" noProof="0">
                <a:ln>
                  <a:noFill/>
                </a:ln>
                <a:solidFill>
                  <a:srgbClr val="FF0000"/>
                </a:solidFill>
                <a:effectLst/>
                <a:uLnTx/>
                <a:uFillTx/>
                <a:latin typeface="Comic Sans MS" panose="030F0702030302020204" pitchFamily="66" charset="0"/>
                <a:ea typeface="Calibri" panose="020F0502020204030204" pitchFamily="34" charset="0"/>
                <a:cs typeface="Times New Roman" panose="02020603050405020304" pitchFamily="18" charset="0"/>
              </a:rPr>
              <a:t>Myth vs Reality</a:t>
            </a:r>
          </a:p>
        </p:txBody>
      </p:sp>
      <p:sp>
        <p:nvSpPr>
          <p:cNvPr id="6" name="TextBox 5">
            <a:extLst>
              <a:ext uri="{FF2B5EF4-FFF2-40B4-BE49-F238E27FC236}">
                <a16:creationId xmlns:a16="http://schemas.microsoft.com/office/drawing/2014/main" id="{7D0709C8-E6F7-B4B7-F512-3321214DFEB7}"/>
              </a:ext>
            </a:extLst>
          </p:cNvPr>
          <p:cNvSpPr txBox="1"/>
          <p:nvPr/>
        </p:nvSpPr>
        <p:spPr>
          <a:xfrm>
            <a:off x="251520" y="999645"/>
            <a:ext cx="7632848" cy="1200329"/>
          </a:xfrm>
          <a:prstGeom prst="rect">
            <a:avLst/>
          </a:prstGeom>
          <a:noFill/>
        </p:spPr>
        <p:txBody>
          <a:bodyPr wrap="square" lIns="91440" tIns="45720" rIns="91440" bIns="4572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400" dirty="0">
                <a:solidFill>
                  <a:prstClr val="black"/>
                </a:solidFill>
                <a:latin typeface="Comic Sans MS" panose="030F0702030302020204" pitchFamily="66" charset="0"/>
                <a:ea typeface="Kozuka Gothic Pro B" pitchFamily="34" charset="-128"/>
                <a:cs typeface="Calibri" panose="020F0502020204030204" pitchFamily="34" charset="0"/>
              </a:rPr>
              <a:t>Samurai were honourable fighters who followed a set of rules - a special warrior code known as </a:t>
            </a:r>
            <a:r>
              <a:rPr lang="en-GB" sz="2400" b="1" dirty="0">
                <a:solidFill>
                  <a:prstClr val="black"/>
                </a:solidFill>
                <a:latin typeface="Comic Sans MS" panose="030F0702030302020204" pitchFamily="66" charset="0"/>
                <a:ea typeface="Kozuka Gothic Pro B" pitchFamily="34" charset="-128"/>
                <a:cs typeface="Calibri" panose="020F0502020204030204" pitchFamily="34" charset="0"/>
              </a:rPr>
              <a:t>bushido</a:t>
            </a:r>
            <a:r>
              <a:rPr lang="en-GB" sz="2400" dirty="0">
                <a:solidFill>
                  <a:prstClr val="black"/>
                </a:solidFill>
                <a:latin typeface="Comic Sans MS" panose="030F0702030302020204" pitchFamily="66" charset="0"/>
                <a:ea typeface="Kozuka Gothic Pro B" pitchFamily="34" charset="-128"/>
                <a:cs typeface="Calibri" panose="020F0502020204030204" pitchFamily="34" charset="0"/>
              </a:rPr>
              <a:t> - both on and off the battlefield.</a:t>
            </a:r>
            <a:endParaRPr lang="en-US" dirty="0"/>
          </a:p>
        </p:txBody>
      </p:sp>
      <p:sp>
        <p:nvSpPr>
          <p:cNvPr id="3" name="TextBox 2">
            <a:extLst>
              <a:ext uri="{FF2B5EF4-FFF2-40B4-BE49-F238E27FC236}">
                <a16:creationId xmlns:a16="http://schemas.microsoft.com/office/drawing/2014/main" id="{B627FCAD-4EEA-6608-F357-ED41D28CA33F}"/>
              </a:ext>
            </a:extLst>
          </p:cNvPr>
          <p:cNvSpPr txBox="1"/>
          <p:nvPr/>
        </p:nvSpPr>
        <p:spPr>
          <a:xfrm>
            <a:off x="226368" y="2286164"/>
            <a:ext cx="4993704" cy="58477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a:solidFill>
                  <a:srgbClr val="FF0000"/>
                </a:solidFill>
                <a:latin typeface="Comic Sans MS"/>
                <a:ea typeface="Kozuka Gothic Pro B"/>
                <a:cs typeface="Calibri"/>
              </a:rPr>
              <a:t>MYTH</a:t>
            </a:r>
            <a:r>
              <a:rPr kumimoji="0" lang="en-GB" sz="3200" b="1" i="0" u="none" strike="noStrike" kern="1200" cap="none" spc="0" normalizeH="0" baseline="0" noProof="0">
                <a:ln>
                  <a:noFill/>
                </a:ln>
                <a:solidFill>
                  <a:srgbClr val="FF0000"/>
                </a:solidFill>
                <a:effectLst/>
                <a:uLnTx/>
                <a:uFillTx/>
                <a:latin typeface="Comic Sans MS"/>
                <a:ea typeface="Kozuka Gothic Pro B"/>
                <a:cs typeface="Calibri"/>
              </a:rPr>
              <a:t>!</a:t>
            </a:r>
          </a:p>
        </p:txBody>
      </p:sp>
      <p:sp>
        <p:nvSpPr>
          <p:cNvPr id="4" name="TextBox 3">
            <a:extLst>
              <a:ext uri="{FF2B5EF4-FFF2-40B4-BE49-F238E27FC236}">
                <a16:creationId xmlns:a16="http://schemas.microsoft.com/office/drawing/2014/main" id="{44FAD108-BC55-5668-3FE9-74515B9AB5E1}"/>
              </a:ext>
            </a:extLst>
          </p:cNvPr>
          <p:cNvSpPr txBox="1"/>
          <p:nvPr/>
        </p:nvSpPr>
        <p:spPr>
          <a:xfrm>
            <a:off x="226368" y="2988550"/>
            <a:ext cx="5540448" cy="1938992"/>
          </a:xfrm>
          <a:prstGeom prst="rect">
            <a:avLst/>
          </a:prstGeom>
          <a:noFill/>
        </p:spPr>
        <p:txBody>
          <a:bodyPr wrap="square" lIns="91440" tIns="45720" rIns="91440" bIns="45720" rtlCol="0" anchor="t">
            <a:spAutoFit/>
          </a:bodyPr>
          <a:lstStyle/>
          <a:p>
            <a:pPr>
              <a:defRPr/>
            </a:pPr>
            <a:r>
              <a:rPr lang="en-GB" sz="2400" dirty="0">
                <a:solidFill>
                  <a:prstClr val="black"/>
                </a:solidFill>
                <a:latin typeface="Comic Sans MS"/>
                <a:ea typeface="Kozuka Gothic Pro B"/>
                <a:cs typeface="Calibri"/>
              </a:rPr>
              <a:t>Samurai did not live by a “warrior code”. The concept of “bushido” became popular only around 1900… 30 years after the end of the Edo Period, and the samurai warrior class!</a:t>
            </a:r>
            <a:endParaRPr lang="en-US" dirty="0">
              <a:solidFill>
                <a:prstClr val="black"/>
              </a:solidFill>
              <a:latin typeface="Comic Sans MS"/>
              <a:ea typeface="Kozuka Gothic Pro B"/>
              <a:cs typeface="Calibri"/>
            </a:endParaRPr>
          </a:p>
        </p:txBody>
      </p:sp>
      <p:pic>
        <p:nvPicPr>
          <p:cNvPr id="5" name="Picture 4" descr="A painting of a person in armor&#10;&#10;AI-generated content may be incorrect.">
            <a:extLst>
              <a:ext uri="{FF2B5EF4-FFF2-40B4-BE49-F238E27FC236}">
                <a16:creationId xmlns:a16="http://schemas.microsoft.com/office/drawing/2014/main" id="{E99A7756-96E6-62C0-FF00-E42B44502847}"/>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143454" y="2282722"/>
            <a:ext cx="2483612" cy="3663453"/>
          </a:xfrm>
          <a:prstGeom prst="rect">
            <a:avLst/>
          </a:prstGeom>
        </p:spPr>
      </p:pic>
      <p:sp>
        <p:nvSpPr>
          <p:cNvPr id="7" name="Slide Number Placeholder 5">
            <a:extLst>
              <a:ext uri="{FF2B5EF4-FFF2-40B4-BE49-F238E27FC236}">
                <a16:creationId xmlns:a16="http://schemas.microsoft.com/office/drawing/2014/main" id="{5C7BC783-8BCB-448D-9A46-593C71F68478}"/>
              </a:ext>
            </a:extLst>
          </p:cNvPr>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27D4DA-CA93-4100-9923-91CA0C97AC6D}" type="slidenum">
              <a:rPr lang="en-GB" smtClean="0"/>
              <a:pPr/>
              <a:t>31</a:t>
            </a:fld>
            <a:endParaRPr lang="en-GB"/>
          </a:p>
        </p:txBody>
      </p:sp>
      <p:sp>
        <p:nvSpPr>
          <p:cNvPr id="8" name="Rectangle 7">
            <a:extLst>
              <a:ext uri="{FF2B5EF4-FFF2-40B4-BE49-F238E27FC236}">
                <a16:creationId xmlns:a16="http://schemas.microsoft.com/office/drawing/2014/main" id="{06A398F4-3ABE-4F87-8F93-F7D3FFE92885}"/>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F3469FC2-76A9-4620-AA11-1F3094F3B11C}"/>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10" name="Picture 9">
            <a:extLst>
              <a:ext uri="{FF2B5EF4-FFF2-40B4-BE49-F238E27FC236}">
                <a16:creationId xmlns:a16="http://schemas.microsoft.com/office/drawing/2014/main" id="{CDC964F4-06D2-4A5F-B39F-9E08B6F487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887" y="6307042"/>
            <a:ext cx="461665" cy="461665"/>
          </a:xfrm>
          <a:prstGeom prst="rect">
            <a:avLst/>
          </a:prstGeom>
        </p:spPr>
      </p:pic>
    </p:spTree>
    <p:extLst>
      <p:ext uri="{BB962C8B-B14F-4D97-AF65-F5344CB8AC3E}">
        <p14:creationId xmlns:p14="http://schemas.microsoft.com/office/powerpoint/2010/main" val="1049570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22EB10-99C9-48C1-DBF3-6375B5FC7C5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267075"/>
          </a:xfrm>
          <a:prstGeom prst="rect">
            <a:avLst/>
          </a:prstGeom>
        </p:spPr>
      </p:pic>
      <p:sp>
        <p:nvSpPr>
          <p:cNvPr id="3" name="TextBox 2">
            <a:extLst>
              <a:ext uri="{FF2B5EF4-FFF2-40B4-BE49-F238E27FC236}">
                <a16:creationId xmlns:a16="http://schemas.microsoft.com/office/drawing/2014/main" id="{10D36AEB-E6E5-571D-122A-601AD2C01E9A}"/>
              </a:ext>
            </a:extLst>
          </p:cNvPr>
          <p:cNvSpPr txBox="1"/>
          <p:nvPr/>
        </p:nvSpPr>
        <p:spPr>
          <a:xfrm>
            <a:off x="328419" y="430903"/>
            <a:ext cx="8487162" cy="715068"/>
          </a:xfrm>
          <a:prstGeom prst="rect">
            <a:avLst/>
          </a:prstGeom>
          <a:solidFill>
            <a:schemeClr val="bg1"/>
          </a:solidFill>
          <a:ln w="38100">
            <a:solidFill>
              <a:srgbClr val="FF0000"/>
            </a:solidFill>
          </a:ln>
        </p:spPr>
        <p:style>
          <a:lnRef idx="2">
            <a:schemeClr val="dk1"/>
          </a:lnRef>
          <a:fillRef idx="1">
            <a:schemeClr val="lt1"/>
          </a:fillRef>
          <a:effectRef idx="0">
            <a:schemeClr val="dk1"/>
          </a:effectRef>
          <a:fontRef idx="minor">
            <a:schemeClr val="dk1"/>
          </a:fontRef>
        </p:style>
        <p:txBody>
          <a:bodyPr wrap="square" lIns="91440" tIns="45720" rIns="91440" bIns="45720" anchor="t">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4000" b="1" dirty="0">
                <a:solidFill>
                  <a:srgbClr val="FF0000"/>
                </a:solidFill>
                <a:latin typeface="Comic Sans MS"/>
                <a:ea typeface="Calibri"/>
                <a:cs typeface="Times New Roman"/>
              </a:rPr>
              <a:t>What happened to the samurai?</a:t>
            </a:r>
            <a:endParaRPr kumimoji="0" lang="en-GB" sz="4000" b="1" i="0" u="none" strike="noStrike" kern="1200" cap="none" spc="0" normalizeH="0" baseline="0" noProof="0" dirty="0">
              <a:ln>
                <a:noFill/>
              </a:ln>
              <a:solidFill>
                <a:srgbClr val="FF0000"/>
              </a:solidFill>
              <a:effectLst/>
              <a:uLnTx/>
              <a:uFillTx/>
              <a:latin typeface="Comic Sans MS" panose="030F0702030302020204" pitchFamily="66" charset="0"/>
              <a:ea typeface="Calibri" panose="020F0502020204030204" pitchFamily="34" charset="0"/>
              <a:cs typeface="Times New Roman" panose="02020603050405020304" pitchFamily="18" charset="0"/>
            </a:endParaRPr>
          </a:p>
        </p:txBody>
      </p:sp>
      <p:sp>
        <p:nvSpPr>
          <p:cNvPr id="4" name="Slide Number Placeholder 5">
            <a:extLst>
              <a:ext uri="{FF2B5EF4-FFF2-40B4-BE49-F238E27FC236}">
                <a16:creationId xmlns:a16="http://schemas.microsoft.com/office/drawing/2014/main" id="{4EDE8F8F-1010-47E6-B4F3-03097A98E331}"/>
              </a:ext>
            </a:extLst>
          </p:cNvPr>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27D4DA-CA93-4100-9923-91CA0C97AC6D}" type="slidenum">
              <a:rPr lang="en-GB" smtClean="0"/>
              <a:pPr/>
              <a:t>32</a:t>
            </a:fld>
            <a:endParaRPr lang="en-GB"/>
          </a:p>
        </p:txBody>
      </p:sp>
      <p:sp>
        <p:nvSpPr>
          <p:cNvPr id="5" name="Rectangle 4">
            <a:extLst>
              <a:ext uri="{FF2B5EF4-FFF2-40B4-BE49-F238E27FC236}">
                <a16:creationId xmlns:a16="http://schemas.microsoft.com/office/drawing/2014/main" id="{2F2492CB-70E1-4A6A-9C55-52C9B5189277}"/>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C7AB1EFB-D56C-4AF0-83DD-A3CB4F5BF9DD}"/>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7" name="Picture 6">
            <a:extLst>
              <a:ext uri="{FF2B5EF4-FFF2-40B4-BE49-F238E27FC236}">
                <a16:creationId xmlns:a16="http://schemas.microsoft.com/office/drawing/2014/main" id="{C0388D86-D333-4A8D-82FA-F6AA691FE1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887" y="6307042"/>
            <a:ext cx="461665" cy="461665"/>
          </a:xfrm>
          <a:prstGeom prst="rect">
            <a:avLst/>
          </a:prstGeom>
        </p:spPr>
      </p:pic>
    </p:spTree>
    <p:extLst>
      <p:ext uri="{BB962C8B-B14F-4D97-AF65-F5344CB8AC3E}">
        <p14:creationId xmlns:p14="http://schemas.microsoft.com/office/powerpoint/2010/main" val="23470301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A44F7F-03FE-E42D-964F-84F1ADE5F7F7}"/>
              </a:ext>
            </a:extLst>
          </p:cNvPr>
          <p:cNvSpPr txBox="1"/>
          <p:nvPr/>
        </p:nvSpPr>
        <p:spPr>
          <a:xfrm>
            <a:off x="251520" y="260648"/>
            <a:ext cx="7632848" cy="652807"/>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3600" b="1" i="0" u="none" strike="noStrike" kern="1200" cap="none" spc="0" normalizeH="0" baseline="0" noProof="0">
                <a:ln>
                  <a:noFill/>
                </a:ln>
                <a:solidFill>
                  <a:srgbClr val="FF0000"/>
                </a:solidFill>
                <a:effectLst/>
                <a:uLnTx/>
                <a:uFillTx/>
                <a:latin typeface="Comic Sans MS" panose="030F0702030302020204" pitchFamily="66" charset="0"/>
                <a:ea typeface="Calibri" panose="020F0502020204030204" pitchFamily="34" charset="0"/>
                <a:cs typeface="Times New Roman" panose="02020603050405020304" pitchFamily="18" charset="0"/>
              </a:rPr>
              <a:t>Meiji Restoration</a:t>
            </a:r>
          </a:p>
        </p:txBody>
      </p:sp>
      <p:sp>
        <p:nvSpPr>
          <p:cNvPr id="6" name="TextBox 5">
            <a:extLst>
              <a:ext uri="{FF2B5EF4-FFF2-40B4-BE49-F238E27FC236}">
                <a16:creationId xmlns:a16="http://schemas.microsoft.com/office/drawing/2014/main" id="{7D0709C8-E6F7-B4B7-F512-3321214DFEB7}"/>
              </a:ext>
            </a:extLst>
          </p:cNvPr>
          <p:cNvSpPr txBox="1"/>
          <p:nvPr/>
        </p:nvSpPr>
        <p:spPr>
          <a:xfrm>
            <a:off x="251520" y="1133757"/>
            <a:ext cx="6185856" cy="4893647"/>
          </a:xfrm>
          <a:prstGeom prst="rect">
            <a:avLst/>
          </a:prstGeom>
          <a:noFill/>
        </p:spPr>
        <p:txBody>
          <a:bodyPr wrap="square" lIns="91440" tIns="45720" rIns="91440" bIns="45720" rtlCol="0" anchor="t">
            <a:spAutoFit/>
          </a:bodyPr>
          <a:lstStyle/>
          <a:p>
            <a:pPr>
              <a:defRPr/>
            </a:pPr>
            <a:r>
              <a:rPr lang="en-GB" sz="2400" dirty="0">
                <a:solidFill>
                  <a:prstClr val="black"/>
                </a:solidFill>
                <a:latin typeface="Comic Sans MS"/>
                <a:ea typeface="Kozuka Gothic Pro B"/>
                <a:cs typeface="Calibri"/>
              </a:rPr>
              <a:t>In </a:t>
            </a:r>
            <a:r>
              <a:rPr lang="en-GB" sz="2400" b="1" dirty="0">
                <a:solidFill>
                  <a:prstClr val="black"/>
                </a:solidFill>
                <a:latin typeface="Comic Sans MS"/>
                <a:ea typeface="Kozuka Gothic Pro B"/>
                <a:cs typeface="Calibri"/>
              </a:rPr>
              <a:t>1868</a:t>
            </a:r>
            <a:r>
              <a:rPr lang="en-GB" sz="2400" dirty="0">
                <a:solidFill>
                  <a:prstClr val="black"/>
                </a:solidFill>
                <a:latin typeface="Comic Sans MS"/>
                <a:ea typeface="Kozuka Gothic Pro B"/>
                <a:cs typeface="Calibri"/>
              </a:rPr>
              <a:t>, t</a:t>
            </a:r>
            <a:r>
              <a:rPr kumimoji="0" lang="en-GB" sz="2400" b="0" i="0" u="none" strike="noStrike" kern="1200" cap="none" spc="0" normalizeH="0" baseline="0" noProof="0" dirty="0">
                <a:ln>
                  <a:noFill/>
                </a:ln>
                <a:solidFill>
                  <a:prstClr val="black"/>
                </a:solidFill>
                <a:effectLst/>
                <a:uLnTx/>
                <a:uFillTx/>
                <a:latin typeface="Comic Sans MS"/>
                <a:ea typeface="Kozuka Gothic Pro B"/>
                <a:cs typeface="Calibri"/>
              </a:rPr>
              <a:t>he </a:t>
            </a:r>
            <a:r>
              <a:rPr kumimoji="0" lang="en-GB" sz="2400" b="1" i="0" u="none" strike="noStrike" kern="1200" cap="none" spc="0" normalizeH="0" baseline="0" noProof="0" dirty="0">
                <a:ln>
                  <a:noFill/>
                </a:ln>
                <a:solidFill>
                  <a:prstClr val="black"/>
                </a:solidFill>
                <a:effectLst/>
                <a:uLnTx/>
                <a:uFillTx/>
                <a:latin typeface="Comic Sans MS"/>
                <a:ea typeface="Kozuka Gothic Pro B"/>
                <a:cs typeface="Calibri"/>
              </a:rPr>
              <a:t>military government (shogunate) was overthrown</a:t>
            </a:r>
            <a:r>
              <a:rPr kumimoji="0" lang="en-GB" sz="2400" b="0" i="0" u="none" strike="noStrike" kern="1200" cap="none" spc="0" normalizeH="0" baseline="0" noProof="0" dirty="0">
                <a:ln>
                  <a:noFill/>
                </a:ln>
                <a:solidFill>
                  <a:prstClr val="black"/>
                </a:solidFill>
                <a:effectLst/>
                <a:uLnTx/>
                <a:uFillTx/>
                <a:latin typeface="Comic Sans MS"/>
                <a:ea typeface="Kozuka Gothic Pro B"/>
                <a:cs typeface="Calibri"/>
              </a:rPr>
              <a:t> by </a:t>
            </a:r>
            <a:r>
              <a:rPr lang="en-GB" sz="2400" dirty="0">
                <a:solidFill>
                  <a:prstClr val="black"/>
                </a:solidFill>
                <a:latin typeface="Comic Sans MS"/>
                <a:ea typeface="Kozuka Gothic Pro B"/>
                <a:cs typeface="Calibri"/>
              </a:rPr>
              <a:t>people who were in support of the emperor</a:t>
            </a:r>
            <a:r>
              <a:rPr kumimoji="0" lang="en-GB" sz="2400" b="0" i="0" u="none" strike="noStrike" kern="1200" cap="none" spc="0" normalizeH="0" baseline="0" noProof="0" dirty="0">
                <a:ln>
                  <a:noFill/>
                </a:ln>
                <a:solidFill>
                  <a:prstClr val="black"/>
                </a:solidFill>
                <a:effectLst/>
                <a:uLnTx/>
                <a:uFillTx/>
                <a:latin typeface="Comic Sans MS"/>
                <a:ea typeface="Kozuka Gothic Pro B"/>
                <a:cs typeface="Calibri"/>
              </a:rPr>
              <a:t>.</a:t>
            </a:r>
            <a:r>
              <a:rPr lang="en-GB" sz="2400" dirty="0">
                <a:solidFill>
                  <a:prstClr val="black"/>
                </a:solidFill>
                <a:latin typeface="Comic Sans MS"/>
                <a:ea typeface="Kozuka Gothic Pro B"/>
                <a:cs typeface="Calibri"/>
              </a:rPr>
              <a:t> They believed he was a </a:t>
            </a:r>
            <a:r>
              <a:rPr lang="en-GB" sz="2400" b="1" dirty="0">
                <a:solidFill>
                  <a:prstClr val="black"/>
                </a:solidFill>
                <a:latin typeface="Comic Sans MS"/>
                <a:ea typeface="Kozuka Gothic Pro B"/>
                <a:cs typeface="Calibri"/>
              </a:rPr>
              <a:t>stronger leader</a:t>
            </a:r>
            <a:r>
              <a:rPr lang="en-GB" sz="2400" dirty="0">
                <a:solidFill>
                  <a:prstClr val="black"/>
                </a:solidFill>
                <a:latin typeface="Comic Sans MS"/>
                <a:ea typeface="Kozuka Gothic Pro B"/>
                <a:cs typeface="Calibri"/>
              </a:rPr>
              <a:t>.</a:t>
            </a:r>
            <a:endParaRPr lang="en-US" dirty="0">
              <a:solidFill>
                <a:prstClr val="black"/>
              </a:solidFill>
              <a:latin typeface="Calibri"/>
              <a:ea typeface="Calibri"/>
              <a:cs typeface="Calibri"/>
            </a:endParaRPr>
          </a:p>
          <a:p>
            <a:pPr>
              <a:defRPr/>
            </a:pPr>
            <a:endParaRPr lang="en-GB" sz="2400" dirty="0">
              <a:solidFill>
                <a:prstClr val="black"/>
              </a:solidFill>
              <a:latin typeface="Comic Sans MS"/>
              <a:ea typeface="Kozuka Gothic Pro B"/>
              <a:cs typeface="Calibri"/>
            </a:endParaRPr>
          </a:p>
          <a:p>
            <a:pPr>
              <a:defRPr/>
            </a:pPr>
            <a:r>
              <a:rPr lang="en-US" sz="2400" dirty="0">
                <a:solidFill>
                  <a:prstClr val="black"/>
                </a:solidFill>
                <a:latin typeface="Comic Sans MS"/>
                <a:ea typeface="Calibri"/>
                <a:cs typeface="Calibri"/>
              </a:rPr>
              <a:t>Emperor Meiji </a:t>
            </a:r>
            <a:r>
              <a:rPr lang="en-US" sz="2400" b="1" dirty="0">
                <a:solidFill>
                  <a:prstClr val="black"/>
                </a:solidFill>
                <a:latin typeface="Comic Sans MS"/>
                <a:ea typeface="Calibri"/>
                <a:cs typeface="Calibri"/>
              </a:rPr>
              <a:t>regained</a:t>
            </a:r>
            <a:r>
              <a:rPr lang="en-US" sz="2400" dirty="0">
                <a:solidFill>
                  <a:prstClr val="black"/>
                </a:solidFill>
                <a:latin typeface="Comic Sans MS"/>
                <a:ea typeface="Calibri"/>
                <a:cs typeface="Calibri"/>
              </a:rPr>
              <a:t> </a:t>
            </a:r>
            <a:r>
              <a:rPr lang="en-US" sz="2400" b="1" dirty="0">
                <a:solidFill>
                  <a:prstClr val="black"/>
                </a:solidFill>
                <a:latin typeface="Comic Sans MS"/>
                <a:ea typeface="Calibri"/>
                <a:cs typeface="Calibri"/>
              </a:rPr>
              <a:t>power and control of Japan</a:t>
            </a:r>
            <a:r>
              <a:rPr lang="en-US" sz="2400" dirty="0">
                <a:solidFill>
                  <a:prstClr val="black"/>
                </a:solidFill>
                <a:latin typeface="Comic Sans MS"/>
                <a:ea typeface="Calibri"/>
                <a:cs typeface="Calibri"/>
              </a:rPr>
              <a:t>, and formed a </a:t>
            </a:r>
            <a:r>
              <a:rPr lang="en-US" sz="2400" b="1" dirty="0">
                <a:solidFill>
                  <a:prstClr val="black"/>
                </a:solidFill>
                <a:latin typeface="Comic Sans MS"/>
                <a:ea typeface="Calibri"/>
                <a:cs typeface="Calibri"/>
              </a:rPr>
              <a:t>new government</a:t>
            </a:r>
            <a:r>
              <a:rPr lang="en-US" sz="2400" dirty="0">
                <a:solidFill>
                  <a:prstClr val="black"/>
                </a:solidFill>
                <a:latin typeface="Comic Sans MS"/>
                <a:ea typeface="Calibri"/>
                <a:cs typeface="Calibri"/>
              </a:rPr>
              <a:t>, marking the beginning of the Meiji Restoration period.</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omic Sans MS" panose="030F0702030302020204" pitchFamily="66" charset="0"/>
              <a:ea typeface="Kozuka Gothic Pro B" pitchFamily="34" charset="-128"/>
              <a:cs typeface="Calibri" panose="020F0502020204030204" pitchFamily="34" charset="0"/>
            </a:endParaRPr>
          </a:p>
          <a:p>
            <a:pPr>
              <a:defRPr/>
            </a:pPr>
            <a:r>
              <a:rPr kumimoji="0" lang="en-GB" sz="2400" b="1" i="0" u="none" strike="noStrike" kern="1200" cap="none" spc="0" normalizeH="0" baseline="0" noProof="0" dirty="0">
                <a:ln>
                  <a:noFill/>
                </a:ln>
                <a:solidFill>
                  <a:srgbClr val="FF0000"/>
                </a:solidFill>
                <a:effectLst/>
                <a:uLnTx/>
                <a:uFillTx/>
                <a:latin typeface="Comic Sans MS"/>
                <a:ea typeface="Kozuka Gothic Pro B"/>
                <a:cs typeface="Calibri"/>
              </a:rPr>
              <a:t>This </a:t>
            </a:r>
            <a:r>
              <a:rPr lang="en-GB" sz="2400" b="1" dirty="0">
                <a:solidFill>
                  <a:srgbClr val="FF0000"/>
                </a:solidFill>
                <a:latin typeface="Comic Sans MS"/>
                <a:ea typeface="Kozuka Gothic Pro B"/>
                <a:cs typeface="Calibri"/>
              </a:rPr>
              <a:t>meant</a:t>
            </a:r>
            <a:r>
              <a:rPr kumimoji="0" lang="en-GB" sz="2400" b="1" i="0" u="none" strike="noStrike" kern="1200" cap="none" spc="0" normalizeH="0" baseline="0" noProof="0" dirty="0">
                <a:ln>
                  <a:noFill/>
                </a:ln>
                <a:solidFill>
                  <a:srgbClr val="FF0000"/>
                </a:solidFill>
                <a:effectLst/>
                <a:uLnTx/>
                <a:uFillTx/>
                <a:latin typeface="Comic Sans MS"/>
                <a:ea typeface="Kozuka Gothic Pro B"/>
                <a:cs typeface="Calibri"/>
              </a:rPr>
              <a:t> </a:t>
            </a:r>
            <a:r>
              <a:rPr lang="en-GB" sz="2400" b="1" dirty="0">
                <a:solidFill>
                  <a:srgbClr val="FF0000"/>
                </a:solidFill>
                <a:latin typeface="Comic Sans MS"/>
                <a:ea typeface="Kozuka Gothic Pro B"/>
                <a:cs typeface="Calibri"/>
              </a:rPr>
              <a:t>the end of the samurai </a:t>
            </a:r>
            <a:r>
              <a:rPr kumimoji="0" lang="en-GB" sz="2400" b="1" i="0" u="none" strike="noStrike" kern="1200" cap="none" spc="0" normalizeH="0" baseline="0" noProof="0" dirty="0">
                <a:ln>
                  <a:noFill/>
                </a:ln>
                <a:solidFill>
                  <a:srgbClr val="FF0000"/>
                </a:solidFill>
                <a:effectLst/>
                <a:uLnTx/>
                <a:uFillTx/>
                <a:latin typeface="Comic Sans MS"/>
                <a:ea typeface="Kozuka Gothic Pro B"/>
                <a:cs typeface="Calibri"/>
              </a:rPr>
              <a:t>– there was no need for them in society anymore.</a:t>
            </a:r>
            <a:endParaRPr lang="en-GB" sz="2400" b="1" i="0" u="none" strike="noStrike" kern="1200" cap="none" spc="0" normalizeH="0" baseline="0" noProof="0" dirty="0">
              <a:ln>
                <a:noFill/>
              </a:ln>
              <a:solidFill>
                <a:srgbClr val="FF0000"/>
              </a:solidFill>
              <a:effectLst/>
              <a:uLnTx/>
              <a:uFillTx/>
              <a:latin typeface="Comic Sans MS"/>
              <a:ea typeface="Kozuka Gothic Pro B"/>
              <a:cs typeface="Calibri"/>
            </a:endParaRPr>
          </a:p>
        </p:txBody>
      </p:sp>
      <p:pic>
        <p:nvPicPr>
          <p:cNvPr id="5" name="Picture 4">
            <a:extLst>
              <a:ext uri="{FF2B5EF4-FFF2-40B4-BE49-F238E27FC236}">
                <a16:creationId xmlns:a16="http://schemas.microsoft.com/office/drawing/2014/main" id="{3FF61F42-1387-44DB-B994-408C2DCCFB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00126" y="2091813"/>
            <a:ext cx="2192354" cy="3566259"/>
          </a:xfrm>
          <a:prstGeom prst="rect">
            <a:avLst/>
          </a:prstGeom>
        </p:spPr>
      </p:pic>
      <p:sp>
        <p:nvSpPr>
          <p:cNvPr id="7" name="TextBox 6">
            <a:extLst>
              <a:ext uri="{FF2B5EF4-FFF2-40B4-BE49-F238E27FC236}">
                <a16:creationId xmlns:a16="http://schemas.microsoft.com/office/drawing/2014/main" id="{EFDBD211-2BD0-43F5-E268-C2DE22EC1C09}"/>
              </a:ext>
            </a:extLst>
          </p:cNvPr>
          <p:cNvSpPr txBox="1"/>
          <p:nvPr/>
        </p:nvSpPr>
        <p:spPr>
          <a:xfrm>
            <a:off x="6700127" y="5658072"/>
            <a:ext cx="2102498" cy="403700"/>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a:ln>
                  <a:noFill/>
                </a:ln>
                <a:effectLst/>
                <a:uLnTx/>
                <a:uFillTx/>
                <a:latin typeface="Comic Sans MS" panose="030F0702030302020204" pitchFamily="66" charset="0"/>
                <a:ea typeface="Calibri" panose="020F0502020204030204" pitchFamily="34" charset="0"/>
                <a:cs typeface="Times New Roman" panose="02020603050405020304" pitchFamily="18" charset="0"/>
              </a:rPr>
              <a:t>Emperor Meiji</a:t>
            </a:r>
          </a:p>
        </p:txBody>
      </p:sp>
      <p:sp>
        <p:nvSpPr>
          <p:cNvPr id="8" name="Slide Number Placeholder 5">
            <a:extLst>
              <a:ext uri="{FF2B5EF4-FFF2-40B4-BE49-F238E27FC236}">
                <a16:creationId xmlns:a16="http://schemas.microsoft.com/office/drawing/2014/main" id="{12B391EE-A4C9-4348-8D3E-B2058D614494}"/>
              </a:ext>
            </a:extLst>
          </p:cNvPr>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27D4DA-CA93-4100-9923-91CA0C97AC6D}" type="slidenum">
              <a:rPr lang="en-GB" smtClean="0"/>
              <a:pPr/>
              <a:t>33</a:t>
            </a:fld>
            <a:endParaRPr lang="en-GB"/>
          </a:p>
        </p:txBody>
      </p:sp>
      <p:sp>
        <p:nvSpPr>
          <p:cNvPr id="9" name="Rectangle 8">
            <a:extLst>
              <a:ext uri="{FF2B5EF4-FFF2-40B4-BE49-F238E27FC236}">
                <a16:creationId xmlns:a16="http://schemas.microsoft.com/office/drawing/2014/main" id="{AE9D249D-2567-4089-ABD2-7C6E8FC0DC78}"/>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135FA3F0-6C2B-4787-A953-FAB849876EA9}"/>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11" name="Picture 10">
            <a:extLst>
              <a:ext uri="{FF2B5EF4-FFF2-40B4-BE49-F238E27FC236}">
                <a16:creationId xmlns:a16="http://schemas.microsoft.com/office/drawing/2014/main" id="{05C0BDED-6FC8-481C-8597-4C4A28F9E6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887" y="6307042"/>
            <a:ext cx="461665" cy="461665"/>
          </a:xfrm>
          <a:prstGeom prst="rect">
            <a:avLst/>
          </a:prstGeom>
        </p:spPr>
      </p:pic>
    </p:spTree>
    <p:extLst>
      <p:ext uri="{BB962C8B-B14F-4D97-AF65-F5344CB8AC3E}">
        <p14:creationId xmlns:p14="http://schemas.microsoft.com/office/powerpoint/2010/main" val="11899695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A44F7F-03FE-E42D-964F-84F1ADE5F7F7}"/>
              </a:ext>
            </a:extLst>
          </p:cNvPr>
          <p:cNvSpPr txBox="1"/>
          <p:nvPr/>
        </p:nvSpPr>
        <p:spPr>
          <a:xfrm>
            <a:off x="251520" y="260648"/>
            <a:ext cx="7632848" cy="652807"/>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3600" b="1" i="0" u="none" strike="noStrike" kern="1200" cap="none" spc="0" normalizeH="0" baseline="0" noProof="0">
                <a:ln>
                  <a:noFill/>
                </a:ln>
                <a:solidFill>
                  <a:srgbClr val="FF0000"/>
                </a:solidFill>
                <a:effectLst/>
                <a:uLnTx/>
                <a:uFillTx/>
                <a:latin typeface="Comic Sans MS" panose="030F0702030302020204" pitchFamily="66" charset="0"/>
                <a:ea typeface="Calibri" panose="020F0502020204030204" pitchFamily="34" charset="0"/>
                <a:cs typeface="Times New Roman" panose="02020603050405020304" pitchFamily="18" charset="0"/>
              </a:rPr>
              <a:t>The new capital</a:t>
            </a:r>
          </a:p>
        </p:txBody>
      </p:sp>
      <p:sp>
        <p:nvSpPr>
          <p:cNvPr id="6" name="TextBox 5">
            <a:extLst>
              <a:ext uri="{FF2B5EF4-FFF2-40B4-BE49-F238E27FC236}">
                <a16:creationId xmlns:a16="http://schemas.microsoft.com/office/drawing/2014/main" id="{7D0709C8-E6F7-B4B7-F512-3321214DFEB7}"/>
              </a:ext>
            </a:extLst>
          </p:cNvPr>
          <p:cNvSpPr txBox="1"/>
          <p:nvPr/>
        </p:nvSpPr>
        <p:spPr>
          <a:xfrm>
            <a:off x="251520" y="1023606"/>
            <a:ext cx="7825680" cy="830997"/>
          </a:xfrm>
          <a:prstGeom prst="rect">
            <a:avLst/>
          </a:prstGeom>
          <a:noFill/>
        </p:spPr>
        <p:txBody>
          <a:bodyPr wrap="square" lIns="91440" tIns="45720" rIns="91440" bIns="45720" rtlCol="0" anchor="t">
            <a:spAutoFit/>
          </a:bodyPr>
          <a:lstStyle/>
          <a:p>
            <a:pPr>
              <a:defRPr/>
            </a:pPr>
            <a:r>
              <a:rPr lang="en-GB" sz="2400" dirty="0">
                <a:solidFill>
                  <a:schemeClr val="tx1">
                    <a:lumMod val="95000"/>
                    <a:lumOff val="5000"/>
                  </a:schemeClr>
                </a:solidFill>
                <a:latin typeface="Comic Sans MS"/>
                <a:ea typeface="Kozuka Gothic Pro B"/>
                <a:cs typeface="Calibri"/>
              </a:rPr>
              <a:t>When Emperor Meiji came to power, he moved the capital city to Edo, which he renamed </a:t>
            </a:r>
            <a:r>
              <a:rPr lang="en-GB" sz="2400" b="1" dirty="0">
                <a:solidFill>
                  <a:schemeClr val="tx1">
                    <a:lumMod val="95000"/>
                    <a:lumOff val="5000"/>
                  </a:schemeClr>
                </a:solidFill>
                <a:latin typeface="Comic Sans MS"/>
                <a:ea typeface="Kozuka Gothic Pro B"/>
                <a:cs typeface="Calibri"/>
              </a:rPr>
              <a:t>Tokyo</a:t>
            </a:r>
            <a:r>
              <a:rPr lang="en-GB" sz="2400" dirty="0">
                <a:solidFill>
                  <a:schemeClr val="tx1">
                    <a:lumMod val="95000"/>
                    <a:lumOff val="5000"/>
                  </a:schemeClr>
                </a:solidFill>
                <a:latin typeface="Comic Sans MS"/>
                <a:ea typeface="Kozuka Gothic Pro B"/>
                <a:cs typeface="Calibri"/>
              </a:rPr>
              <a:t>.</a:t>
            </a:r>
            <a:endParaRPr kumimoji="0" lang="en-GB" sz="2400" i="0" u="none" strike="noStrike" kern="1200" cap="none" spc="0" normalizeH="0" baseline="0" noProof="0" dirty="0">
              <a:ln>
                <a:noFill/>
              </a:ln>
              <a:solidFill>
                <a:schemeClr val="tx1">
                  <a:lumMod val="95000"/>
                  <a:lumOff val="5000"/>
                </a:schemeClr>
              </a:solidFill>
              <a:effectLst/>
              <a:uLnTx/>
              <a:uFillTx/>
              <a:latin typeface="Comic Sans MS"/>
              <a:ea typeface="Kozuka Gothic Pro B"/>
              <a:cs typeface="Calibri"/>
            </a:endParaRPr>
          </a:p>
        </p:txBody>
      </p:sp>
      <p:pic>
        <p:nvPicPr>
          <p:cNvPr id="3" name="Picture 2">
            <a:extLst>
              <a:ext uri="{FF2B5EF4-FFF2-40B4-BE49-F238E27FC236}">
                <a16:creationId xmlns:a16="http://schemas.microsoft.com/office/drawing/2014/main" id="{5F585489-EB20-3799-6712-3E98700494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90725" y="2043905"/>
            <a:ext cx="2581275" cy="3920923"/>
          </a:xfrm>
          <a:prstGeom prst="rect">
            <a:avLst/>
          </a:prstGeom>
        </p:spPr>
      </p:pic>
      <p:pic>
        <p:nvPicPr>
          <p:cNvPr id="4" name="Picture 3">
            <a:extLst>
              <a:ext uri="{FF2B5EF4-FFF2-40B4-BE49-F238E27FC236}">
                <a16:creationId xmlns:a16="http://schemas.microsoft.com/office/drawing/2014/main" id="{0FFFDF96-E498-E1C8-3073-A35E26FA792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33924" y="2043905"/>
            <a:ext cx="2896713" cy="3920923"/>
          </a:xfrm>
          <a:prstGeom prst="rect">
            <a:avLst/>
          </a:prstGeom>
        </p:spPr>
      </p:pic>
      <p:sp>
        <p:nvSpPr>
          <p:cNvPr id="7" name="Slide Number Placeholder 5">
            <a:extLst>
              <a:ext uri="{FF2B5EF4-FFF2-40B4-BE49-F238E27FC236}">
                <a16:creationId xmlns:a16="http://schemas.microsoft.com/office/drawing/2014/main" id="{059C3743-B807-445A-B735-EEFE82E4677C}"/>
              </a:ext>
            </a:extLst>
          </p:cNvPr>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27D4DA-CA93-4100-9923-91CA0C97AC6D}" type="slidenum">
              <a:rPr lang="en-GB" smtClean="0"/>
              <a:pPr/>
              <a:t>34</a:t>
            </a:fld>
            <a:endParaRPr lang="en-GB"/>
          </a:p>
        </p:txBody>
      </p:sp>
      <p:sp>
        <p:nvSpPr>
          <p:cNvPr id="8" name="Rectangle 7">
            <a:extLst>
              <a:ext uri="{FF2B5EF4-FFF2-40B4-BE49-F238E27FC236}">
                <a16:creationId xmlns:a16="http://schemas.microsoft.com/office/drawing/2014/main" id="{2AA7D963-A19F-408E-B692-BCF3E091EAE8}"/>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496E0B25-C144-48E0-9F78-66428B95C029}"/>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10" name="Picture 9">
            <a:extLst>
              <a:ext uri="{FF2B5EF4-FFF2-40B4-BE49-F238E27FC236}">
                <a16:creationId xmlns:a16="http://schemas.microsoft.com/office/drawing/2014/main" id="{9470CAD6-FB61-481E-820A-689A6CA5AC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887" y="6307042"/>
            <a:ext cx="461665" cy="461665"/>
          </a:xfrm>
          <a:prstGeom prst="rect">
            <a:avLst/>
          </a:prstGeom>
        </p:spPr>
      </p:pic>
    </p:spTree>
    <p:extLst>
      <p:ext uri="{BB962C8B-B14F-4D97-AF65-F5344CB8AC3E}">
        <p14:creationId xmlns:p14="http://schemas.microsoft.com/office/powerpoint/2010/main" val="20468782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985CD-99FA-095C-0C7D-1823E6009EA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BD55BF8-72D7-3520-CC2E-275F5C9D50B4}"/>
              </a:ext>
            </a:extLst>
          </p:cNvPr>
          <p:cNvSpPr txBox="1"/>
          <p:nvPr/>
        </p:nvSpPr>
        <p:spPr>
          <a:xfrm>
            <a:off x="251520" y="260648"/>
            <a:ext cx="7632848" cy="652807"/>
          </a:xfrm>
          <a:prstGeom prst="rect">
            <a:avLst/>
          </a:prstGeom>
          <a:noFill/>
        </p:spPr>
        <p:txBody>
          <a:bodyPr wrap="square" lIns="91440" tIns="45720" rIns="91440" bIns="45720" anchor="t">
            <a:spAutoFit/>
          </a:bodyPr>
          <a:lstStyle/>
          <a:p>
            <a:pPr>
              <a:lnSpc>
                <a:spcPct val="107000"/>
              </a:lnSpc>
              <a:spcAft>
                <a:spcPts val="800"/>
              </a:spcAft>
              <a:defRPr/>
            </a:pPr>
            <a:r>
              <a:rPr lang="en-GB" sz="3600" b="1">
                <a:solidFill>
                  <a:srgbClr val="FF0000"/>
                </a:solidFill>
                <a:latin typeface="Comic Sans MS"/>
                <a:ea typeface="Calibri"/>
                <a:cs typeface="Times New Roman"/>
              </a:rPr>
              <a:t>Japan today</a:t>
            </a:r>
            <a:endParaRPr lang="en-GB" sz="3600" b="1" i="0" u="none" strike="noStrike" kern="1200" cap="none" spc="0" normalizeH="0" baseline="0" noProof="0">
              <a:ln>
                <a:noFill/>
              </a:ln>
              <a:solidFill>
                <a:srgbClr val="FF0000"/>
              </a:solidFill>
              <a:effectLst/>
              <a:uLnTx/>
              <a:uFillTx/>
              <a:latin typeface="Comic Sans MS" panose="030F0702030302020204" pitchFamily="66"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4ED3C49C-FD95-2656-0324-2CDC4FBF4AD0}"/>
              </a:ext>
            </a:extLst>
          </p:cNvPr>
          <p:cNvSpPr txBox="1"/>
          <p:nvPr/>
        </p:nvSpPr>
        <p:spPr>
          <a:xfrm>
            <a:off x="251520" y="1333782"/>
            <a:ext cx="7930455" cy="4524315"/>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defRPr/>
            </a:pPr>
            <a:r>
              <a:rPr lang="en-GB" sz="2400" dirty="0">
                <a:solidFill>
                  <a:schemeClr val="tx1">
                    <a:lumMod val="95000"/>
                    <a:lumOff val="5000"/>
                  </a:schemeClr>
                </a:solidFill>
                <a:latin typeface="Comic Sans MS"/>
                <a:ea typeface="Kozuka Gothic Pro B"/>
                <a:cs typeface="Calibri"/>
              </a:rPr>
              <a:t>Even though samurai no longer exist, they have become iconic symbols within not only Japan but across the world.</a:t>
            </a:r>
          </a:p>
          <a:p>
            <a:pPr marL="342900" indent="-342900">
              <a:buFont typeface="Arial" panose="020B0604020202020204" pitchFamily="34" charset="0"/>
              <a:buChar char="•"/>
              <a:defRPr/>
            </a:pPr>
            <a:endParaRPr lang="en-GB" sz="2400" dirty="0">
              <a:solidFill>
                <a:schemeClr val="tx1">
                  <a:lumMod val="95000"/>
                  <a:lumOff val="5000"/>
                </a:schemeClr>
              </a:solidFill>
              <a:latin typeface="Comic Sans MS" panose="030F0702030302020204" pitchFamily="66" charset="0"/>
              <a:ea typeface="Kozuka Gothic Pro B" pitchFamily="34" charset="-128"/>
              <a:cs typeface="Calibri" panose="020F0502020204030204" pitchFamily="34" charset="0"/>
            </a:endParaRPr>
          </a:p>
          <a:p>
            <a:pPr marL="342900" indent="-342900">
              <a:buFont typeface="Arial" panose="020B0604020202020204" pitchFamily="34" charset="0"/>
              <a:buChar char="•"/>
              <a:defRPr/>
            </a:pPr>
            <a:r>
              <a:rPr lang="en-GB" sz="2400" dirty="0">
                <a:solidFill>
                  <a:schemeClr val="tx1">
                    <a:lumMod val="95000"/>
                    <a:lumOff val="5000"/>
                  </a:schemeClr>
                </a:solidFill>
                <a:latin typeface="Comic Sans MS"/>
                <a:ea typeface="Kozuka Gothic Pro B"/>
                <a:cs typeface="Calibri"/>
              </a:rPr>
              <a:t>You can see samurai in film, TV, anime, manga, and videogames.</a:t>
            </a:r>
          </a:p>
          <a:p>
            <a:pPr marL="342900" indent="-342900">
              <a:buFont typeface="Arial" panose="020B0604020202020204" pitchFamily="34" charset="0"/>
              <a:buChar char="•"/>
              <a:defRPr/>
            </a:pPr>
            <a:endParaRPr lang="en-GB" sz="2400" dirty="0">
              <a:solidFill>
                <a:schemeClr val="tx1">
                  <a:lumMod val="95000"/>
                  <a:lumOff val="5000"/>
                </a:schemeClr>
              </a:solidFill>
              <a:latin typeface="Comic Sans MS"/>
              <a:ea typeface="Kozuka Gothic Pro B"/>
              <a:cs typeface="Calibri"/>
            </a:endParaRPr>
          </a:p>
          <a:p>
            <a:pPr marL="342900" indent="-342900">
              <a:buFont typeface="Arial" panose="020B0604020202020204" pitchFamily="34" charset="0"/>
              <a:buChar char="•"/>
              <a:defRPr/>
            </a:pPr>
            <a:r>
              <a:rPr lang="en-GB" sz="2400" dirty="0">
                <a:solidFill>
                  <a:schemeClr val="tx1">
                    <a:lumMod val="95000"/>
                    <a:lumOff val="5000"/>
                  </a:schemeClr>
                </a:solidFill>
                <a:latin typeface="Comic Sans MS"/>
                <a:ea typeface="Kozuka Gothic Pro B"/>
                <a:cs typeface="Calibri"/>
              </a:rPr>
              <a:t>It's important to remember, </a:t>
            </a:r>
            <a:br>
              <a:rPr lang="en-GB" sz="2400" dirty="0">
                <a:solidFill>
                  <a:schemeClr val="tx1">
                    <a:lumMod val="95000"/>
                    <a:lumOff val="5000"/>
                  </a:schemeClr>
                </a:solidFill>
                <a:latin typeface="Comic Sans MS"/>
                <a:ea typeface="Kozuka Gothic Pro B"/>
                <a:cs typeface="Calibri"/>
              </a:rPr>
            </a:br>
            <a:r>
              <a:rPr lang="en-GB" sz="2400" dirty="0">
                <a:solidFill>
                  <a:schemeClr val="tx1">
                    <a:lumMod val="95000"/>
                    <a:lumOff val="5000"/>
                  </a:schemeClr>
                </a:solidFill>
                <a:latin typeface="Comic Sans MS"/>
                <a:ea typeface="Kozuka Gothic Pro B"/>
                <a:cs typeface="Calibri"/>
              </a:rPr>
              <a:t>however, that many of these </a:t>
            </a:r>
            <a:br>
              <a:rPr lang="en-GB" sz="2400" dirty="0">
                <a:latin typeface="Comic Sans MS"/>
                <a:ea typeface="Kozuka Gothic Pro B"/>
                <a:cs typeface="Calibri"/>
              </a:rPr>
            </a:br>
            <a:r>
              <a:rPr lang="en-GB" sz="2400" dirty="0">
                <a:solidFill>
                  <a:schemeClr val="tx1">
                    <a:lumMod val="95000"/>
                    <a:lumOff val="5000"/>
                  </a:schemeClr>
                </a:solidFill>
                <a:latin typeface="Comic Sans MS"/>
                <a:ea typeface="Kozuka Gothic Pro B"/>
                <a:cs typeface="Calibri"/>
              </a:rPr>
              <a:t>depictions of samurai in media</a:t>
            </a:r>
            <a:br>
              <a:rPr lang="en-GB" sz="2400" dirty="0">
                <a:solidFill>
                  <a:schemeClr val="tx1">
                    <a:lumMod val="95000"/>
                    <a:lumOff val="5000"/>
                  </a:schemeClr>
                </a:solidFill>
                <a:latin typeface="Comic Sans MS"/>
                <a:ea typeface="Kozuka Gothic Pro B"/>
                <a:cs typeface="Calibri"/>
              </a:rPr>
            </a:br>
            <a:r>
              <a:rPr lang="en-GB" sz="2400" dirty="0">
                <a:solidFill>
                  <a:schemeClr val="tx1">
                    <a:lumMod val="95000"/>
                    <a:lumOff val="5000"/>
                  </a:schemeClr>
                </a:solidFill>
                <a:latin typeface="Comic Sans MS"/>
                <a:ea typeface="Kozuka Gothic Pro B"/>
                <a:cs typeface="Calibri"/>
              </a:rPr>
              <a:t>are </a:t>
            </a:r>
            <a:r>
              <a:rPr lang="en-GB" sz="2400" b="1" dirty="0">
                <a:solidFill>
                  <a:schemeClr val="tx1">
                    <a:lumMod val="95000"/>
                    <a:lumOff val="5000"/>
                  </a:schemeClr>
                </a:solidFill>
                <a:latin typeface="Comic Sans MS"/>
                <a:ea typeface="Kozuka Gothic Pro B"/>
                <a:cs typeface="Calibri"/>
              </a:rPr>
              <a:t>not </a:t>
            </a:r>
            <a:r>
              <a:rPr lang="en-GB" sz="2400" dirty="0">
                <a:solidFill>
                  <a:schemeClr val="tx1">
                    <a:lumMod val="95000"/>
                    <a:lumOff val="5000"/>
                  </a:schemeClr>
                </a:solidFill>
                <a:latin typeface="Comic Sans MS"/>
                <a:ea typeface="Kozuka Gothic Pro B"/>
                <a:cs typeface="Calibri"/>
              </a:rPr>
              <a:t>always very</a:t>
            </a:r>
            <a:r>
              <a:rPr lang="en-GB" sz="2400" b="1" dirty="0">
                <a:solidFill>
                  <a:schemeClr val="tx1">
                    <a:lumMod val="95000"/>
                    <a:lumOff val="5000"/>
                  </a:schemeClr>
                </a:solidFill>
                <a:latin typeface="Comic Sans MS"/>
                <a:ea typeface="Kozuka Gothic Pro B"/>
                <a:cs typeface="Calibri"/>
              </a:rPr>
              <a:t> historically </a:t>
            </a:r>
            <a:br>
              <a:rPr lang="en-GB" sz="2400" b="1" dirty="0">
                <a:solidFill>
                  <a:schemeClr val="tx1">
                    <a:lumMod val="95000"/>
                    <a:lumOff val="5000"/>
                  </a:schemeClr>
                </a:solidFill>
                <a:latin typeface="Comic Sans MS"/>
                <a:ea typeface="Kozuka Gothic Pro B"/>
                <a:cs typeface="Calibri"/>
              </a:rPr>
            </a:br>
            <a:r>
              <a:rPr lang="en-GB" sz="2400" b="1" dirty="0">
                <a:solidFill>
                  <a:schemeClr val="tx1">
                    <a:lumMod val="95000"/>
                    <a:lumOff val="5000"/>
                  </a:schemeClr>
                </a:solidFill>
                <a:latin typeface="Comic Sans MS"/>
                <a:ea typeface="Kozuka Gothic Pro B"/>
                <a:cs typeface="Calibri"/>
              </a:rPr>
              <a:t>accurate</a:t>
            </a:r>
            <a:r>
              <a:rPr lang="en-GB" sz="2400" dirty="0">
                <a:solidFill>
                  <a:schemeClr val="tx1">
                    <a:lumMod val="95000"/>
                    <a:lumOff val="5000"/>
                  </a:schemeClr>
                </a:solidFill>
                <a:latin typeface="Comic Sans MS"/>
                <a:ea typeface="Kozuka Gothic Pro B"/>
                <a:cs typeface="Calibri"/>
              </a:rPr>
              <a:t>.</a:t>
            </a:r>
            <a:endParaRPr lang="en-GB" dirty="0">
              <a:solidFill>
                <a:schemeClr val="tx1">
                  <a:lumMod val="95000"/>
                  <a:lumOff val="5000"/>
                </a:schemeClr>
              </a:solidFill>
              <a:ea typeface="Calibri"/>
              <a:cs typeface="Calibri"/>
            </a:endParaRPr>
          </a:p>
        </p:txBody>
      </p:sp>
      <p:pic>
        <p:nvPicPr>
          <p:cNvPr id="3" name="Picture 2">
            <a:extLst>
              <a:ext uri="{FF2B5EF4-FFF2-40B4-BE49-F238E27FC236}">
                <a16:creationId xmlns:a16="http://schemas.microsoft.com/office/drawing/2014/main" id="{DAC12569-63DC-262E-A13E-E009590648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14548" y="3429000"/>
            <a:ext cx="3306482" cy="2190008"/>
          </a:xfrm>
          <a:prstGeom prst="rect">
            <a:avLst/>
          </a:prstGeom>
        </p:spPr>
      </p:pic>
      <p:sp>
        <p:nvSpPr>
          <p:cNvPr id="5" name="Slide Number Placeholder 5">
            <a:extLst>
              <a:ext uri="{FF2B5EF4-FFF2-40B4-BE49-F238E27FC236}">
                <a16:creationId xmlns:a16="http://schemas.microsoft.com/office/drawing/2014/main" id="{7524DD6C-E457-47CB-9DAC-A0C66831FEF7}"/>
              </a:ext>
            </a:extLst>
          </p:cNvPr>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27D4DA-CA93-4100-9923-91CA0C97AC6D}" type="slidenum">
              <a:rPr lang="en-GB" smtClean="0"/>
              <a:pPr/>
              <a:t>35</a:t>
            </a:fld>
            <a:endParaRPr lang="en-GB"/>
          </a:p>
        </p:txBody>
      </p:sp>
      <p:sp>
        <p:nvSpPr>
          <p:cNvPr id="7" name="Rectangle 6">
            <a:extLst>
              <a:ext uri="{FF2B5EF4-FFF2-40B4-BE49-F238E27FC236}">
                <a16:creationId xmlns:a16="http://schemas.microsoft.com/office/drawing/2014/main" id="{AF06425D-BF80-41CB-9E6B-49DA443D91FC}"/>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F313A9E4-7605-44B2-9CE2-07DF479780CB}"/>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9" name="Picture 8">
            <a:extLst>
              <a:ext uri="{FF2B5EF4-FFF2-40B4-BE49-F238E27FC236}">
                <a16:creationId xmlns:a16="http://schemas.microsoft.com/office/drawing/2014/main" id="{F5C334D3-449A-459B-A129-8683BC90FF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887" y="6307042"/>
            <a:ext cx="461665" cy="461665"/>
          </a:xfrm>
          <a:prstGeom prst="rect">
            <a:avLst/>
          </a:prstGeom>
        </p:spPr>
      </p:pic>
    </p:spTree>
    <p:extLst>
      <p:ext uri="{BB962C8B-B14F-4D97-AF65-F5344CB8AC3E}">
        <p14:creationId xmlns:p14="http://schemas.microsoft.com/office/powerpoint/2010/main" val="30345819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EBABB99-7FCC-C8C5-41BB-A2EDE55CA504}"/>
              </a:ext>
            </a:extLst>
          </p:cNvPr>
          <p:cNvSpPr txBox="1"/>
          <p:nvPr/>
        </p:nvSpPr>
        <p:spPr>
          <a:xfrm>
            <a:off x="0" y="1713878"/>
            <a:ext cx="9144000" cy="1026435"/>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6000" b="1">
                <a:solidFill>
                  <a:srgbClr val="FF0000"/>
                </a:solidFill>
                <a:latin typeface="Comic Sans MS" panose="030F0702030302020204" pitchFamily="66" charset="0"/>
                <a:ea typeface="Calibri" panose="020F0502020204030204" pitchFamily="34" charset="0"/>
                <a:cs typeface="Times New Roman" panose="02020603050405020304" pitchFamily="18" charset="0"/>
              </a:rPr>
              <a:t>Reflection</a:t>
            </a:r>
            <a:endParaRPr kumimoji="0" lang="en-GB" sz="6000" b="1" i="0" u="none" strike="noStrike" kern="1200" cap="none" spc="0" normalizeH="0" baseline="0" noProof="0">
              <a:ln>
                <a:noFill/>
              </a:ln>
              <a:solidFill>
                <a:srgbClr val="FF0000"/>
              </a:solidFill>
              <a:effectLst/>
              <a:uLnTx/>
              <a:uFillTx/>
              <a:latin typeface="Comic Sans MS" panose="030F0702030302020204" pitchFamily="66" charset="0"/>
              <a:ea typeface="Calibri" panose="020F0502020204030204" pitchFamily="34" charset="0"/>
              <a:cs typeface="Times New Roman" panose="02020603050405020304" pitchFamily="18" charset="0"/>
            </a:endParaRPr>
          </a:p>
        </p:txBody>
      </p:sp>
      <p:pic>
        <p:nvPicPr>
          <p:cNvPr id="3" name="Picture 2" descr="子供たちと吹き出しのイラスト">
            <a:extLst>
              <a:ext uri="{FF2B5EF4-FFF2-40B4-BE49-F238E27FC236}">
                <a16:creationId xmlns:a16="http://schemas.microsoft.com/office/drawing/2014/main" id="{B6C31DE1-9208-F5E0-3208-279E1B68DA7E}"/>
              </a:ext>
            </a:extLst>
          </p:cNvPr>
          <p:cNvPicPr>
            <a:picLocks noChangeAspect="1"/>
          </p:cNvPicPr>
          <p:nvPr/>
        </p:nvPicPr>
        <p:blipFill>
          <a:blip r:embed="rId3"/>
          <a:stretch>
            <a:fillRect/>
          </a:stretch>
        </p:blipFill>
        <p:spPr>
          <a:xfrm>
            <a:off x="2750221" y="3288395"/>
            <a:ext cx="3632776" cy="3090255"/>
          </a:xfrm>
          <a:prstGeom prst="rect">
            <a:avLst/>
          </a:prstGeom>
        </p:spPr>
      </p:pic>
      <p:sp>
        <p:nvSpPr>
          <p:cNvPr id="4" name="Slide Number Placeholder 5">
            <a:extLst>
              <a:ext uri="{FF2B5EF4-FFF2-40B4-BE49-F238E27FC236}">
                <a16:creationId xmlns:a16="http://schemas.microsoft.com/office/drawing/2014/main" id="{37AA528D-8536-4638-9CD9-AF8BCC951071}"/>
              </a:ext>
            </a:extLst>
          </p:cNvPr>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27D4DA-CA93-4100-9923-91CA0C97AC6D}" type="slidenum">
              <a:rPr lang="en-GB" smtClean="0"/>
              <a:pPr/>
              <a:t>36</a:t>
            </a:fld>
            <a:endParaRPr lang="en-GB"/>
          </a:p>
        </p:txBody>
      </p:sp>
      <p:sp>
        <p:nvSpPr>
          <p:cNvPr id="6" name="Rectangle 5">
            <a:extLst>
              <a:ext uri="{FF2B5EF4-FFF2-40B4-BE49-F238E27FC236}">
                <a16:creationId xmlns:a16="http://schemas.microsoft.com/office/drawing/2014/main" id="{9FEAC050-EEA9-4BF4-9A60-89A20A1A14A4}"/>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0CB7E031-F218-4F0B-B6D7-B8A637145B45}"/>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8" name="Picture 7">
            <a:extLst>
              <a:ext uri="{FF2B5EF4-FFF2-40B4-BE49-F238E27FC236}">
                <a16:creationId xmlns:a16="http://schemas.microsoft.com/office/drawing/2014/main" id="{DB1E1CBF-484F-4B55-A881-CC42BCA4DC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887" y="6307042"/>
            <a:ext cx="461665" cy="461665"/>
          </a:xfrm>
          <a:prstGeom prst="rect">
            <a:avLst/>
          </a:prstGeom>
        </p:spPr>
      </p:pic>
    </p:spTree>
    <p:extLst>
      <p:ext uri="{BB962C8B-B14F-4D97-AF65-F5344CB8AC3E}">
        <p14:creationId xmlns:p14="http://schemas.microsoft.com/office/powerpoint/2010/main" val="21588039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A44F7F-03FE-E42D-964F-84F1ADE5F7F7}"/>
              </a:ext>
            </a:extLst>
          </p:cNvPr>
          <p:cNvSpPr txBox="1"/>
          <p:nvPr/>
        </p:nvSpPr>
        <p:spPr>
          <a:xfrm>
            <a:off x="251520" y="260648"/>
            <a:ext cx="7632848" cy="652807"/>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3600" b="1" i="0" u="none" strike="noStrike" kern="1200" cap="none" spc="0" normalizeH="0" baseline="0" noProof="0">
                <a:ln>
                  <a:noFill/>
                </a:ln>
                <a:solidFill>
                  <a:srgbClr val="FF0000"/>
                </a:solidFill>
                <a:effectLst/>
                <a:uLnTx/>
                <a:uFillTx/>
                <a:latin typeface="Comic Sans MS" panose="030F0702030302020204" pitchFamily="66" charset="0"/>
                <a:ea typeface="Calibri" panose="020F0502020204030204" pitchFamily="34" charset="0"/>
                <a:cs typeface="Times New Roman" panose="02020603050405020304" pitchFamily="18" charset="0"/>
              </a:rPr>
              <a:t>Reflection</a:t>
            </a:r>
          </a:p>
        </p:txBody>
      </p:sp>
      <p:sp>
        <p:nvSpPr>
          <p:cNvPr id="6" name="TextBox 5">
            <a:extLst>
              <a:ext uri="{FF2B5EF4-FFF2-40B4-BE49-F238E27FC236}">
                <a16:creationId xmlns:a16="http://schemas.microsoft.com/office/drawing/2014/main" id="{7D0709C8-E6F7-B4B7-F512-3321214DFEB7}"/>
              </a:ext>
            </a:extLst>
          </p:cNvPr>
          <p:cNvSpPr txBox="1"/>
          <p:nvPr/>
        </p:nvSpPr>
        <p:spPr>
          <a:xfrm>
            <a:off x="251520" y="1067739"/>
            <a:ext cx="7632848" cy="646331"/>
          </a:xfrm>
          <a:prstGeom prst="rect">
            <a:avLst/>
          </a:prstGeom>
          <a:noFill/>
        </p:spPr>
        <p:txBody>
          <a:bodyPr wrap="square" lIns="91440" tIns="45720" rIns="91440" bIns="45720" rtlCol="0" anchor="t">
            <a:spAutoFit/>
          </a:bodyPr>
          <a:lstStyle/>
          <a:p>
            <a:pPr algn="ctr">
              <a:defRPr/>
            </a:pPr>
            <a:r>
              <a:rPr lang="en-GB" sz="3600" b="1" dirty="0">
                <a:solidFill>
                  <a:prstClr val="black"/>
                </a:solidFill>
                <a:latin typeface="Comic Sans MS"/>
                <a:ea typeface="Kozuka Gothic Pro B"/>
                <a:cs typeface="Calibri"/>
              </a:rPr>
              <a:t>Who are the samurai?</a:t>
            </a:r>
            <a:endParaRPr lang="en-GB" sz="3600" b="1" i="0" u="none" strike="noStrike" kern="1200" cap="none" spc="0" normalizeH="0" baseline="0" noProof="0" dirty="0">
              <a:ln>
                <a:noFill/>
              </a:ln>
              <a:solidFill>
                <a:prstClr val="black"/>
              </a:solidFill>
              <a:effectLst/>
              <a:uLnTx/>
              <a:uFillTx/>
              <a:latin typeface="Comic Sans MS"/>
              <a:ea typeface="Kozuka Gothic Pro B"/>
              <a:cs typeface="Calibri"/>
            </a:endParaRPr>
          </a:p>
        </p:txBody>
      </p:sp>
      <p:sp>
        <p:nvSpPr>
          <p:cNvPr id="3" name="TextBox 2">
            <a:extLst>
              <a:ext uri="{FF2B5EF4-FFF2-40B4-BE49-F238E27FC236}">
                <a16:creationId xmlns:a16="http://schemas.microsoft.com/office/drawing/2014/main" id="{42A2FE86-8B58-39FA-400F-A6388176B4B1}"/>
              </a:ext>
            </a:extLst>
          </p:cNvPr>
          <p:cNvSpPr txBox="1"/>
          <p:nvPr/>
        </p:nvSpPr>
        <p:spPr>
          <a:xfrm>
            <a:off x="251520" y="3328417"/>
            <a:ext cx="6241817" cy="2123658"/>
          </a:xfrm>
          <a:prstGeom prst="rect">
            <a:avLst/>
          </a:prstGeom>
          <a:noFill/>
        </p:spPr>
        <p:txBody>
          <a:bodyPr wrap="square" lIns="91440" tIns="45720" rIns="91440" bIns="45720" rtlCol="0" anchor="t">
            <a:spAutoFit/>
          </a:bodyPr>
          <a:lstStyle/>
          <a:p>
            <a:pPr marL="342900" indent="-342900">
              <a:buFont typeface="Arial"/>
              <a:buChar char="•"/>
              <a:defRPr/>
            </a:pPr>
            <a:r>
              <a:rPr lang="en-GB" sz="2200" dirty="0">
                <a:solidFill>
                  <a:schemeClr val="tx1">
                    <a:lumMod val="95000"/>
                    <a:lumOff val="5000"/>
                  </a:schemeClr>
                </a:solidFill>
                <a:latin typeface="Comic Sans MS"/>
                <a:ea typeface="Kozuka Gothic Pro B"/>
                <a:cs typeface="Calibri"/>
              </a:rPr>
              <a:t>During</a:t>
            </a:r>
            <a:r>
              <a:rPr kumimoji="0" lang="en-GB" sz="2200" i="0" u="none" strike="noStrike" kern="1200" cap="none" spc="0" normalizeH="0" baseline="0" noProof="0" dirty="0">
                <a:ln>
                  <a:noFill/>
                </a:ln>
                <a:solidFill>
                  <a:schemeClr val="tx1">
                    <a:lumMod val="95000"/>
                    <a:lumOff val="5000"/>
                  </a:schemeClr>
                </a:solidFill>
                <a:effectLst/>
                <a:uLnTx/>
                <a:uFillTx/>
                <a:latin typeface="Comic Sans MS"/>
                <a:ea typeface="Kozuka Gothic Pro B"/>
                <a:cs typeface="Calibri"/>
              </a:rPr>
              <a:t> the </a:t>
            </a:r>
            <a:r>
              <a:rPr lang="en-GB" sz="2200" dirty="0">
                <a:solidFill>
                  <a:schemeClr val="tx1">
                    <a:lumMod val="95000"/>
                    <a:lumOff val="5000"/>
                  </a:schemeClr>
                </a:solidFill>
                <a:latin typeface="Comic Sans MS"/>
                <a:ea typeface="Kozuka Gothic Pro B"/>
                <a:cs typeface="Calibri"/>
              </a:rPr>
              <a:t>peaceful Edo</a:t>
            </a:r>
            <a:r>
              <a:rPr kumimoji="0" lang="en-GB" sz="2200" i="0" u="none" strike="noStrike" kern="1200" cap="none" spc="0" normalizeH="0" baseline="0" noProof="0" dirty="0">
                <a:ln>
                  <a:noFill/>
                </a:ln>
                <a:solidFill>
                  <a:schemeClr val="tx1">
                    <a:lumMod val="95000"/>
                    <a:lumOff val="5000"/>
                  </a:schemeClr>
                </a:solidFill>
                <a:effectLst/>
                <a:uLnTx/>
                <a:uFillTx/>
                <a:latin typeface="Comic Sans MS"/>
                <a:ea typeface="Kozuka Gothic Pro B"/>
                <a:cs typeface="Calibri"/>
              </a:rPr>
              <a:t> period, samurai took on </a:t>
            </a:r>
            <a:r>
              <a:rPr kumimoji="0" lang="en-GB" sz="2200" b="1" i="0" u="none" strike="noStrike" kern="1200" cap="none" spc="0" normalizeH="0" baseline="0" noProof="0" dirty="0">
                <a:ln>
                  <a:noFill/>
                </a:ln>
                <a:solidFill>
                  <a:schemeClr val="tx1">
                    <a:lumMod val="95000"/>
                    <a:lumOff val="5000"/>
                  </a:schemeClr>
                </a:solidFill>
                <a:effectLst/>
                <a:uLnTx/>
                <a:uFillTx/>
                <a:latin typeface="Comic Sans MS"/>
                <a:ea typeface="Kozuka Gothic Pro B"/>
                <a:cs typeface="Calibri"/>
              </a:rPr>
              <a:t>other roles</a:t>
            </a:r>
            <a:r>
              <a:rPr kumimoji="0" lang="en-GB" sz="2200" i="0" u="none" strike="noStrike" kern="1200" cap="none" spc="0" normalizeH="0" baseline="0" noProof="0" dirty="0">
                <a:ln>
                  <a:noFill/>
                </a:ln>
                <a:solidFill>
                  <a:schemeClr val="tx1">
                    <a:lumMod val="95000"/>
                    <a:lumOff val="5000"/>
                  </a:schemeClr>
                </a:solidFill>
                <a:effectLst/>
                <a:uLnTx/>
                <a:uFillTx/>
                <a:latin typeface="Comic Sans MS"/>
                <a:ea typeface="Kozuka Gothic Pro B"/>
                <a:cs typeface="Calibri"/>
              </a:rPr>
              <a:t> in society.</a:t>
            </a:r>
            <a:r>
              <a:rPr lang="en-GB" sz="2200" dirty="0">
                <a:solidFill>
                  <a:schemeClr val="tx1">
                    <a:lumMod val="95000"/>
                    <a:lumOff val="5000"/>
                  </a:schemeClr>
                </a:solidFill>
                <a:latin typeface="Comic Sans MS"/>
                <a:ea typeface="Kozuka Gothic Pro B"/>
                <a:cs typeface="Calibri"/>
              </a:rPr>
              <a:t> Many</a:t>
            </a:r>
            <a:r>
              <a:rPr kumimoji="0" lang="en-GB" sz="2200" i="0" u="none" strike="noStrike" kern="1200" cap="none" spc="0" normalizeH="0" baseline="0" noProof="0" dirty="0">
                <a:ln>
                  <a:noFill/>
                </a:ln>
                <a:solidFill>
                  <a:schemeClr val="tx1">
                    <a:lumMod val="95000"/>
                    <a:lumOff val="5000"/>
                  </a:schemeClr>
                </a:solidFill>
                <a:effectLst/>
                <a:uLnTx/>
                <a:uFillTx/>
                <a:latin typeface="Comic Sans MS"/>
                <a:ea typeface="Kozuka Gothic Pro B"/>
                <a:cs typeface="Calibri"/>
              </a:rPr>
              <a:t> beca</a:t>
            </a:r>
            <a:r>
              <a:rPr lang="en-GB" sz="2200" dirty="0">
                <a:solidFill>
                  <a:schemeClr val="tx1">
                    <a:lumMod val="95000"/>
                    <a:lumOff val="5000"/>
                  </a:schemeClr>
                </a:solidFill>
                <a:latin typeface="Comic Sans MS"/>
                <a:ea typeface="Kozuka Gothic Pro B"/>
                <a:cs typeface="Calibri"/>
              </a:rPr>
              <a:t>me </a:t>
            </a:r>
            <a:r>
              <a:rPr lang="en-GB" sz="2200" b="1" dirty="0">
                <a:solidFill>
                  <a:schemeClr val="tx1">
                    <a:lumMod val="95000"/>
                    <a:lumOff val="5000"/>
                  </a:schemeClr>
                </a:solidFill>
                <a:latin typeface="Comic Sans MS"/>
                <a:ea typeface="Kozuka Gothic Pro B"/>
                <a:cs typeface="Calibri"/>
              </a:rPr>
              <a:t>bureaucrats, teachers, or scholars</a:t>
            </a:r>
            <a:r>
              <a:rPr lang="en-GB" sz="2200" dirty="0">
                <a:solidFill>
                  <a:schemeClr val="tx1">
                    <a:lumMod val="95000"/>
                    <a:lumOff val="5000"/>
                  </a:schemeClr>
                </a:solidFill>
                <a:latin typeface="Comic Sans MS"/>
                <a:ea typeface="Kozuka Gothic Pro B"/>
                <a:cs typeface="Calibri"/>
              </a:rPr>
              <a:t>, for example.</a:t>
            </a:r>
            <a:endParaRPr lang="en-US">
              <a:solidFill>
                <a:schemeClr val="tx1">
                  <a:lumMod val="95000"/>
                  <a:lumOff val="5000"/>
                </a:schemeClr>
              </a:solidFil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200" i="0" u="none" strike="noStrike" kern="1200" cap="none" spc="0" normalizeH="0" baseline="0" noProof="0" dirty="0">
              <a:ln>
                <a:noFill/>
              </a:ln>
              <a:solidFill>
                <a:schemeClr val="tx1">
                  <a:lumMod val="95000"/>
                  <a:lumOff val="5000"/>
                </a:schemeClr>
              </a:solidFill>
              <a:effectLst/>
              <a:uLnTx/>
              <a:uFillTx/>
              <a:latin typeface="Comic Sans MS" panose="030F0702030302020204" pitchFamily="66" charset="0"/>
              <a:ea typeface="Kozuka Gothic Pro B" pitchFamily="34" charset="-128"/>
              <a:cs typeface="Calibri" panose="020F0502020204030204" pitchFamily="34" charset="0"/>
            </a:endParaRPr>
          </a:p>
          <a:p>
            <a:pPr marL="342900" indent="-342900">
              <a:buFont typeface="Arial" panose="020B0604020202020204" pitchFamily="34" charset="0"/>
              <a:buChar char="•"/>
              <a:defRPr/>
            </a:pPr>
            <a:endParaRPr lang="en-GB" sz="2200" i="0" u="none" strike="noStrike" kern="1200" cap="none" spc="0" normalizeH="0" baseline="0" noProof="0" dirty="0">
              <a:ln>
                <a:noFill/>
              </a:ln>
              <a:solidFill>
                <a:schemeClr val="tx1">
                  <a:lumMod val="95000"/>
                  <a:lumOff val="5000"/>
                </a:schemeClr>
              </a:solidFill>
              <a:effectLst/>
              <a:uLnTx/>
              <a:uFillTx/>
              <a:latin typeface="Comic Sans MS"/>
              <a:ea typeface="Kozuka Gothic Pro B"/>
              <a:cs typeface="Calibri"/>
            </a:endParaRPr>
          </a:p>
        </p:txBody>
      </p:sp>
      <p:pic>
        <p:nvPicPr>
          <p:cNvPr id="5" name="Picture 4" descr="A person in armor holding a sword&#10;&#10;Description automatically generated">
            <a:extLst>
              <a:ext uri="{FF2B5EF4-FFF2-40B4-BE49-F238E27FC236}">
                <a16:creationId xmlns:a16="http://schemas.microsoft.com/office/drawing/2014/main" id="{B3512CF3-E2C5-9468-F77D-30332196C10D}"/>
              </a:ext>
            </a:extLst>
          </p:cNvPr>
          <p:cNvPicPr>
            <a:picLocks noChangeAspect="1"/>
          </p:cNvPicPr>
          <p:nvPr/>
        </p:nvPicPr>
        <p:blipFill>
          <a:blip r:embed="rId3" cstate="screen">
            <a:extLst>
              <a:ext uri="{28A0092B-C50C-407E-A947-70E740481C1C}">
                <a14:useLocalDpi xmlns:a14="http://schemas.microsoft.com/office/drawing/2010/main"/>
              </a:ext>
            </a:extLst>
          </a:blip>
          <a:srcRect b="-372"/>
          <a:stretch>
            <a:fillRect/>
          </a:stretch>
        </p:blipFill>
        <p:spPr>
          <a:xfrm>
            <a:off x="6496039" y="3085900"/>
            <a:ext cx="2185154" cy="2612651"/>
          </a:xfrm>
          <a:prstGeom prst="rect">
            <a:avLst/>
          </a:prstGeom>
        </p:spPr>
      </p:pic>
      <p:sp>
        <p:nvSpPr>
          <p:cNvPr id="7" name="TextBox 6">
            <a:extLst>
              <a:ext uri="{FF2B5EF4-FFF2-40B4-BE49-F238E27FC236}">
                <a16:creationId xmlns:a16="http://schemas.microsoft.com/office/drawing/2014/main" id="{7108DE84-F320-DA15-8D7A-03F4FB1D2A9F}"/>
              </a:ext>
            </a:extLst>
          </p:cNvPr>
          <p:cNvSpPr txBox="1"/>
          <p:nvPr/>
        </p:nvSpPr>
        <p:spPr>
          <a:xfrm>
            <a:off x="255933" y="2020128"/>
            <a:ext cx="7650645"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GB" sz="2200" dirty="0">
                <a:solidFill>
                  <a:srgbClr val="0D0D0D"/>
                </a:solidFill>
                <a:latin typeface="Comic Sans MS"/>
              </a:rPr>
              <a:t>Samurai were a</a:t>
            </a:r>
            <a:r>
              <a:rPr lang="en-GB" sz="2200" b="1" dirty="0">
                <a:solidFill>
                  <a:srgbClr val="0D0D0D"/>
                </a:solidFill>
                <a:latin typeface="Comic Sans MS"/>
              </a:rPr>
              <a:t> group of people</a:t>
            </a:r>
            <a:r>
              <a:rPr lang="en-GB" sz="2200" dirty="0">
                <a:solidFill>
                  <a:srgbClr val="0D0D0D"/>
                </a:solidFill>
                <a:latin typeface="Comic Sans MS"/>
              </a:rPr>
              <a:t> that existed for many years throughout Japanese history. Originally, they </a:t>
            </a:r>
            <a:r>
              <a:rPr lang="en-GB" sz="2200" b="1" dirty="0">
                <a:solidFill>
                  <a:srgbClr val="0D0D0D"/>
                </a:solidFill>
                <a:latin typeface="Comic Sans MS"/>
              </a:rPr>
              <a:t>trained to fight in battles</a:t>
            </a:r>
            <a:r>
              <a:rPr lang="en-GB" sz="2200" dirty="0">
                <a:solidFill>
                  <a:srgbClr val="0D0D0D"/>
                </a:solidFill>
                <a:latin typeface="Comic Sans MS"/>
              </a:rPr>
              <a:t>. </a:t>
            </a:r>
            <a:endParaRPr lang="en-GB" dirty="0">
              <a:ea typeface="Calibri"/>
              <a:cs typeface="Calibri"/>
            </a:endParaRPr>
          </a:p>
        </p:txBody>
      </p:sp>
      <p:sp>
        <p:nvSpPr>
          <p:cNvPr id="8" name="TextBox 7">
            <a:extLst>
              <a:ext uri="{FF2B5EF4-FFF2-40B4-BE49-F238E27FC236}">
                <a16:creationId xmlns:a16="http://schemas.microsoft.com/office/drawing/2014/main" id="{2D340BCE-D39B-4C5A-36E5-467967912A12}"/>
              </a:ext>
            </a:extLst>
          </p:cNvPr>
          <p:cNvSpPr txBox="1"/>
          <p:nvPr/>
        </p:nvSpPr>
        <p:spPr>
          <a:xfrm>
            <a:off x="255934" y="4914899"/>
            <a:ext cx="6060383"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GB" sz="2200" dirty="0">
                <a:solidFill>
                  <a:srgbClr val="0D0D0D"/>
                </a:solidFill>
                <a:latin typeface="Comic Sans MS"/>
              </a:rPr>
              <a:t>Not all samurai were men. They were many </a:t>
            </a:r>
            <a:r>
              <a:rPr lang="en-GB" sz="2200" b="1" dirty="0">
                <a:solidFill>
                  <a:srgbClr val="0D0D0D"/>
                </a:solidFill>
                <a:latin typeface="Comic Sans MS"/>
              </a:rPr>
              <a:t>women</a:t>
            </a:r>
            <a:r>
              <a:rPr lang="en-GB" sz="2200" dirty="0">
                <a:solidFill>
                  <a:srgbClr val="0D0D0D"/>
                </a:solidFill>
                <a:latin typeface="Comic Sans MS"/>
              </a:rPr>
              <a:t> and </a:t>
            </a:r>
            <a:r>
              <a:rPr lang="en-GB" sz="2200" b="1" u="sng" dirty="0">
                <a:solidFill>
                  <a:srgbClr val="0D0D0D"/>
                </a:solidFill>
                <a:latin typeface="Comic Sans MS"/>
              </a:rPr>
              <a:t>children</a:t>
            </a:r>
            <a:r>
              <a:rPr lang="en-GB" sz="2200" b="1" dirty="0">
                <a:solidFill>
                  <a:srgbClr val="0D0D0D"/>
                </a:solidFill>
                <a:latin typeface="Comic Sans MS"/>
              </a:rPr>
              <a:t> samurai</a:t>
            </a:r>
            <a:r>
              <a:rPr lang="en-GB" sz="2200" dirty="0">
                <a:solidFill>
                  <a:srgbClr val="0D0D0D"/>
                </a:solidFill>
                <a:latin typeface="Comic Sans MS"/>
              </a:rPr>
              <a:t>, too!</a:t>
            </a:r>
            <a:endParaRPr lang="en-GB" dirty="0">
              <a:ea typeface="Calibri"/>
              <a:cs typeface="Calibri"/>
            </a:endParaRPr>
          </a:p>
        </p:txBody>
      </p:sp>
      <p:sp>
        <p:nvSpPr>
          <p:cNvPr id="10" name="TextBox 9">
            <a:extLst>
              <a:ext uri="{FF2B5EF4-FFF2-40B4-BE49-F238E27FC236}">
                <a16:creationId xmlns:a16="http://schemas.microsoft.com/office/drawing/2014/main" id="{FDF3D403-F4BC-ABF7-1329-7D670325A8CF}"/>
              </a:ext>
            </a:extLst>
          </p:cNvPr>
          <p:cNvSpPr txBox="1"/>
          <p:nvPr/>
        </p:nvSpPr>
        <p:spPr>
          <a:xfrm>
            <a:off x="5999095" y="5713343"/>
            <a:ext cx="3178036"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200" dirty="0">
                <a:solidFill>
                  <a:srgbClr val="0D0D0D"/>
                </a:solidFill>
                <a:latin typeface="Comic Sans MS"/>
                <a:ea typeface="Calibri"/>
                <a:cs typeface="Calibri"/>
              </a:rPr>
              <a:t>This is a child samurai!</a:t>
            </a:r>
          </a:p>
        </p:txBody>
      </p:sp>
      <p:sp>
        <p:nvSpPr>
          <p:cNvPr id="9" name="Slide Number Placeholder 5">
            <a:extLst>
              <a:ext uri="{FF2B5EF4-FFF2-40B4-BE49-F238E27FC236}">
                <a16:creationId xmlns:a16="http://schemas.microsoft.com/office/drawing/2014/main" id="{F80DDFF9-1030-4F84-88FA-ABF86BC6B023}"/>
              </a:ext>
            </a:extLst>
          </p:cNvPr>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27D4DA-CA93-4100-9923-91CA0C97AC6D}" type="slidenum">
              <a:rPr lang="en-GB" smtClean="0"/>
              <a:pPr/>
              <a:t>37</a:t>
            </a:fld>
            <a:endParaRPr lang="en-GB"/>
          </a:p>
        </p:txBody>
      </p:sp>
      <p:sp>
        <p:nvSpPr>
          <p:cNvPr id="11" name="Rectangle 10">
            <a:extLst>
              <a:ext uri="{FF2B5EF4-FFF2-40B4-BE49-F238E27FC236}">
                <a16:creationId xmlns:a16="http://schemas.microsoft.com/office/drawing/2014/main" id="{B36A30C0-8958-4654-9953-507D20C832FB}"/>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A72D5E88-15F0-46A1-BC9E-3A2B9660D94E}"/>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13" name="Picture 12">
            <a:extLst>
              <a:ext uri="{FF2B5EF4-FFF2-40B4-BE49-F238E27FC236}">
                <a16:creationId xmlns:a16="http://schemas.microsoft.com/office/drawing/2014/main" id="{06BA68E4-8E83-4C8E-8B01-C2E1FF21BE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887" y="6307042"/>
            <a:ext cx="461665" cy="461665"/>
          </a:xfrm>
          <a:prstGeom prst="rect">
            <a:avLst/>
          </a:prstGeom>
        </p:spPr>
      </p:pic>
    </p:spTree>
    <p:extLst>
      <p:ext uri="{BB962C8B-B14F-4D97-AF65-F5344CB8AC3E}">
        <p14:creationId xmlns:p14="http://schemas.microsoft.com/office/powerpoint/2010/main" val="1734439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A44F7F-03FE-E42D-964F-84F1ADE5F7F7}"/>
              </a:ext>
            </a:extLst>
          </p:cNvPr>
          <p:cNvSpPr txBox="1"/>
          <p:nvPr/>
        </p:nvSpPr>
        <p:spPr>
          <a:xfrm>
            <a:off x="251520" y="260648"/>
            <a:ext cx="7632848" cy="652807"/>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3600" b="1" i="0" u="none" strike="noStrike" kern="1200" cap="none" spc="0" normalizeH="0" baseline="0" noProof="0">
                <a:ln>
                  <a:noFill/>
                </a:ln>
                <a:solidFill>
                  <a:srgbClr val="FF0000"/>
                </a:solidFill>
                <a:effectLst/>
                <a:uLnTx/>
                <a:uFillTx/>
                <a:latin typeface="Comic Sans MS" panose="030F0702030302020204" pitchFamily="66" charset="0"/>
                <a:ea typeface="Calibri" panose="020F0502020204030204" pitchFamily="34" charset="0"/>
                <a:cs typeface="Times New Roman" panose="02020603050405020304" pitchFamily="18" charset="0"/>
              </a:rPr>
              <a:t>Task 2</a:t>
            </a:r>
          </a:p>
        </p:txBody>
      </p:sp>
      <p:sp>
        <p:nvSpPr>
          <p:cNvPr id="3" name="TextBox 2">
            <a:extLst>
              <a:ext uri="{FF2B5EF4-FFF2-40B4-BE49-F238E27FC236}">
                <a16:creationId xmlns:a16="http://schemas.microsoft.com/office/drawing/2014/main" id="{575940ED-2AC2-418D-F4FF-9BF2A771FB9D}"/>
              </a:ext>
            </a:extLst>
          </p:cNvPr>
          <p:cNvSpPr txBox="1"/>
          <p:nvPr/>
        </p:nvSpPr>
        <p:spPr>
          <a:xfrm>
            <a:off x="251520" y="914007"/>
            <a:ext cx="7632848" cy="1569660"/>
          </a:xfrm>
          <a:prstGeom prst="rect">
            <a:avLst/>
          </a:prstGeom>
          <a:noFill/>
        </p:spPr>
        <p:txBody>
          <a:bodyPr wrap="square" rtlCol="0">
            <a:spAutoFit/>
          </a:bodyPr>
          <a:lstStyle/>
          <a:p>
            <a:r>
              <a:rPr lang="en-GB" sz="2400">
                <a:latin typeface="Comic Sans MS" panose="030F0702030302020204" pitchFamily="66" charset="0"/>
                <a:ea typeface="Kozuka Gothic Pro B" pitchFamily="34" charset="-128"/>
                <a:cs typeface="Calibri" panose="020F0502020204030204" pitchFamily="34" charset="0"/>
              </a:rPr>
              <a:t>Write down a key fact or “reality” about samurai or Japanese history that surprised you!</a:t>
            </a:r>
          </a:p>
          <a:p>
            <a:endParaRPr lang="en-GB" sz="2400">
              <a:latin typeface="Comic Sans MS" panose="030F0702030302020204" pitchFamily="66" charset="0"/>
              <a:ea typeface="Kozuka Gothic Pro B" pitchFamily="34" charset="-128"/>
              <a:cs typeface="Calibri" panose="020F0502020204030204" pitchFamily="34" charset="0"/>
            </a:endParaRPr>
          </a:p>
          <a:p>
            <a:r>
              <a:rPr lang="en-GB" sz="2400">
                <a:latin typeface="Comic Sans MS" panose="030F0702030302020204" pitchFamily="66" charset="0"/>
                <a:ea typeface="Kozuka Gothic Pro B" pitchFamily="34" charset="-128"/>
                <a:cs typeface="Calibri" panose="020F0502020204030204" pitchFamily="34" charset="0"/>
              </a:rPr>
              <a:t>For example… </a:t>
            </a:r>
          </a:p>
        </p:txBody>
      </p:sp>
      <p:sp>
        <p:nvSpPr>
          <p:cNvPr id="5" name="TextBox 4">
            <a:extLst>
              <a:ext uri="{FF2B5EF4-FFF2-40B4-BE49-F238E27FC236}">
                <a16:creationId xmlns:a16="http://schemas.microsoft.com/office/drawing/2014/main" id="{14E0A9DB-E652-76B0-1DE7-C0F90A91A789}"/>
              </a:ext>
            </a:extLst>
          </p:cNvPr>
          <p:cNvSpPr txBox="1"/>
          <p:nvPr/>
        </p:nvSpPr>
        <p:spPr>
          <a:xfrm>
            <a:off x="755576" y="2488983"/>
            <a:ext cx="7632848" cy="1200329"/>
          </a:xfrm>
          <a:prstGeom prst="rect">
            <a:avLst/>
          </a:prstGeom>
          <a:noFill/>
        </p:spPr>
        <p:txBody>
          <a:bodyPr wrap="square" rtlCol="0">
            <a:spAutoFit/>
          </a:bodyPr>
          <a:lstStyle/>
          <a:p>
            <a:r>
              <a:rPr lang="en-GB" sz="2400">
                <a:latin typeface="Comic Sans MS" panose="030F0702030302020204" pitchFamily="66" charset="0"/>
                <a:ea typeface="Kozuka Gothic Pro B" pitchFamily="34" charset="-128"/>
                <a:cs typeface="Calibri" panose="020F0502020204030204" pitchFamily="34" charset="0"/>
              </a:rPr>
              <a:t>“I thought that samurai fought just with swords, but actually they used a range of weapons in battle, including bows and arrows, spears, and even rifles.”</a:t>
            </a:r>
          </a:p>
        </p:txBody>
      </p:sp>
      <p:pic>
        <p:nvPicPr>
          <p:cNvPr id="6" name="Picture 5" descr="子供たちと吹き出しのイラスト">
            <a:extLst>
              <a:ext uri="{FF2B5EF4-FFF2-40B4-BE49-F238E27FC236}">
                <a16:creationId xmlns:a16="http://schemas.microsoft.com/office/drawing/2014/main" id="{963FE460-AA44-5876-35CC-834C784B2E6E}"/>
              </a:ext>
            </a:extLst>
          </p:cNvPr>
          <p:cNvPicPr>
            <a:picLocks noChangeAspect="1"/>
          </p:cNvPicPr>
          <p:nvPr/>
        </p:nvPicPr>
        <p:blipFill>
          <a:blip r:embed="rId3"/>
          <a:stretch>
            <a:fillRect/>
          </a:stretch>
        </p:blipFill>
        <p:spPr>
          <a:xfrm>
            <a:off x="2976664" y="3687367"/>
            <a:ext cx="3190672" cy="2712849"/>
          </a:xfrm>
          <a:prstGeom prst="rect">
            <a:avLst/>
          </a:prstGeom>
        </p:spPr>
      </p:pic>
      <p:pic>
        <p:nvPicPr>
          <p:cNvPr id="8" name="Picture 7" descr="A red exclamation mark on a black background&#10;&#10;AI-generated content may be incorrect.">
            <a:extLst>
              <a:ext uri="{FF2B5EF4-FFF2-40B4-BE49-F238E27FC236}">
                <a16:creationId xmlns:a16="http://schemas.microsoft.com/office/drawing/2014/main" id="{45DC5671-DF48-AF80-38C2-A9FB05CD592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64565" y="4045693"/>
            <a:ext cx="605142" cy="926154"/>
          </a:xfrm>
          <a:prstGeom prst="rect">
            <a:avLst/>
          </a:prstGeom>
        </p:spPr>
      </p:pic>
      <p:sp>
        <p:nvSpPr>
          <p:cNvPr id="7" name="Slide Number Placeholder 5">
            <a:extLst>
              <a:ext uri="{FF2B5EF4-FFF2-40B4-BE49-F238E27FC236}">
                <a16:creationId xmlns:a16="http://schemas.microsoft.com/office/drawing/2014/main" id="{660D0DA6-A5E8-436E-A747-ED35CE59ECF0}"/>
              </a:ext>
            </a:extLst>
          </p:cNvPr>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27D4DA-CA93-4100-9923-91CA0C97AC6D}" type="slidenum">
              <a:rPr lang="en-GB" smtClean="0"/>
              <a:pPr/>
              <a:t>38</a:t>
            </a:fld>
            <a:endParaRPr lang="en-GB"/>
          </a:p>
        </p:txBody>
      </p:sp>
      <p:sp>
        <p:nvSpPr>
          <p:cNvPr id="9" name="Rectangle 8">
            <a:extLst>
              <a:ext uri="{FF2B5EF4-FFF2-40B4-BE49-F238E27FC236}">
                <a16:creationId xmlns:a16="http://schemas.microsoft.com/office/drawing/2014/main" id="{7170896B-9C1C-4C42-8BB1-173E49BA8CB3}"/>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24251D5B-EDC2-4617-9263-1E53C3E0CAEB}"/>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11" name="Picture 10">
            <a:extLst>
              <a:ext uri="{FF2B5EF4-FFF2-40B4-BE49-F238E27FC236}">
                <a16:creationId xmlns:a16="http://schemas.microsoft.com/office/drawing/2014/main" id="{63D42FA5-CC1F-43A9-89E0-BB4D00BF2C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887" y="6307042"/>
            <a:ext cx="461665" cy="461665"/>
          </a:xfrm>
          <a:prstGeom prst="rect">
            <a:avLst/>
          </a:prstGeom>
        </p:spPr>
      </p:pic>
    </p:spTree>
    <p:extLst>
      <p:ext uri="{BB962C8B-B14F-4D97-AF65-F5344CB8AC3E}">
        <p14:creationId xmlns:p14="http://schemas.microsoft.com/office/powerpoint/2010/main" val="25734179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A44F7F-03FE-E42D-964F-84F1ADE5F7F7}"/>
              </a:ext>
            </a:extLst>
          </p:cNvPr>
          <p:cNvSpPr txBox="1"/>
          <p:nvPr/>
        </p:nvSpPr>
        <p:spPr>
          <a:xfrm>
            <a:off x="251520" y="260648"/>
            <a:ext cx="7632848" cy="652807"/>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3600" b="1" i="0" u="none" strike="noStrike" kern="1200" cap="none" spc="0" normalizeH="0" baseline="0" noProof="0">
                <a:ln>
                  <a:noFill/>
                </a:ln>
                <a:solidFill>
                  <a:srgbClr val="FF0000"/>
                </a:solidFill>
                <a:effectLst/>
                <a:uLnTx/>
                <a:uFillTx/>
                <a:latin typeface="Comic Sans MS" panose="030F0702030302020204" pitchFamily="66" charset="0"/>
                <a:ea typeface="Calibri" panose="020F0502020204030204" pitchFamily="34" charset="0"/>
                <a:cs typeface="Times New Roman" panose="02020603050405020304" pitchFamily="18" charset="0"/>
              </a:rPr>
              <a:t>Key points</a:t>
            </a:r>
          </a:p>
        </p:txBody>
      </p:sp>
      <p:sp>
        <p:nvSpPr>
          <p:cNvPr id="6" name="TextBox 5">
            <a:extLst>
              <a:ext uri="{FF2B5EF4-FFF2-40B4-BE49-F238E27FC236}">
                <a16:creationId xmlns:a16="http://schemas.microsoft.com/office/drawing/2014/main" id="{7D0709C8-E6F7-B4B7-F512-3321214DFEB7}"/>
              </a:ext>
            </a:extLst>
          </p:cNvPr>
          <p:cNvSpPr txBox="1"/>
          <p:nvPr/>
        </p:nvSpPr>
        <p:spPr>
          <a:xfrm>
            <a:off x="251520" y="1156056"/>
            <a:ext cx="7632848" cy="3785652"/>
          </a:xfrm>
          <a:prstGeom prst="rect">
            <a:avLst/>
          </a:prstGeom>
          <a:noFill/>
        </p:spPr>
        <p:txBody>
          <a:bodyPr wrap="square" lIns="91440" tIns="45720" rIns="91440" bIns="45720" rtlCol="0" anchor="t">
            <a:spAutoFit/>
          </a:bodyPr>
          <a:lstStyle/>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i="0" u="none" strike="noStrike" kern="1200" cap="none" spc="0" normalizeH="0" baseline="0" noProof="0" dirty="0">
                <a:ln>
                  <a:noFill/>
                </a:ln>
                <a:solidFill>
                  <a:prstClr val="black"/>
                </a:solidFill>
                <a:effectLst/>
                <a:uLnTx/>
                <a:uFillTx/>
                <a:latin typeface="Comic Sans MS"/>
                <a:ea typeface="Kozuka Gothic Pro B"/>
                <a:cs typeface="Calibri"/>
              </a:rPr>
              <a:t>Samurai were a varied group of people – there were men, women, children... Warriors, teachers, bureaucrats... </a:t>
            </a:r>
          </a:p>
          <a:p>
            <a:pPr marL="342900" marR="0" lvl="0" indent="-342900" defTabSz="914400">
              <a:lnSpc>
                <a:spcPct val="100000"/>
              </a:lnSpc>
              <a:spcBef>
                <a:spcPts val="0"/>
              </a:spcBef>
              <a:spcAft>
                <a:spcPts val="0"/>
              </a:spcAft>
              <a:buClrTx/>
              <a:buSzTx/>
              <a:buFont typeface="Arial" panose="020B0604020202020204" pitchFamily="34" charset="0"/>
              <a:buChar char="•"/>
              <a:tabLst/>
              <a:defRPr/>
            </a:pPr>
            <a:endParaRPr lang="en-GB" sz="2400" i="0" u="none" strike="noStrike" kern="1200" cap="none" spc="0" normalizeH="0" baseline="0" noProof="0" dirty="0">
              <a:ln>
                <a:noFill/>
              </a:ln>
              <a:solidFill>
                <a:prstClr val="black"/>
              </a:solidFill>
              <a:effectLst/>
              <a:uLnTx/>
              <a:uFillTx/>
              <a:latin typeface="Comic Sans MS" panose="030F0702030302020204" pitchFamily="66" charset="0"/>
              <a:ea typeface="Kozuka Gothic Pro B" pitchFamily="34" charset="-128"/>
              <a:cs typeface="Calibri" panose="020F0502020204030204" pitchFamily="34" charset="0"/>
            </a:endParaRPr>
          </a:p>
          <a:p>
            <a:pPr marL="342900" indent="-342900">
              <a:buFont typeface="Arial" panose="020B0604020202020204" pitchFamily="34" charset="0"/>
              <a:buChar char="•"/>
              <a:defRPr/>
            </a:pPr>
            <a:endParaRPr lang="en-GB" sz="2400" dirty="0">
              <a:solidFill>
                <a:prstClr val="black"/>
              </a:solidFill>
              <a:latin typeface="Comic Sans MS"/>
              <a:ea typeface="Kozuka Gothic Pro B"/>
              <a:cs typeface="Calibri"/>
            </a:endParaRPr>
          </a:p>
          <a:p>
            <a:pPr marL="342900" indent="-342900">
              <a:buFont typeface="Arial" panose="020B0604020202020204" pitchFamily="34" charset="0"/>
              <a:buChar char="•"/>
              <a:defRPr/>
            </a:pPr>
            <a:endParaRPr lang="en-GB" sz="2400">
              <a:solidFill>
                <a:prstClr val="black"/>
              </a:solidFill>
              <a:latin typeface="Comic Sans MS" panose="030F0702030302020204" pitchFamily="66" charset="0"/>
              <a:ea typeface="Kozuka Gothic Pro B" pitchFamily="34" charset="-128"/>
              <a:cs typeface="Calibri" panose="020F0502020204030204" pitchFamily="34" charset="0"/>
            </a:endParaRP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400" i="0" u="none" strike="noStrike" kern="1200" cap="none" spc="0" normalizeH="0" baseline="0" noProof="0" dirty="0">
              <a:ln>
                <a:noFill/>
              </a:ln>
              <a:solidFill>
                <a:prstClr val="black"/>
              </a:solidFill>
              <a:effectLst/>
              <a:uLnTx/>
              <a:uFillTx/>
              <a:latin typeface="Comic Sans MS"/>
              <a:ea typeface="Kozuka Gothic Pro B"/>
              <a:cs typeface="Calibri"/>
            </a:endParaRP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i="0" u="none" strike="noStrike" kern="1200" cap="none" spc="0" normalizeH="0" baseline="0" noProof="0">
              <a:ln>
                <a:noFill/>
              </a:ln>
              <a:solidFill>
                <a:prstClr val="black"/>
              </a:solidFill>
              <a:effectLst/>
              <a:uLnTx/>
              <a:uFillTx/>
              <a:latin typeface="Comic Sans MS" panose="030F0702030302020204" pitchFamily="66" charset="0"/>
              <a:ea typeface="Kozuka Gothic Pro B" pitchFamily="34" charset="-128"/>
              <a:cs typeface="Calibri" panose="020F0502020204030204" pitchFamily="34" charset="0"/>
            </a:endParaRPr>
          </a:p>
          <a:p>
            <a:pPr marL="342900" indent="-342900">
              <a:buFont typeface="Arial" panose="020B0604020202020204" pitchFamily="34" charset="0"/>
              <a:buChar char="•"/>
              <a:defRPr/>
            </a:pPr>
            <a:endParaRPr lang="en-GB" sz="2400" dirty="0">
              <a:solidFill>
                <a:prstClr val="black"/>
              </a:solidFill>
              <a:latin typeface="Comic Sans MS"/>
              <a:ea typeface="Kozuka Gothic Pro B"/>
              <a:cs typeface="Calibri"/>
            </a:endParaRPr>
          </a:p>
          <a:p>
            <a:pPr marL="342900" indent="-342900">
              <a:buFont typeface="Arial" panose="020B0604020202020204" pitchFamily="34" charset="0"/>
              <a:buChar char="•"/>
              <a:defRPr/>
            </a:pPr>
            <a:endParaRPr lang="en-GB" sz="2400" dirty="0">
              <a:solidFill>
                <a:prstClr val="black"/>
              </a:solidFill>
              <a:latin typeface="Comic Sans MS"/>
              <a:ea typeface="Kozuka Gothic Pro B"/>
              <a:cs typeface="Calibri"/>
            </a:endParaRPr>
          </a:p>
        </p:txBody>
      </p:sp>
      <p:sp>
        <p:nvSpPr>
          <p:cNvPr id="3" name="TextBox 2">
            <a:extLst>
              <a:ext uri="{FF2B5EF4-FFF2-40B4-BE49-F238E27FC236}">
                <a16:creationId xmlns:a16="http://schemas.microsoft.com/office/drawing/2014/main" id="{0DC7EF72-7A91-181D-6A28-E6E114DB3B28}"/>
              </a:ext>
            </a:extLst>
          </p:cNvPr>
          <p:cNvSpPr txBox="1"/>
          <p:nvPr/>
        </p:nvSpPr>
        <p:spPr>
          <a:xfrm>
            <a:off x="253042" y="2438400"/>
            <a:ext cx="764587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GB" sz="2400">
                <a:latin typeface="Comic Sans MS"/>
              </a:rPr>
              <a:t>Samurai have become iconic and popular symbols of Japan across the world.</a:t>
            </a:r>
            <a:endParaRPr lang="en-GB">
              <a:ea typeface="Calibri"/>
              <a:cs typeface="Calibri"/>
            </a:endParaRPr>
          </a:p>
        </p:txBody>
      </p:sp>
      <p:sp>
        <p:nvSpPr>
          <p:cNvPr id="4" name="TextBox 3">
            <a:extLst>
              <a:ext uri="{FF2B5EF4-FFF2-40B4-BE49-F238E27FC236}">
                <a16:creationId xmlns:a16="http://schemas.microsoft.com/office/drawing/2014/main" id="{F3887EB5-10EC-F1FE-0142-6D7CBF0190C8}"/>
              </a:ext>
            </a:extLst>
          </p:cNvPr>
          <p:cNvSpPr txBox="1"/>
          <p:nvPr/>
        </p:nvSpPr>
        <p:spPr>
          <a:xfrm>
            <a:off x="253041" y="3430437"/>
            <a:ext cx="764587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GB" sz="2400" dirty="0">
                <a:latin typeface="Comic Sans MS"/>
              </a:rPr>
              <a:t>Many of the images and depictions of samurai we see today are not always accurate. </a:t>
            </a:r>
            <a:endParaRPr lang="en-GB">
              <a:ea typeface="Calibri"/>
              <a:cs typeface="Calibri"/>
            </a:endParaRPr>
          </a:p>
        </p:txBody>
      </p:sp>
      <p:sp>
        <p:nvSpPr>
          <p:cNvPr id="5" name="TextBox 4">
            <a:extLst>
              <a:ext uri="{FF2B5EF4-FFF2-40B4-BE49-F238E27FC236}">
                <a16:creationId xmlns:a16="http://schemas.microsoft.com/office/drawing/2014/main" id="{1F9EF9CE-2194-A30E-8A09-7B995D34C231}"/>
              </a:ext>
            </a:extLst>
          </p:cNvPr>
          <p:cNvSpPr txBox="1"/>
          <p:nvPr/>
        </p:nvSpPr>
        <p:spPr>
          <a:xfrm>
            <a:off x="253043" y="4537495"/>
            <a:ext cx="764587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GB" sz="2400">
                <a:latin typeface="Comic Sans MS"/>
              </a:rPr>
              <a:t>But they undoubtedly did play an important role in Japanese history. </a:t>
            </a:r>
            <a:endParaRPr lang="en-GB">
              <a:ea typeface="Calibri"/>
              <a:cs typeface="Calibri"/>
            </a:endParaRPr>
          </a:p>
        </p:txBody>
      </p:sp>
      <p:sp>
        <p:nvSpPr>
          <p:cNvPr id="7" name="Slide Number Placeholder 5">
            <a:extLst>
              <a:ext uri="{FF2B5EF4-FFF2-40B4-BE49-F238E27FC236}">
                <a16:creationId xmlns:a16="http://schemas.microsoft.com/office/drawing/2014/main" id="{D3C1DF35-D5DB-415B-BC99-32653896098B}"/>
              </a:ext>
            </a:extLst>
          </p:cNvPr>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27D4DA-CA93-4100-9923-91CA0C97AC6D}" type="slidenum">
              <a:rPr lang="en-GB" smtClean="0"/>
              <a:pPr/>
              <a:t>39</a:t>
            </a:fld>
            <a:endParaRPr lang="en-GB"/>
          </a:p>
        </p:txBody>
      </p:sp>
      <p:sp>
        <p:nvSpPr>
          <p:cNvPr id="8" name="Rectangle 7">
            <a:extLst>
              <a:ext uri="{FF2B5EF4-FFF2-40B4-BE49-F238E27FC236}">
                <a16:creationId xmlns:a16="http://schemas.microsoft.com/office/drawing/2014/main" id="{F58DE5B2-AEF9-4D96-9CE5-A521B0A641F5}"/>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B13E90A0-2C13-426A-A5EF-36CB92C00F2D}"/>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10" name="Picture 9">
            <a:extLst>
              <a:ext uri="{FF2B5EF4-FFF2-40B4-BE49-F238E27FC236}">
                <a16:creationId xmlns:a16="http://schemas.microsoft.com/office/drawing/2014/main" id="{F2E1F948-90BF-409E-8A98-257F52F3BC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87" y="6307042"/>
            <a:ext cx="461665" cy="461665"/>
          </a:xfrm>
          <a:prstGeom prst="rect">
            <a:avLst/>
          </a:prstGeom>
        </p:spPr>
      </p:pic>
    </p:spTree>
    <p:extLst>
      <p:ext uri="{BB962C8B-B14F-4D97-AF65-F5344CB8AC3E}">
        <p14:creationId xmlns:p14="http://schemas.microsoft.com/office/powerpoint/2010/main" val="3211580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5A652F-312A-159E-B61E-3EFE6C2BD61F}"/>
            </a:ext>
          </a:extLst>
        </p:cNvPr>
        <p:cNvGrpSpPr/>
        <p:nvPr/>
      </p:nvGrpSpPr>
      <p:grpSpPr>
        <a:xfrm>
          <a:off x="0" y="0"/>
          <a:ext cx="0" cy="0"/>
          <a:chOff x="0" y="0"/>
          <a:chExt cx="0" cy="0"/>
        </a:xfrm>
      </p:grpSpPr>
      <p:sp>
        <p:nvSpPr>
          <p:cNvPr id="8" name="Chord 7">
            <a:extLst>
              <a:ext uri="{FF2B5EF4-FFF2-40B4-BE49-F238E27FC236}">
                <a16:creationId xmlns:a16="http://schemas.microsoft.com/office/drawing/2014/main" id="{132ED12A-67F3-C1C9-9B89-616B5B690DF4}"/>
              </a:ext>
            </a:extLst>
          </p:cNvPr>
          <p:cNvSpPr/>
          <p:nvPr/>
        </p:nvSpPr>
        <p:spPr>
          <a:xfrm rot="10800000">
            <a:off x="-3367722" y="7736"/>
            <a:ext cx="6728097" cy="6576330"/>
          </a:xfrm>
          <a:prstGeom prst="chord">
            <a:avLst>
              <a:gd name="adj1" fmla="val 5402619"/>
              <a:gd name="adj2" fmla="val 1620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07FCF117-C4F5-E3DC-9E8F-F8052246B775}"/>
              </a:ext>
            </a:extLst>
          </p:cNvPr>
          <p:cNvSpPr txBox="1"/>
          <p:nvPr/>
        </p:nvSpPr>
        <p:spPr>
          <a:xfrm>
            <a:off x="336371" y="2512196"/>
            <a:ext cx="2880320" cy="1569660"/>
          </a:xfrm>
          <a:prstGeom prst="rect">
            <a:avLst/>
          </a:prstGeom>
          <a:noFill/>
        </p:spPr>
        <p:txBody>
          <a:bodyPr wrap="square" lIns="91440" tIns="45720" rIns="91440" bIns="45720" rtlCol="0" anchor="t">
            <a:spAutoFit/>
          </a:bodyPr>
          <a:lstStyle/>
          <a:p>
            <a:r>
              <a:rPr lang="en-GB" sz="4800" b="1">
                <a:solidFill>
                  <a:schemeClr val="bg1"/>
                </a:solidFill>
                <a:latin typeface="Comic Sans MS"/>
                <a:ea typeface="Kozuka Gothic Pro B"/>
                <a:cs typeface="Calibri"/>
              </a:rPr>
              <a:t>Key</a:t>
            </a:r>
            <a:endParaRPr lang="en-GB" sz="4800" b="1">
              <a:solidFill>
                <a:schemeClr val="bg1"/>
              </a:solidFill>
              <a:latin typeface="Comic Sans MS" panose="030F0702030302020204" pitchFamily="66" charset="0"/>
              <a:ea typeface="Kozuka Gothic Pro B" pitchFamily="34" charset="-128"/>
              <a:cs typeface="Calibri" panose="020F0502020204030204" pitchFamily="34" charset="0"/>
            </a:endParaRPr>
          </a:p>
          <a:p>
            <a:r>
              <a:rPr lang="en-GB" sz="4800" b="1">
                <a:solidFill>
                  <a:schemeClr val="bg1"/>
                </a:solidFill>
                <a:latin typeface="Comic Sans MS"/>
                <a:ea typeface="Kozuka Gothic Pro B"/>
                <a:cs typeface="Calibri"/>
              </a:rPr>
              <a:t>Words</a:t>
            </a:r>
          </a:p>
        </p:txBody>
      </p:sp>
      <p:sp>
        <p:nvSpPr>
          <p:cNvPr id="10" name="TextBox 9">
            <a:extLst>
              <a:ext uri="{FF2B5EF4-FFF2-40B4-BE49-F238E27FC236}">
                <a16:creationId xmlns:a16="http://schemas.microsoft.com/office/drawing/2014/main" id="{814EBD57-7790-6D37-CEC5-79D76396D334}"/>
              </a:ext>
            </a:extLst>
          </p:cNvPr>
          <p:cNvSpPr txBox="1"/>
          <p:nvPr/>
        </p:nvSpPr>
        <p:spPr>
          <a:xfrm>
            <a:off x="3687635" y="867780"/>
            <a:ext cx="4954366" cy="4524315"/>
          </a:xfrm>
          <a:prstGeom prst="rect">
            <a:avLst/>
          </a:prstGeom>
          <a:noFill/>
        </p:spPr>
        <p:txBody>
          <a:bodyPr wrap="square" lIns="91440" tIns="45720" rIns="91440" bIns="45720" rtlCol="0" anchor="t">
            <a:spAutoFit/>
          </a:bodyPr>
          <a:lstStyle/>
          <a:p>
            <a:pPr marL="457200" indent="-457200">
              <a:buFont typeface="Arial"/>
              <a:buChar char="•"/>
            </a:pPr>
            <a:r>
              <a:rPr lang="en-GB" sz="3200" b="1">
                <a:latin typeface="Comic Sans MS"/>
                <a:ea typeface="Kozuka Gothic Pro B"/>
                <a:cs typeface="Calibri"/>
              </a:rPr>
              <a:t>samurai</a:t>
            </a:r>
          </a:p>
          <a:p>
            <a:pPr marL="457200" indent="-457200">
              <a:buFont typeface="Arial"/>
              <a:buChar char="•"/>
            </a:pPr>
            <a:endParaRPr lang="en-GB" sz="3200" b="1">
              <a:latin typeface="Comic Sans MS"/>
              <a:ea typeface="Kozuka Gothic Pro B"/>
              <a:cs typeface="Calibri"/>
            </a:endParaRPr>
          </a:p>
          <a:p>
            <a:pPr marL="457200" indent="-457200">
              <a:buFont typeface="Arial"/>
              <a:buChar char="•"/>
            </a:pPr>
            <a:r>
              <a:rPr lang="en-GB" sz="3200" b="1">
                <a:latin typeface="Comic Sans MS"/>
                <a:ea typeface="Kozuka Gothic Pro B"/>
                <a:cs typeface="Calibri"/>
              </a:rPr>
              <a:t>emperor</a:t>
            </a:r>
          </a:p>
          <a:p>
            <a:pPr marL="457200" indent="-457200">
              <a:buFont typeface="Arial"/>
              <a:buChar char="•"/>
            </a:pPr>
            <a:endParaRPr lang="en-GB" sz="3200" b="1">
              <a:latin typeface="Comic Sans MS"/>
              <a:ea typeface="Kozuka Gothic Pro B"/>
              <a:cs typeface="Calibri"/>
            </a:endParaRPr>
          </a:p>
          <a:p>
            <a:pPr marL="457200" indent="-457200">
              <a:buFont typeface="Arial"/>
              <a:buChar char="•"/>
            </a:pPr>
            <a:r>
              <a:rPr lang="en-GB" sz="3200" b="1">
                <a:latin typeface="Comic Sans MS"/>
                <a:ea typeface="Kozuka Gothic Pro B"/>
                <a:cs typeface="Calibri"/>
              </a:rPr>
              <a:t>imperial court</a:t>
            </a:r>
          </a:p>
          <a:p>
            <a:pPr marL="457200" indent="-457200">
              <a:buFont typeface="Arial"/>
              <a:buChar char="•"/>
            </a:pPr>
            <a:endParaRPr lang="en-GB" sz="3200" b="1">
              <a:latin typeface="Comic Sans MS"/>
              <a:ea typeface="Kozuka Gothic Pro B"/>
              <a:cs typeface="Calibri"/>
            </a:endParaRPr>
          </a:p>
          <a:p>
            <a:pPr marL="457200" indent="-457200">
              <a:buFont typeface="Arial"/>
              <a:buChar char="•"/>
            </a:pPr>
            <a:r>
              <a:rPr lang="en-GB" sz="3200" b="1">
                <a:latin typeface="Comic Sans MS"/>
                <a:ea typeface="Kozuka Gothic Pro B"/>
                <a:cs typeface="Calibri"/>
              </a:rPr>
              <a:t>shogun</a:t>
            </a:r>
          </a:p>
          <a:p>
            <a:pPr marL="457200" indent="-457200">
              <a:buFont typeface="Arial"/>
              <a:buChar char="•"/>
            </a:pPr>
            <a:endParaRPr lang="en-GB" sz="3200" b="1">
              <a:latin typeface="Comic Sans MS"/>
              <a:ea typeface="Kozuka Gothic Pro B"/>
              <a:cs typeface="Calibri"/>
            </a:endParaRPr>
          </a:p>
          <a:p>
            <a:pPr marL="457200" indent="-457200">
              <a:buFont typeface="Arial"/>
              <a:buChar char="•"/>
            </a:pPr>
            <a:r>
              <a:rPr lang="en-GB" sz="3200" b="1">
                <a:latin typeface="Comic Sans MS"/>
                <a:ea typeface="Kozuka Gothic Pro B"/>
                <a:cs typeface="Calibri"/>
              </a:rPr>
              <a:t>shogunate</a:t>
            </a:r>
          </a:p>
        </p:txBody>
      </p:sp>
      <p:sp>
        <p:nvSpPr>
          <p:cNvPr id="5" name="Slide Number Placeholder 5">
            <a:extLst>
              <a:ext uri="{FF2B5EF4-FFF2-40B4-BE49-F238E27FC236}">
                <a16:creationId xmlns:a16="http://schemas.microsoft.com/office/drawing/2014/main" id="{CA72B0C9-66C1-415B-B073-9781902C8510}"/>
              </a:ext>
            </a:extLst>
          </p:cNvPr>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27D4DA-CA93-4100-9923-91CA0C97AC6D}" type="slidenum">
              <a:rPr lang="en-GB" smtClean="0"/>
              <a:pPr/>
              <a:t>4</a:t>
            </a:fld>
            <a:endParaRPr lang="en-GB"/>
          </a:p>
        </p:txBody>
      </p:sp>
      <p:sp>
        <p:nvSpPr>
          <p:cNvPr id="6" name="Rectangle 5">
            <a:extLst>
              <a:ext uri="{FF2B5EF4-FFF2-40B4-BE49-F238E27FC236}">
                <a16:creationId xmlns:a16="http://schemas.microsoft.com/office/drawing/2014/main" id="{25AED2F8-C99A-43C5-8EDA-DD0A73257E34}"/>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4B41ED94-710A-45FE-B059-607C84E20AC8}"/>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9" name="Picture 8">
            <a:extLst>
              <a:ext uri="{FF2B5EF4-FFF2-40B4-BE49-F238E27FC236}">
                <a16:creationId xmlns:a16="http://schemas.microsoft.com/office/drawing/2014/main" id="{2D712F48-FC05-4E25-AC25-118C9DD481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87" y="6307042"/>
            <a:ext cx="461665" cy="461665"/>
          </a:xfrm>
          <a:prstGeom prst="rect">
            <a:avLst/>
          </a:prstGeom>
        </p:spPr>
      </p:pic>
    </p:spTree>
    <p:extLst>
      <p:ext uri="{BB962C8B-B14F-4D97-AF65-F5344CB8AC3E}">
        <p14:creationId xmlns:p14="http://schemas.microsoft.com/office/powerpoint/2010/main" val="15633229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C03A1F6-BC87-AE74-FA8B-128BBD4FF759}"/>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tretch>
            <a:fillRect/>
          </a:stretch>
        </p:blipFill>
        <p:spPr>
          <a:xfrm>
            <a:off x="1547664" y="1693742"/>
            <a:ext cx="5673145" cy="3788119"/>
          </a:xfrm>
          <a:prstGeom prst="rect">
            <a:avLst/>
          </a:prstGeom>
        </p:spPr>
      </p:pic>
      <p:sp>
        <p:nvSpPr>
          <p:cNvPr id="2" name="TextBox 1">
            <a:extLst>
              <a:ext uri="{FF2B5EF4-FFF2-40B4-BE49-F238E27FC236}">
                <a16:creationId xmlns:a16="http://schemas.microsoft.com/office/drawing/2014/main" id="{FEA44F7F-03FE-E42D-964F-84F1ADE5F7F7}"/>
              </a:ext>
            </a:extLst>
          </p:cNvPr>
          <p:cNvSpPr txBox="1"/>
          <p:nvPr/>
        </p:nvSpPr>
        <p:spPr>
          <a:xfrm>
            <a:off x="251520" y="260648"/>
            <a:ext cx="7632848" cy="652807"/>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3600" b="1">
                <a:solidFill>
                  <a:srgbClr val="FF0000"/>
                </a:solidFill>
                <a:latin typeface="Comic Sans MS" panose="030F0702030302020204" pitchFamily="66" charset="0"/>
                <a:ea typeface="Calibri" panose="020F0502020204030204" pitchFamily="34" charset="0"/>
                <a:cs typeface="Times New Roman" panose="02020603050405020304" pitchFamily="18" charset="0"/>
              </a:rPr>
              <a:t>Additional Activity:</a:t>
            </a:r>
            <a:endParaRPr kumimoji="0" lang="en-GB" sz="3600" b="1" i="0" u="none" strike="noStrike" kern="1200" cap="none" spc="0" normalizeH="0" baseline="0" noProof="0">
              <a:ln>
                <a:noFill/>
              </a:ln>
              <a:solidFill>
                <a:srgbClr val="FF0000"/>
              </a:solidFill>
              <a:effectLst/>
              <a:uLnTx/>
              <a:uFillTx/>
              <a:latin typeface="Comic Sans MS" panose="030F0702030302020204" pitchFamily="66"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575940ED-2AC2-418D-F4FF-9BF2A771FB9D}"/>
              </a:ext>
            </a:extLst>
          </p:cNvPr>
          <p:cNvSpPr txBox="1"/>
          <p:nvPr/>
        </p:nvSpPr>
        <p:spPr>
          <a:xfrm>
            <a:off x="251520" y="914007"/>
            <a:ext cx="76328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omic Sans MS" panose="030F0702030302020204" pitchFamily="66" charset="0"/>
                <a:ea typeface="Kozuka Gothic Pro B" pitchFamily="34" charset="-128"/>
                <a:cs typeface="Calibri" panose="020F0502020204030204" pitchFamily="34" charset="0"/>
              </a:rPr>
              <a:t>Make</a:t>
            </a:r>
            <a:r>
              <a:rPr kumimoji="0" lang="en-GB" sz="2400" b="0" i="0" u="none" strike="noStrike" kern="1200" cap="none" spc="0" normalizeH="0" noProof="0">
                <a:ln>
                  <a:noFill/>
                </a:ln>
                <a:solidFill>
                  <a:prstClr val="black"/>
                </a:solidFill>
                <a:effectLst/>
                <a:uLnTx/>
                <a:uFillTx/>
                <a:latin typeface="Comic Sans MS" panose="030F0702030302020204" pitchFamily="66" charset="0"/>
                <a:ea typeface="Kozuka Gothic Pro B" pitchFamily="34" charset="-128"/>
                <a:cs typeface="Calibri" panose="020F0502020204030204" pitchFamily="34" charset="0"/>
              </a:rPr>
              <a:t> an origami samurai </a:t>
            </a:r>
            <a:r>
              <a:rPr kumimoji="0" lang="en-GB" sz="2400" b="0" i="0" u="none" strike="noStrike" kern="1200" cap="none" spc="0" normalizeH="0" noProof="0" err="1">
                <a:ln>
                  <a:noFill/>
                </a:ln>
                <a:solidFill>
                  <a:prstClr val="black"/>
                </a:solidFill>
                <a:effectLst/>
                <a:uLnTx/>
                <a:uFillTx/>
                <a:latin typeface="Comic Sans MS" panose="030F0702030302020204" pitchFamily="66" charset="0"/>
                <a:ea typeface="Kozuka Gothic Pro B" pitchFamily="34" charset="-128"/>
                <a:cs typeface="Calibri" panose="020F0502020204030204" pitchFamily="34" charset="0"/>
              </a:rPr>
              <a:t>helme</a:t>
            </a:r>
            <a:r>
              <a:rPr lang="en-GB" sz="2400">
                <a:solidFill>
                  <a:prstClr val="black"/>
                </a:solidFill>
                <a:latin typeface="Comic Sans MS" panose="030F0702030302020204" pitchFamily="66" charset="0"/>
                <a:ea typeface="Kozuka Gothic Pro B" pitchFamily="34" charset="-128"/>
                <a:cs typeface="Calibri" panose="020F0502020204030204" pitchFamily="34" charset="0"/>
              </a:rPr>
              <a:t>t.</a:t>
            </a:r>
            <a:endParaRPr kumimoji="0" lang="en-GB" sz="2400" b="0" i="0" u="none" strike="noStrike" kern="1200" cap="none" spc="0" normalizeH="0" baseline="0" noProof="0">
              <a:ln>
                <a:noFill/>
              </a:ln>
              <a:solidFill>
                <a:prstClr val="black"/>
              </a:solidFill>
              <a:effectLst/>
              <a:uLnTx/>
              <a:uFillTx/>
              <a:latin typeface="Comic Sans MS" panose="030F0702030302020204" pitchFamily="66" charset="0"/>
              <a:ea typeface="Kozuka Gothic Pro B" pitchFamily="34" charset="-128"/>
              <a:cs typeface="Calibri" panose="020F0502020204030204" pitchFamily="34" charset="0"/>
            </a:endParaRPr>
          </a:p>
        </p:txBody>
      </p:sp>
      <p:pic>
        <p:nvPicPr>
          <p:cNvPr id="7" name="Picture 6">
            <a:extLst>
              <a:ext uri="{FF2B5EF4-FFF2-40B4-BE49-F238E27FC236}">
                <a16:creationId xmlns:a16="http://schemas.microsoft.com/office/drawing/2014/main" id="{B978B6D9-1FDC-D917-7E02-A19576A6707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859769">
            <a:off x="178767" y="1357280"/>
            <a:ext cx="2337048" cy="1682675"/>
          </a:xfrm>
          <a:prstGeom prst="rect">
            <a:avLst/>
          </a:prstGeom>
        </p:spPr>
      </p:pic>
      <p:pic>
        <p:nvPicPr>
          <p:cNvPr id="8" name="Picture 7">
            <a:extLst>
              <a:ext uri="{FF2B5EF4-FFF2-40B4-BE49-F238E27FC236}">
                <a16:creationId xmlns:a16="http://schemas.microsoft.com/office/drawing/2014/main" id="{EF9BB7AF-8113-7858-0415-CB327C5C31C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60232" y="3717032"/>
            <a:ext cx="2170413" cy="2641476"/>
          </a:xfrm>
          <a:prstGeom prst="rect">
            <a:avLst/>
          </a:prstGeom>
        </p:spPr>
      </p:pic>
      <p:sp>
        <p:nvSpPr>
          <p:cNvPr id="11" name="TextBox 10">
            <a:extLst>
              <a:ext uri="{FF2B5EF4-FFF2-40B4-BE49-F238E27FC236}">
                <a16:creationId xmlns:a16="http://schemas.microsoft.com/office/drawing/2014/main" id="{2AD2B19A-212A-F52A-A86A-994EDDAAA121}"/>
              </a:ext>
            </a:extLst>
          </p:cNvPr>
          <p:cNvSpPr txBox="1"/>
          <p:nvPr/>
        </p:nvSpPr>
        <p:spPr>
          <a:xfrm>
            <a:off x="1547664" y="5500131"/>
            <a:ext cx="567314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solidFill>
                  <a:prstClr val="black"/>
                </a:solidFill>
                <a:latin typeface="Comic Sans MS" panose="030F0702030302020204" pitchFamily="66" charset="0"/>
                <a:ea typeface="Kozuka Gothic Pro B" pitchFamily="34" charset="-128"/>
                <a:cs typeface="Calibri" panose="020F0502020204030204" pitchFamily="34" charset="0"/>
                <a:hlinkClick r:id="rId7"/>
              </a:rPr>
              <a:t>Follow the video instructions.</a:t>
            </a:r>
            <a:endParaRPr kumimoji="0" lang="en-GB" b="0" i="0" u="none" strike="noStrike" kern="1200" cap="none" spc="0" normalizeH="0" baseline="0" noProof="0">
              <a:ln>
                <a:noFill/>
              </a:ln>
              <a:solidFill>
                <a:prstClr val="black"/>
              </a:solidFill>
              <a:effectLst/>
              <a:uLnTx/>
              <a:uFillTx/>
              <a:latin typeface="Comic Sans MS" panose="030F0702030302020204" pitchFamily="66" charset="0"/>
              <a:ea typeface="Kozuka Gothic Pro B" pitchFamily="34" charset="-128"/>
              <a:cs typeface="Calibri" panose="020F0502020204030204" pitchFamily="34" charset="0"/>
            </a:endParaRPr>
          </a:p>
        </p:txBody>
      </p:sp>
      <p:sp>
        <p:nvSpPr>
          <p:cNvPr id="9" name="Slide Number Placeholder 5">
            <a:extLst>
              <a:ext uri="{FF2B5EF4-FFF2-40B4-BE49-F238E27FC236}">
                <a16:creationId xmlns:a16="http://schemas.microsoft.com/office/drawing/2014/main" id="{0B34FDAC-F1DF-4E73-BD3A-3D8DAA77D839}"/>
              </a:ext>
            </a:extLst>
          </p:cNvPr>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27D4DA-CA93-4100-9923-91CA0C97AC6D}" type="slidenum">
              <a:rPr lang="en-GB" smtClean="0"/>
              <a:pPr/>
              <a:t>40</a:t>
            </a:fld>
            <a:endParaRPr lang="en-GB"/>
          </a:p>
        </p:txBody>
      </p:sp>
      <p:sp>
        <p:nvSpPr>
          <p:cNvPr id="12" name="Rectangle 11">
            <a:extLst>
              <a:ext uri="{FF2B5EF4-FFF2-40B4-BE49-F238E27FC236}">
                <a16:creationId xmlns:a16="http://schemas.microsoft.com/office/drawing/2014/main" id="{0D1ADFE7-E507-4DDB-AB59-398004240DF5}"/>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889BAC31-3FA9-46A4-84B8-6B74642427B8}"/>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14" name="Picture 13">
            <a:extLst>
              <a:ext uri="{FF2B5EF4-FFF2-40B4-BE49-F238E27FC236}">
                <a16:creationId xmlns:a16="http://schemas.microsoft.com/office/drawing/2014/main" id="{0D54A3DA-D198-44A0-8CFC-C9CA5A517BE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887" y="6307042"/>
            <a:ext cx="461665" cy="461665"/>
          </a:xfrm>
          <a:prstGeom prst="rect">
            <a:avLst/>
          </a:prstGeom>
        </p:spPr>
      </p:pic>
    </p:spTree>
    <p:extLst>
      <p:ext uri="{BB962C8B-B14F-4D97-AF65-F5344CB8AC3E}">
        <p14:creationId xmlns:p14="http://schemas.microsoft.com/office/powerpoint/2010/main" val="16884160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96090-B05E-7DDD-C86E-15D89C85599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566387D-1CA7-F520-C04B-A66C8453522F}"/>
              </a:ext>
            </a:extLst>
          </p:cNvPr>
          <p:cNvSpPr txBox="1"/>
          <p:nvPr/>
        </p:nvSpPr>
        <p:spPr>
          <a:xfrm>
            <a:off x="251520" y="260648"/>
            <a:ext cx="7632848" cy="652807"/>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3600" b="1">
                <a:solidFill>
                  <a:srgbClr val="FF0000"/>
                </a:solidFill>
                <a:latin typeface="Comic Sans MS" panose="030F0702030302020204" pitchFamily="66" charset="0"/>
                <a:ea typeface="Calibri" panose="020F0502020204030204" pitchFamily="34" charset="0"/>
                <a:cs typeface="Times New Roman" panose="02020603050405020304" pitchFamily="18" charset="0"/>
              </a:rPr>
              <a:t>Additional Activity:</a:t>
            </a:r>
            <a:endParaRPr kumimoji="0" lang="en-GB" sz="3600" b="1" i="0" u="none" strike="noStrike" kern="1200" cap="none" spc="0" normalizeH="0" baseline="0" noProof="0">
              <a:ln>
                <a:noFill/>
              </a:ln>
              <a:solidFill>
                <a:srgbClr val="FF0000"/>
              </a:solidFill>
              <a:effectLst/>
              <a:uLnTx/>
              <a:uFillTx/>
              <a:latin typeface="Comic Sans MS" panose="030F0702030302020204" pitchFamily="66"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BC0E959C-D245-8AD7-16AA-8169E07CBCD6}"/>
              </a:ext>
            </a:extLst>
          </p:cNvPr>
          <p:cNvSpPr txBox="1"/>
          <p:nvPr/>
        </p:nvSpPr>
        <p:spPr>
          <a:xfrm>
            <a:off x="251520" y="914007"/>
            <a:ext cx="7632848" cy="461665"/>
          </a:xfrm>
          <a:prstGeom prst="rect">
            <a:avLst/>
          </a:prstGeom>
          <a:noFill/>
        </p:spPr>
        <p:txBody>
          <a:bodyPr wrap="square" lIns="91440" tIns="45720" rIns="91440" bIns="45720" rtlCol="0" anchor="t">
            <a:spAutoFit/>
          </a:bodyPr>
          <a:lstStyle/>
          <a:p>
            <a:pPr>
              <a:defRPr/>
            </a:pPr>
            <a:r>
              <a:rPr lang="en-GB" sz="2400" dirty="0">
                <a:solidFill>
                  <a:prstClr val="black"/>
                </a:solidFill>
                <a:latin typeface="Comic Sans MS"/>
                <a:ea typeface="Kozuka Gothic Pro B"/>
                <a:cs typeface="Calibri"/>
              </a:rPr>
              <a:t>Design your own samurai helmet!</a:t>
            </a:r>
            <a:endParaRPr kumimoji="0" lang="en-GB" sz="2400" b="0" i="0" u="none" strike="noStrike" kern="1200" cap="none" spc="0" normalizeH="0" baseline="0" noProof="0" dirty="0">
              <a:ln>
                <a:noFill/>
              </a:ln>
              <a:solidFill>
                <a:prstClr val="black"/>
              </a:solidFill>
              <a:effectLst/>
              <a:uLnTx/>
              <a:uFillTx/>
              <a:latin typeface="Comic Sans MS"/>
              <a:ea typeface="Kozuka Gothic Pro B"/>
              <a:cs typeface="Calibri"/>
            </a:endParaRPr>
          </a:p>
        </p:txBody>
      </p:sp>
      <p:pic>
        <p:nvPicPr>
          <p:cNvPr id="5" name="Picture 4" descr="A black and white drawing of a garment&#10;&#10;AI-generated content may be incorrect.">
            <a:extLst>
              <a:ext uri="{FF2B5EF4-FFF2-40B4-BE49-F238E27FC236}">
                <a16:creationId xmlns:a16="http://schemas.microsoft.com/office/drawing/2014/main" id="{0F51C59F-7B50-70CA-5A5F-1057C098E1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50178" y="1483894"/>
            <a:ext cx="6043642" cy="4665579"/>
          </a:xfrm>
          <a:prstGeom prst="rect">
            <a:avLst/>
          </a:prstGeom>
        </p:spPr>
      </p:pic>
      <p:sp>
        <p:nvSpPr>
          <p:cNvPr id="6" name="Slide Number Placeholder 5">
            <a:extLst>
              <a:ext uri="{FF2B5EF4-FFF2-40B4-BE49-F238E27FC236}">
                <a16:creationId xmlns:a16="http://schemas.microsoft.com/office/drawing/2014/main" id="{6A0FB7D7-4C94-46D5-B180-936C5DD5FA86}"/>
              </a:ext>
            </a:extLst>
          </p:cNvPr>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27D4DA-CA93-4100-9923-91CA0C97AC6D}" type="slidenum">
              <a:rPr lang="en-GB" smtClean="0"/>
              <a:pPr/>
              <a:t>41</a:t>
            </a:fld>
            <a:endParaRPr lang="en-GB"/>
          </a:p>
        </p:txBody>
      </p:sp>
      <p:sp>
        <p:nvSpPr>
          <p:cNvPr id="7" name="Rectangle 6">
            <a:extLst>
              <a:ext uri="{FF2B5EF4-FFF2-40B4-BE49-F238E27FC236}">
                <a16:creationId xmlns:a16="http://schemas.microsoft.com/office/drawing/2014/main" id="{83E296C6-DC24-43C5-AFE9-D408C88F8EBC}"/>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B6158ED9-10F9-43EA-AE21-EA78AC969F3A}"/>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9" name="Picture 8">
            <a:extLst>
              <a:ext uri="{FF2B5EF4-FFF2-40B4-BE49-F238E27FC236}">
                <a16:creationId xmlns:a16="http://schemas.microsoft.com/office/drawing/2014/main" id="{217F679D-1F6E-49D9-BFC8-2CE4465C49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887" y="6307042"/>
            <a:ext cx="461665" cy="461665"/>
          </a:xfrm>
          <a:prstGeom prst="rect">
            <a:avLst/>
          </a:prstGeom>
        </p:spPr>
      </p:pic>
    </p:spTree>
    <p:extLst>
      <p:ext uri="{BB962C8B-B14F-4D97-AF65-F5344CB8AC3E}">
        <p14:creationId xmlns:p14="http://schemas.microsoft.com/office/powerpoint/2010/main" val="32498041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js_sql\data\former long term staff\William\Booklet design\Japan_Society_Illustration\Characters\characters_jpg\character3.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3528" y="1877043"/>
            <a:ext cx="2418075" cy="415301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15225" y="345745"/>
            <a:ext cx="1233488" cy="1233488"/>
          </a:xfrm>
          <a:prstGeom prst="rect">
            <a:avLst/>
          </a:prstGeom>
        </p:spPr>
      </p:pic>
      <p:sp>
        <p:nvSpPr>
          <p:cNvPr id="3" name="Rectangle 2"/>
          <p:cNvSpPr/>
          <p:nvPr/>
        </p:nvSpPr>
        <p:spPr>
          <a:xfrm>
            <a:off x="2531751" y="3009114"/>
            <a:ext cx="5220704" cy="1938992"/>
          </a:xfrm>
          <a:prstGeom prst="rect">
            <a:avLst/>
          </a:prstGeom>
        </p:spPr>
        <p:txBody>
          <a:bodyPr wrap="square" lIns="0" tIns="0" rIns="0" bIns="0">
            <a:spAutoFit/>
          </a:bodyPr>
          <a:lstStyle/>
          <a:p>
            <a:endParaRPr lang="en-GB" b="1" dirty="0">
              <a:solidFill>
                <a:srgbClr val="FF0000"/>
              </a:solidFill>
              <a:latin typeface="Kozuka Gothic Pro EL" pitchFamily="34" charset="-128"/>
              <a:ea typeface="Kozuka Gothic Pro EL" pitchFamily="34" charset="-128"/>
            </a:endParaRPr>
          </a:p>
          <a:p>
            <a:r>
              <a:rPr lang="en-GB" dirty="0">
                <a:solidFill>
                  <a:srgbClr val="FF0000"/>
                </a:solidFill>
                <a:latin typeface="Kozuka Gothic Pro B" pitchFamily="34" charset="-128"/>
                <a:ea typeface="Kozuka Gothic Pro B" pitchFamily="34" charset="-128"/>
              </a:rPr>
              <a:t>The Japan Society</a:t>
            </a:r>
            <a:br>
              <a:rPr lang="en-GB" b="1" dirty="0">
                <a:latin typeface="Kozuka Gothic Pro EL" pitchFamily="34" charset="-128"/>
                <a:ea typeface="Kozuka Gothic Pro EL" pitchFamily="34" charset="-128"/>
              </a:rPr>
            </a:br>
            <a:r>
              <a:rPr lang="en-GB" dirty="0">
                <a:latin typeface="Kozuka Gothic Pro R" pitchFamily="34" charset="-128"/>
                <a:ea typeface="Kozuka Gothic Pro R" pitchFamily="34" charset="-128"/>
              </a:rPr>
              <a:t>13/14 Cornwall Terrace, London NW1 4QP</a:t>
            </a:r>
          </a:p>
          <a:p>
            <a:r>
              <a:rPr lang="en-GB" dirty="0">
                <a:latin typeface="Kozuka Gothic Pro R" pitchFamily="34" charset="-128"/>
                <a:ea typeface="Kozuka Gothic Pro R" pitchFamily="34" charset="-128"/>
              </a:rPr>
              <a:t>Tel: 020 7935 0475   </a:t>
            </a:r>
          </a:p>
          <a:p>
            <a:r>
              <a:rPr lang="en-GB" dirty="0">
                <a:latin typeface="Kozuka Gothic Pro R" pitchFamily="34" charset="-128"/>
                <a:ea typeface="Kozuka Gothic Pro R" pitchFamily="34" charset="-128"/>
              </a:rPr>
              <a:t>Email: education@japansociety.org.uk    </a:t>
            </a:r>
          </a:p>
          <a:p>
            <a:endParaRPr lang="en-GB" b="1" dirty="0">
              <a:latin typeface="Kozuka Gothic Pro EL" pitchFamily="34" charset="-128"/>
              <a:ea typeface="Kozuka Gothic Pro EL" pitchFamily="34" charset="-128"/>
            </a:endParaRPr>
          </a:p>
          <a:p>
            <a:r>
              <a:rPr lang="en-GB" b="1" dirty="0">
                <a:latin typeface="Kozuka Gothic Pro R" pitchFamily="34" charset="-128"/>
                <a:ea typeface="Kozuka Gothic Pro R" pitchFamily="34" charset="-128"/>
              </a:rPr>
              <a:t>www.japansociety.org.uk</a:t>
            </a:r>
          </a:p>
        </p:txBody>
      </p:sp>
      <p:sp>
        <p:nvSpPr>
          <p:cNvPr id="23" name="Rectangle 22"/>
          <p:cNvSpPr/>
          <p:nvPr/>
        </p:nvSpPr>
        <p:spPr>
          <a:xfrm>
            <a:off x="2531752" y="5116668"/>
            <a:ext cx="3160975" cy="276999"/>
          </a:xfrm>
          <a:prstGeom prst="rect">
            <a:avLst/>
          </a:prstGeom>
        </p:spPr>
        <p:txBody>
          <a:bodyPr wrap="square" lIns="0" tIns="0" rIns="0" bIns="0">
            <a:spAutoFit/>
          </a:bodyPr>
          <a:lstStyle/>
          <a:p>
            <a:r>
              <a:rPr lang="en-GB" b="1">
                <a:solidFill>
                  <a:srgbClr val="808080"/>
                </a:solidFill>
                <a:latin typeface="Kozuka Gothic Pro M" pitchFamily="34" charset="-128"/>
                <a:ea typeface="Kozuka Gothic Pro M" pitchFamily="34" charset="-128"/>
              </a:rPr>
              <a:t>Follow us on:</a:t>
            </a:r>
            <a:endParaRPr lang="en-GB" b="1">
              <a:latin typeface="Kozuka Gothic Pro EL" pitchFamily="34" charset="-128"/>
              <a:ea typeface="Kozuka Gothic Pro EL" pitchFamily="34" charset="-128"/>
            </a:endParaRPr>
          </a:p>
        </p:txBody>
      </p:sp>
      <p:sp>
        <p:nvSpPr>
          <p:cNvPr id="24" name="Rectangle 23"/>
          <p:cNvSpPr/>
          <p:nvPr/>
        </p:nvSpPr>
        <p:spPr>
          <a:xfrm>
            <a:off x="2961779" y="5445145"/>
            <a:ext cx="2736900" cy="246221"/>
          </a:xfrm>
          <a:prstGeom prst="rect">
            <a:avLst/>
          </a:prstGeom>
          <a:ln>
            <a:noFill/>
          </a:ln>
        </p:spPr>
        <p:txBody>
          <a:bodyPr wrap="square" lIns="0" tIns="0" rIns="0" bIns="0">
            <a:spAutoFit/>
          </a:bodyPr>
          <a:lstStyle/>
          <a:p>
            <a:r>
              <a:rPr lang="en-GB" sz="1600" dirty="0">
                <a:latin typeface="Kozuka Gothic Pro R" pitchFamily="34" charset="-128"/>
                <a:ea typeface="Kozuka Gothic Pro R" pitchFamily="34" charset="-128"/>
              </a:rPr>
              <a:t>@TheJapanSociety</a:t>
            </a:r>
          </a:p>
        </p:txBody>
      </p:sp>
      <p:pic>
        <p:nvPicPr>
          <p:cNvPr id="10" name="Picture 9"/>
          <p:cNvPicPr preferRelativeResize="0">
            <a:picLocks/>
          </p:cNvPicPr>
          <p:nvPr/>
        </p:nvPicPr>
        <p:blipFill rotWithShape="1">
          <a:blip r:embed="rId4" cstate="screen">
            <a:extLst>
              <a:ext uri="{28A0092B-C50C-407E-A947-70E740481C1C}">
                <a14:useLocalDpi xmlns:a14="http://schemas.microsoft.com/office/drawing/2010/main"/>
              </a:ext>
            </a:extLst>
          </a:blip>
          <a:srcRect/>
          <a:stretch/>
        </p:blipFill>
        <p:spPr>
          <a:xfrm>
            <a:off x="4794698" y="5388255"/>
            <a:ext cx="360000" cy="360000"/>
          </a:xfrm>
          <a:prstGeom prst="rect">
            <a:avLst/>
          </a:prstGeom>
        </p:spPr>
      </p:pic>
      <p:sp>
        <p:nvSpPr>
          <p:cNvPr id="25" name="Rectangle 24"/>
          <p:cNvSpPr/>
          <p:nvPr/>
        </p:nvSpPr>
        <p:spPr>
          <a:xfrm>
            <a:off x="5211709" y="5434725"/>
            <a:ext cx="3551816" cy="246221"/>
          </a:xfrm>
          <a:prstGeom prst="rect">
            <a:avLst/>
          </a:prstGeom>
          <a:noFill/>
        </p:spPr>
        <p:txBody>
          <a:bodyPr wrap="square" lIns="0" tIns="0" rIns="0" bIns="0" anchor="t">
            <a:spAutoFit/>
          </a:bodyPr>
          <a:lstStyle/>
          <a:p>
            <a:r>
              <a:rPr lang="en-GB" sz="1600" dirty="0">
                <a:latin typeface="Kozuka Gothic Pro R" pitchFamily="34" charset="-128"/>
                <a:ea typeface="Kozuka Gothic Pro R"/>
              </a:rPr>
              <a:t>The Japan Society</a:t>
            </a:r>
            <a:endParaRPr lang="en-GB" dirty="0">
              <a:ea typeface="Kozuka Gothic Pro R"/>
              <a:cs typeface="Calibri"/>
            </a:endParaRPr>
          </a:p>
        </p:txBody>
      </p:sp>
      <p:pic>
        <p:nvPicPr>
          <p:cNvPr id="12" name="Picture 1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894640" y="-886930"/>
            <a:ext cx="1796876" cy="3573016"/>
          </a:xfrm>
          <a:prstGeom prst="rect">
            <a:avLst/>
          </a:prstGeom>
        </p:spPr>
      </p:pic>
      <p:pic>
        <p:nvPicPr>
          <p:cNvPr id="2" name="Picture 2">
            <a:extLst>
              <a:ext uri="{FF2B5EF4-FFF2-40B4-BE49-F238E27FC236}">
                <a16:creationId xmlns:a16="http://schemas.microsoft.com/office/drawing/2014/main" id="{5AD69BE9-35ED-E86E-6737-5837DE3A973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531751" y="5388255"/>
            <a:ext cx="360898" cy="360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7336F65-761D-937F-4F14-68F67AB3213D}"/>
              </a:ext>
            </a:extLst>
          </p:cNvPr>
          <p:cNvSpPr/>
          <p:nvPr/>
        </p:nvSpPr>
        <p:spPr>
          <a:xfrm>
            <a:off x="2531751" y="2039653"/>
            <a:ext cx="4819179" cy="1384995"/>
          </a:xfrm>
          <a:prstGeom prst="rect">
            <a:avLst/>
          </a:prstGeom>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latin typeface="Kozuka Gothic Pro B" pitchFamily="34" charset="-128"/>
                <a:ea typeface="Kozuka Gothic Pro B"/>
              </a:rPr>
              <a:t>This resource was developed by The Japan Society with support from Dr Oleg Benesch of the University of York and the Asia Department at the British Museum.</a:t>
            </a:r>
          </a:p>
          <a:p>
            <a:endParaRPr lang="en-GB" dirty="0">
              <a:latin typeface="Kozuka Gothic Pro B" pitchFamily="34" charset="-128"/>
              <a:ea typeface="Kozuka Gothic Pro B" pitchFamily="34" charset="-128"/>
            </a:endParaRPr>
          </a:p>
        </p:txBody>
      </p:sp>
      <p:sp>
        <p:nvSpPr>
          <p:cNvPr id="13" name="Slide Number Placeholder 5">
            <a:extLst>
              <a:ext uri="{FF2B5EF4-FFF2-40B4-BE49-F238E27FC236}">
                <a16:creationId xmlns:a16="http://schemas.microsoft.com/office/drawing/2014/main" id="{73B7DB5E-71BE-4C1C-8A62-F828579E9C67}"/>
              </a:ext>
            </a:extLst>
          </p:cNvPr>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27D4DA-CA93-4100-9923-91CA0C97AC6D}" type="slidenum">
              <a:rPr lang="en-GB" smtClean="0"/>
              <a:pPr/>
              <a:t>42</a:t>
            </a:fld>
            <a:endParaRPr lang="en-GB"/>
          </a:p>
        </p:txBody>
      </p:sp>
      <p:sp>
        <p:nvSpPr>
          <p:cNvPr id="14" name="Rectangle 13">
            <a:extLst>
              <a:ext uri="{FF2B5EF4-FFF2-40B4-BE49-F238E27FC236}">
                <a16:creationId xmlns:a16="http://schemas.microsoft.com/office/drawing/2014/main" id="{DB3A76AF-F4E3-4C29-9AA9-B17BCE47AF81}"/>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BDB4D61C-3BFC-478D-9B4A-58B607495D2C}"/>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16" name="Picture 15">
            <a:extLst>
              <a:ext uri="{FF2B5EF4-FFF2-40B4-BE49-F238E27FC236}">
                <a16:creationId xmlns:a16="http://schemas.microsoft.com/office/drawing/2014/main" id="{5B9BCD03-87F0-4777-8DB4-795606BB942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887" y="6307042"/>
            <a:ext cx="461665" cy="461665"/>
          </a:xfrm>
          <a:prstGeom prst="rect">
            <a:avLst/>
          </a:prstGeom>
        </p:spPr>
      </p:pic>
    </p:spTree>
    <p:extLst>
      <p:ext uri="{BB962C8B-B14F-4D97-AF65-F5344CB8AC3E}">
        <p14:creationId xmlns:p14="http://schemas.microsoft.com/office/powerpoint/2010/main" val="42579625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FF538C-D5FD-4F5C-9633-8D5FD7B416B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0" cy="6212175"/>
          </a:xfrm>
          <a:prstGeom prst="rect">
            <a:avLst/>
          </a:prstGeom>
        </p:spPr>
      </p:pic>
      <p:sp>
        <p:nvSpPr>
          <p:cNvPr id="3" name="TextBox 2">
            <a:extLst>
              <a:ext uri="{FF2B5EF4-FFF2-40B4-BE49-F238E27FC236}">
                <a16:creationId xmlns:a16="http://schemas.microsoft.com/office/drawing/2014/main" id="{CB083ECD-FF07-82E4-71DE-1F8268858AEF}"/>
              </a:ext>
            </a:extLst>
          </p:cNvPr>
          <p:cNvSpPr txBox="1"/>
          <p:nvPr/>
        </p:nvSpPr>
        <p:spPr>
          <a:xfrm>
            <a:off x="1854004" y="645825"/>
            <a:ext cx="5435992" cy="839589"/>
          </a:xfrm>
          <a:prstGeom prst="rect">
            <a:avLst/>
          </a:prstGeom>
          <a:solidFill>
            <a:schemeClr val="bg1"/>
          </a:solidFill>
          <a:ln w="38100">
            <a:solidFill>
              <a:srgbClr val="FF0000"/>
            </a:solidFill>
          </a:ln>
        </p:spPr>
        <p:style>
          <a:lnRef idx="2">
            <a:schemeClr val="dk1"/>
          </a:lnRef>
          <a:fillRef idx="1">
            <a:schemeClr val="lt1"/>
          </a:fillRef>
          <a:effectRef idx="0">
            <a:schemeClr val="dk1"/>
          </a:effectRef>
          <a:fontRef idx="minor">
            <a:schemeClr val="dk1"/>
          </a:fontRef>
        </p:style>
        <p:txBody>
          <a:bodyPr wrap="square" lIns="91440" tIns="45720" rIns="91440" bIns="45720" anchor="t">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4800" b="1" dirty="0">
                <a:solidFill>
                  <a:srgbClr val="FF0000"/>
                </a:solidFill>
                <a:latin typeface="Comic Sans MS"/>
                <a:ea typeface="Calibri"/>
                <a:cs typeface="Times New Roman"/>
              </a:rPr>
              <a:t>History of Japan</a:t>
            </a:r>
            <a:endParaRPr kumimoji="0" lang="en-GB" sz="4800" b="1" i="0" u="none" strike="noStrike" kern="1200" cap="none" spc="0" normalizeH="0" baseline="0" noProof="0" dirty="0">
              <a:ln>
                <a:noFill/>
              </a:ln>
              <a:solidFill>
                <a:srgbClr val="FF0000"/>
              </a:solidFill>
              <a:effectLst/>
              <a:uLnTx/>
              <a:uFillTx/>
              <a:latin typeface="Comic Sans MS" panose="030F0702030302020204" pitchFamily="66" charset="0"/>
              <a:ea typeface="Calibri" panose="020F0502020204030204" pitchFamily="34" charset="0"/>
              <a:cs typeface="Times New Roman" panose="02020603050405020304" pitchFamily="18" charset="0"/>
            </a:endParaRPr>
          </a:p>
        </p:txBody>
      </p:sp>
      <p:sp>
        <p:nvSpPr>
          <p:cNvPr id="4" name="Slide Number Placeholder 5">
            <a:extLst>
              <a:ext uri="{FF2B5EF4-FFF2-40B4-BE49-F238E27FC236}">
                <a16:creationId xmlns:a16="http://schemas.microsoft.com/office/drawing/2014/main" id="{81A2135F-B6C7-4313-9F23-C82C94484F66}"/>
              </a:ext>
            </a:extLst>
          </p:cNvPr>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27D4DA-CA93-4100-9923-91CA0C97AC6D}" type="slidenum">
              <a:rPr lang="en-GB" smtClean="0"/>
              <a:pPr/>
              <a:t>5</a:t>
            </a:fld>
            <a:endParaRPr lang="en-GB"/>
          </a:p>
        </p:txBody>
      </p:sp>
      <p:sp>
        <p:nvSpPr>
          <p:cNvPr id="5" name="Rectangle 4">
            <a:extLst>
              <a:ext uri="{FF2B5EF4-FFF2-40B4-BE49-F238E27FC236}">
                <a16:creationId xmlns:a16="http://schemas.microsoft.com/office/drawing/2014/main" id="{2938FAB8-BBA8-43DD-AB22-FA676EAD78DA}"/>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1501C102-F566-4497-BD8F-F1F22084EAC2}"/>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7" name="Picture 6">
            <a:extLst>
              <a:ext uri="{FF2B5EF4-FFF2-40B4-BE49-F238E27FC236}">
                <a16:creationId xmlns:a16="http://schemas.microsoft.com/office/drawing/2014/main" id="{A27E7775-EECB-4EB3-93A8-6C8383B873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887" y="6307042"/>
            <a:ext cx="461665" cy="461665"/>
          </a:xfrm>
          <a:prstGeom prst="rect">
            <a:avLst/>
          </a:prstGeom>
        </p:spPr>
      </p:pic>
    </p:spTree>
    <p:extLst>
      <p:ext uri="{BB962C8B-B14F-4D97-AF65-F5344CB8AC3E}">
        <p14:creationId xmlns:p14="http://schemas.microsoft.com/office/powerpoint/2010/main" val="32963610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A44F7F-03FE-E42D-964F-84F1ADE5F7F7}"/>
              </a:ext>
            </a:extLst>
          </p:cNvPr>
          <p:cNvSpPr txBox="1"/>
          <p:nvPr/>
        </p:nvSpPr>
        <p:spPr>
          <a:xfrm>
            <a:off x="251520" y="260648"/>
            <a:ext cx="7632848" cy="652807"/>
          </a:xfrm>
          <a:prstGeom prst="rect">
            <a:avLst/>
          </a:prstGeom>
          <a:noFill/>
        </p:spPr>
        <p:txBody>
          <a:bodyPr wrap="square">
            <a:spAutoFit/>
          </a:bodyPr>
          <a:lstStyle/>
          <a:p>
            <a:pPr>
              <a:lnSpc>
                <a:spcPct val="107000"/>
              </a:lnSpc>
              <a:spcAft>
                <a:spcPts val="800"/>
              </a:spcAft>
            </a:pPr>
            <a:r>
              <a:rPr lang="en-GB" sz="3600" b="1">
                <a:solidFill>
                  <a:srgbClr val="FF0000"/>
                </a:solidFill>
                <a:latin typeface="Comic Sans MS" panose="030F0702030302020204" pitchFamily="66" charset="0"/>
                <a:ea typeface="Calibri" panose="020F0502020204030204" pitchFamily="34" charset="0"/>
                <a:cs typeface="Times New Roman" panose="02020603050405020304" pitchFamily="18" charset="0"/>
              </a:rPr>
              <a:t>History of Japan</a:t>
            </a:r>
            <a:endParaRPr lang="en-GB" sz="3600" b="1">
              <a:solidFill>
                <a:srgbClr val="FF0000"/>
              </a:solidFill>
              <a:effectLst/>
              <a:latin typeface="Comic Sans MS" panose="030F0702030302020204" pitchFamily="66" charset="0"/>
              <a:ea typeface="Calibri" panose="020F0502020204030204" pitchFamily="34" charset="0"/>
              <a:cs typeface="Times New Roman" panose="02020603050405020304" pitchFamily="18" charset="0"/>
            </a:endParaRPr>
          </a:p>
        </p:txBody>
      </p:sp>
      <p:cxnSp>
        <p:nvCxnSpPr>
          <p:cNvPr id="3" name="Straight Arrow Connector 2">
            <a:extLst>
              <a:ext uri="{FF2B5EF4-FFF2-40B4-BE49-F238E27FC236}">
                <a16:creationId xmlns:a16="http://schemas.microsoft.com/office/drawing/2014/main" id="{D5491CFD-A726-0420-0258-B86953D73760}"/>
              </a:ext>
            </a:extLst>
          </p:cNvPr>
          <p:cNvCxnSpPr/>
          <p:nvPr/>
        </p:nvCxnSpPr>
        <p:spPr>
          <a:xfrm>
            <a:off x="316480" y="3450167"/>
            <a:ext cx="8190572" cy="22842"/>
          </a:xfrm>
          <a:prstGeom prst="straightConnector1">
            <a:avLst/>
          </a:prstGeom>
        </p:spPr>
        <p:style>
          <a:lnRef idx="3">
            <a:schemeClr val="dk1"/>
          </a:lnRef>
          <a:fillRef idx="0">
            <a:schemeClr val="dk1"/>
          </a:fillRef>
          <a:effectRef idx="2">
            <a:schemeClr val="dk1"/>
          </a:effectRef>
          <a:fontRef idx="minor">
            <a:schemeClr val="tx1"/>
          </a:fontRef>
        </p:style>
      </p:cxnSp>
      <p:sp>
        <p:nvSpPr>
          <p:cNvPr id="5" name="TextBox 4">
            <a:extLst>
              <a:ext uri="{FF2B5EF4-FFF2-40B4-BE49-F238E27FC236}">
                <a16:creationId xmlns:a16="http://schemas.microsoft.com/office/drawing/2014/main" id="{E784AD74-009A-78C3-90E9-0B8DD3D4BA54}"/>
              </a:ext>
            </a:extLst>
          </p:cNvPr>
          <p:cNvSpPr txBox="1"/>
          <p:nvPr/>
        </p:nvSpPr>
        <p:spPr>
          <a:xfrm>
            <a:off x="254314" y="2812119"/>
            <a:ext cx="228496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339933"/>
                </a:solidFill>
                <a:effectLst/>
                <a:uLnTx/>
                <a:uFillTx/>
                <a:latin typeface="Comic Sans MS"/>
                <a:ea typeface="Calibri"/>
                <a:cs typeface="Calibri"/>
              </a:rPr>
              <a:t>Jomon Period</a:t>
            </a:r>
            <a:endParaRPr lang="en-US" sz="1600" b="1" i="0" u="none" strike="noStrike" kern="1200" cap="none" spc="0" normalizeH="0" baseline="0" noProof="0" dirty="0">
              <a:ln>
                <a:noFill/>
              </a:ln>
              <a:solidFill>
                <a:srgbClr val="339933"/>
              </a:solidFill>
              <a:effectLst/>
              <a:uLnTx/>
              <a:uFillTx/>
              <a:latin typeface="Calibri"/>
              <a:ea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omic Sans MS"/>
                <a:ea typeface="Calibri"/>
                <a:cs typeface="Calibri"/>
              </a:rPr>
              <a:t>10,000 – 300 BCE</a:t>
            </a:r>
            <a:endParaRPr lang="en-GB" sz="1600" b="1" i="0" u="none" strike="noStrike" kern="1200" cap="none" spc="0" normalizeH="0" baseline="0" noProof="0" dirty="0">
              <a:ln>
                <a:noFill/>
              </a:ln>
              <a:solidFill>
                <a:prstClr val="black"/>
              </a:solidFill>
              <a:effectLst/>
              <a:uLnTx/>
              <a:uFillTx/>
              <a:latin typeface="Comic Sans MS"/>
              <a:ea typeface="Calibri"/>
              <a:cs typeface="Calibri"/>
            </a:endParaRPr>
          </a:p>
        </p:txBody>
      </p:sp>
      <p:sp>
        <p:nvSpPr>
          <p:cNvPr id="6" name="TextBox 5">
            <a:extLst>
              <a:ext uri="{FF2B5EF4-FFF2-40B4-BE49-F238E27FC236}">
                <a16:creationId xmlns:a16="http://schemas.microsoft.com/office/drawing/2014/main" id="{FFC6A7FA-C472-0108-78B2-C9DDDB0874B8}"/>
              </a:ext>
            </a:extLst>
          </p:cNvPr>
          <p:cNvSpPr txBox="1"/>
          <p:nvPr/>
        </p:nvSpPr>
        <p:spPr>
          <a:xfrm>
            <a:off x="2374944" y="3539737"/>
            <a:ext cx="228496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B0F0"/>
                </a:solidFill>
                <a:effectLst/>
                <a:uLnTx/>
                <a:uFillTx/>
                <a:latin typeface="Comic Sans MS"/>
                <a:ea typeface="Calibri"/>
                <a:cs typeface="Calibri"/>
              </a:rPr>
              <a:t>Heian Period</a:t>
            </a:r>
            <a:endParaRPr lang="en-US" sz="1600" b="1" i="0" u="none" strike="noStrike" kern="1200" cap="none" spc="0" normalizeH="0" baseline="0" noProof="0">
              <a:ln>
                <a:noFill/>
              </a:ln>
              <a:solidFill>
                <a:srgbClr val="00B0F0"/>
              </a:solidFill>
              <a:effectLst/>
              <a:uLnTx/>
              <a:uFillTx/>
              <a:latin typeface="Calibri"/>
              <a:ea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omic Sans MS"/>
                <a:ea typeface="Calibri"/>
                <a:cs typeface="Calibri"/>
              </a:rPr>
              <a:t>794 - 1185</a:t>
            </a:r>
            <a:endParaRPr lang="en-GB" sz="1600" b="1" i="0" u="none" strike="noStrike" kern="1200" cap="none" spc="0" normalizeH="0" baseline="0" noProof="0">
              <a:ln>
                <a:noFill/>
              </a:ln>
              <a:solidFill>
                <a:prstClr val="black"/>
              </a:solidFill>
              <a:effectLst/>
              <a:uLnTx/>
              <a:uFillTx/>
              <a:latin typeface="Comic Sans MS"/>
              <a:ea typeface="Calibri"/>
              <a:cs typeface="Calibri"/>
            </a:endParaRPr>
          </a:p>
        </p:txBody>
      </p:sp>
      <p:sp>
        <p:nvSpPr>
          <p:cNvPr id="7" name="TextBox 6">
            <a:extLst>
              <a:ext uri="{FF2B5EF4-FFF2-40B4-BE49-F238E27FC236}">
                <a16:creationId xmlns:a16="http://schemas.microsoft.com/office/drawing/2014/main" id="{71AC2037-B6FB-5CB5-FF3B-0DFFD46E6B95}"/>
              </a:ext>
            </a:extLst>
          </p:cNvPr>
          <p:cNvSpPr txBox="1"/>
          <p:nvPr/>
        </p:nvSpPr>
        <p:spPr>
          <a:xfrm>
            <a:off x="4707869" y="2706285"/>
            <a:ext cx="228496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6633"/>
                </a:solidFill>
                <a:effectLst/>
                <a:uLnTx/>
                <a:uFillTx/>
                <a:latin typeface="Comic Sans MS"/>
                <a:ea typeface="Calibri"/>
                <a:cs typeface="Calibri"/>
              </a:rPr>
              <a:t>Edo Period</a:t>
            </a:r>
            <a:endParaRPr kumimoji="0" lang="en-US" sz="1600" b="1" i="0" u="none" strike="noStrike" kern="1200" cap="none" spc="0" normalizeH="0" baseline="0" noProof="0">
              <a:ln>
                <a:noFill/>
              </a:ln>
              <a:solidFill>
                <a:srgbClr val="FF6633"/>
              </a:solidFill>
              <a:effectLst/>
              <a:uLnTx/>
              <a:uFillTx/>
              <a:latin typeface="Calibri"/>
              <a:ea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omic Sans MS"/>
                <a:ea typeface="Calibri"/>
                <a:cs typeface="Calibri"/>
              </a:rPr>
              <a:t>1603 - 1868</a:t>
            </a:r>
          </a:p>
        </p:txBody>
      </p:sp>
      <p:sp>
        <p:nvSpPr>
          <p:cNvPr id="8" name="TextBox 7">
            <a:extLst>
              <a:ext uri="{FF2B5EF4-FFF2-40B4-BE49-F238E27FC236}">
                <a16:creationId xmlns:a16="http://schemas.microsoft.com/office/drawing/2014/main" id="{ADAD8AE9-C8FB-EE63-EC0C-9B7699F38EF2}"/>
              </a:ext>
            </a:extLst>
          </p:cNvPr>
          <p:cNvSpPr txBox="1"/>
          <p:nvPr/>
        </p:nvSpPr>
        <p:spPr>
          <a:xfrm>
            <a:off x="7164122" y="3520281"/>
            <a:ext cx="228496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9933FF"/>
                </a:solidFill>
                <a:effectLst/>
                <a:uLnTx/>
                <a:uFillTx/>
                <a:latin typeface="Comic Sans MS"/>
                <a:ea typeface="Calibri"/>
                <a:cs typeface="Calibri"/>
              </a:rPr>
              <a:t>Post-war Japan</a:t>
            </a:r>
            <a:endParaRPr kumimoji="0" lang="en-US" sz="1600" b="1" i="0" u="none" strike="noStrike" kern="1200" cap="none" spc="0" normalizeH="0" baseline="0" noProof="0">
              <a:ln>
                <a:noFill/>
              </a:ln>
              <a:solidFill>
                <a:srgbClr val="9933FF"/>
              </a:solidFill>
              <a:effectLst/>
              <a:uLnTx/>
              <a:uFillTx/>
              <a:latin typeface="Calibri"/>
              <a:ea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omic Sans MS"/>
                <a:ea typeface="Calibri"/>
                <a:cs typeface="Calibri"/>
              </a:rPr>
              <a:t>1945 - today</a:t>
            </a:r>
          </a:p>
        </p:txBody>
      </p:sp>
      <p:pic>
        <p:nvPicPr>
          <p:cNvPr id="14" name="Picture 13" descr="A statue of a person&#10;&#10;Description automatically generated">
            <a:extLst>
              <a:ext uri="{FF2B5EF4-FFF2-40B4-BE49-F238E27FC236}">
                <a16:creationId xmlns:a16="http://schemas.microsoft.com/office/drawing/2014/main" id="{068C524D-0E42-C9A5-6E86-DC6CADF063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8658" y="1030228"/>
            <a:ext cx="1091882" cy="1771100"/>
          </a:xfrm>
          <a:prstGeom prst="rect">
            <a:avLst/>
          </a:prstGeom>
        </p:spPr>
      </p:pic>
      <p:pic>
        <p:nvPicPr>
          <p:cNvPr id="16" name="Picture 15" descr="A painting of people in a boat&#10;&#10;Description automatically generated">
            <a:extLst>
              <a:ext uri="{FF2B5EF4-FFF2-40B4-BE49-F238E27FC236}">
                <a16:creationId xmlns:a16="http://schemas.microsoft.com/office/drawing/2014/main" id="{BDC044CB-6AE5-9524-B781-A5B7244504F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80584" y="4131163"/>
            <a:ext cx="1682530" cy="1868711"/>
          </a:xfrm>
          <a:prstGeom prst="rect">
            <a:avLst/>
          </a:prstGeom>
        </p:spPr>
      </p:pic>
      <p:pic>
        <p:nvPicPr>
          <p:cNvPr id="18" name="Picture 17" descr="A painting of people in a boat&#10;&#10;Description automatically generated">
            <a:extLst>
              <a:ext uri="{FF2B5EF4-FFF2-40B4-BE49-F238E27FC236}">
                <a16:creationId xmlns:a16="http://schemas.microsoft.com/office/drawing/2014/main" id="{C7DF387A-83A4-F99B-B944-532972E147B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74878" y="1467800"/>
            <a:ext cx="2526679" cy="1191223"/>
          </a:xfrm>
          <a:prstGeom prst="rect">
            <a:avLst/>
          </a:prstGeom>
        </p:spPr>
      </p:pic>
      <p:pic>
        <p:nvPicPr>
          <p:cNvPr id="20" name="Picture 19" descr="A group of people walking on a crosswalk&#10;&#10;Description automatically generated">
            <a:extLst>
              <a:ext uri="{FF2B5EF4-FFF2-40B4-BE49-F238E27FC236}">
                <a16:creationId xmlns:a16="http://schemas.microsoft.com/office/drawing/2014/main" id="{D06F47EA-564B-6A52-FF4A-A4F2D690A66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29801" y="4131161"/>
            <a:ext cx="2284965" cy="1523310"/>
          </a:xfrm>
          <a:prstGeom prst="rect">
            <a:avLst/>
          </a:prstGeom>
        </p:spPr>
      </p:pic>
      <p:sp>
        <p:nvSpPr>
          <p:cNvPr id="22" name="TextBox 21">
            <a:extLst>
              <a:ext uri="{FF2B5EF4-FFF2-40B4-BE49-F238E27FC236}">
                <a16:creationId xmlns:a16="http://schemas.microsoft.com/office/drawing/2014/main" id="{DFD7AC8C-147C-2E82-6274-5920D38AAD0A}"/>
              </a:ext>
            </a:extLst>
          </p:cNvPr>
          <p:cNvSpPr txBox="1"/>
          <p:nvPr/>
        </p:nvSpPr>
        <p:spPr>
          <a:xfrm>
            <a:off x="254315" y="3657274"/>
            <a:ext cx="2199524" cy="1677447"/>
          </a:xfrm>
          <a:prstGeom prst="rect">
            <a:avLst/>
          </a:prstGeom>
          <a:noFill/>
        </p:spPr>
        <p:txBody>
          <a:bodyPr wrap="square" lIns="91440" tIns="45720" rIns="91440" bIns="45720" anchor="t">
            <a:spAutoFit/>
          </a:bodyPr>
          <a:lstStyle/>
          <a:p>
            <a:pPr>
              <a:lnSpc>
                <a:spcPct val="107000"/>
              </a:lnSpc>
              <a:spcAft>
                <a:spcPts val="800"/>
              </a:spcAft>
              <a:defRPr/>
            </a:pPr>
            <a:r>
              <a:rPr lang="en-GB" sz="1400" dirty="0">
                <a:latin typeface="Comic Sans MS"/>
                <a:ea typeface="Calibri"/>
                <a:cs typeface="Times New Roman"/>
              </a:rPr>
              <a:t>Earliest records of human history in Japan. Hunting and gathering communities.</a:t>
            </a:r>
            <a:endParaRPr lang="en-US"/>
          </a:p>
          <a:p>
            <a:pPr algn="ctr">
              <a:lnSpc>
                <a:spcPct val="107000"/>
              </a:lnSpc>
              <a:spcAft>
                <a:spcPts val="800"/>
              </a:spcAft>
              <a:defRPr/>
            </a:pPr>
            <a:endParaRPr lang="en-GB" sz="3600" b="1">
              <a:solidFill>
                <a:srgbClr val="FF0000"/>
              </a:solidFill>
              <a:latin typeface="Comic Sans MS" panose="030F0702030302020204" pitchFamily="66" charset="0"/>
              <a:ea typeface="Calibri" panose="020F0502020204030204"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id="{3764EB13-B048-FD48-BCBA-E890326E9BE2}"/>
              </a:ext>
            </a:extLst>
          </p:cNvPr>
          <p:cNvSpPr txBox="1"/>
          <p:nvPr/>
        </p:nvSpPr>
        <p:spPr>
          <a:xfrm>
            <a:off x="2606118" y="2109556"/>
            <a:ext cx="1963005" cy="1232389"/>
          </a:xfrm>
          <a:prstGeom prst="rect">
            <a:avLst/>
          </a:prstGeom>
          <a:noFill/>
        </p:spPr>
        <p:txBody>
          <a:bodyPr wrap="square" lIns="91440" tIns="45720" rIns="91440" bIns="45720" anchor="t">
            <a:spAutoFit/>
          </a:bodyPr>
          <a:lstStyle/>
          <a:p>
            <a:pPr>
              <a:lnSpc>
                <a:spcPct val="107000"/>
              </a:lnSpc>
              <a:spcAft>
                <a:spcPts val="800"/>
              </a:spcAft>
              <a:defRPr/>
            </a:pPr>
            <a:r>
              <a:rPr lang="en-GB" sz="1400" dirty="0">
                <a:latin typeface="Comic Sans MS"/>
                <a:ea typeface="Calibri"/>
                <a:cs typeface="Times New Roman"/>
              </a:rPr>
              <a:t>Culturally rich period – famous art and literature.</a:t>
            </a:r>
            <a:br>
              <a:rPr lang="en-GB" sz="1400" dirty="0">
                <a:latin typeface="Comic Sans MS" panose="030F0702030302020204" pitchFamily="66" charset="0"/>
                <a:ea typeface="Calibri" panose="020F0502020204030204" pitchFamily="34" charset="0"/>
                <a:cs typeface="Times New Roman" panose="02020603050405020304" pitchFamily="18" charset="0"/>
              </a:rPr>
            </a:br>
            <a:r>
              <a:rPr lang="en-GB" sz="1400" dirty="0">
                <a:latin typeface="Comic Sans MS"/>
                <a:ea typeface="Calibri"/>
                <a:cs typeface="Times New Roman"/>
              </a:rPr>
              <a:t>Samurai class begins to emerge. </a:t>
            </a:r>
            <a:endParaRPr lang="en-US" dirty="0">
              <a:latin typeface="Comic Sans MS"/>
              <a:ea typeface="Calibri"/>
              <a:cs typeface="Times New Roman"/>
            </a:endParaRPr>
          </a:p>
        </p:txBody>
      </p:sp>
      <p:sp>
        <p:nvSpPr>
          <p:cNvPr id="25" name="TextBox 24">
            <a:extLst>
              <a:ext uri="{FF2B5EF4-FFF2-40B4-BE49-F238E27FC236}">
                <a16:creationId xmlns:a16="http://schemas.microsoft.com/office/drawing/2014/main" id="{503822B6-8F98-DF2C-DAC9-488495B54498}"/>
              </a:ext>
            </a:extLst>
          </p:cNvPr>
          <p:cNvSpPr txBox="1"/>
          <p:nvPr/>
        </p:nvSpPr>
        <p:spPr>
          <a:xfrm>
            <a:off x="4708547" y="3658522"/>
            <a:ext cx="1963005" cy="1232389"/>
          </a:xfrm>
          <a:prstGeom prst="rect">
            <a:avLst/>
          </a:prstGeom>
          <a:noFill/>
          <a:ln>
            <a:noFill/>
          </a:ln>
        </p:spPr>
        <p:txBody>
          <a:bodyPr wrap="square" lIns="91440" tIns="45720" rIns="91440" bIns="45720" anchor="t">
            <a:spAutoFit/>
          </a:bodyPr>
          <a:lstStyle/>
          <a:p>
            <a:pPr>
              <a:lnSpc>
                <a:spcPct val="107000"/>
              </a:lnSpc>
              <a:spcAft>
                <a:spcPts val="800"/>
              </a:spcAft>
              <a:defRPr/>
            </a:pPr>
            <a:r>
              <a:rPr lang="en-GB" sz="1400">
                <a:latin typeface="Comic Sans MS"/>
                <a:ea typeface="Calibri"/>
                <a:cs typeface="Times New Roman"/>
              </a:rPr>
              <a:t>Peaceful period after many years of war.</a:t>
            </a:r>
            <a:br>
              <a:rPr lang="en-GB" sz="1400" dirty="0">
                <a:latin typeface="Comic Sans MS" panose="030F0702030302020204" pitchFamily="66" charset="0"/>
                <a:ea typeface="Calibri" panose="020F0502020204030204" pitchFamily="34" charset="0"/>
                <a:cs typeface="Times New Roman" panose="02020603050405020304" pitchFamily="18" charset="0"/>
              </a:rPr>
            </a:br>
            <a:r>
              <a:rPr lang="en-GB" sz="1400">
                <a:latin typeface="Comic Sans MS"/>
                <a:ea typeface="Calibri"/>
                <a:cs typeface="Times New Roman"/>
              </a:rPr>
              <a:t>Military lords rule over the land, served by samurai.</a:t>
            </a:r>
            <a:endParaRPr lang="en-US">
              <a:latin typeface="Comic Sans MS"/>
              <a:ea typeface="Calibri"/>
              <a:cs typeface="Times New Roman"/>
            </a:endParaRPr>
          </a:p>
        </p:txBody>
      </p:sp>
      <p:sp>
        <p:nvSpPr>
          <p:cNvPr id="26" name="TextBox 25">
            <a:extLst>
              <a:ext uri="{FF2B5EF4-FFF2-40B4-BE49-F238E27FC236}">
                <a16:creationId xmlns:a16="http://schemas.microsoft.com/office/drawing/2014/main" id="{FB828AB8-25A8-12BF-FBC5-BDF62C13A203}"/>
              </a:ext>
            </a:extLst>
          </p:cNvPr>
          <p:cNvSpPr txBox="1"/>
          <p:nvPr/>
        </p:nvSpPr>
        <p:spPr>
          <a:xfrm>
            <a:off x="7207136" y="2291658"/>
            <a:ext cx="1963005" cy="1001877"/>
          </a:xfrm>
          <a:prstGeom prst="rect">
            <a:avLst/>
          </a:prstGeom>
          <a:noFill/>
        </p:spPr>
        <p:txBody>
          <a:bodyPr wrap="square" lIns="91440" tIns="45720" rIns="91440" bIns="45720" anchor="t">
            <a:spAutoFit/>
          </a:bodyPr>
          <a:lstStyle/>
          <a:p>
            <a:pPr>
              <a:lnSpc>
                <a:spcPct val="107000"/>
              </a:lnSpc>
              <a:spcAft>
                <a:spcPts val="800"/>
              </a:spcAft>
              <a:defRPr/>
            </a:pPr>
            <a:r>
              <a:rPr lang="en-GB" sz="1400" dirty="0">
                <a:latin typeface="Comic Sans MS"/>
                <a:ea typeface="Calibri"/>
                <a:cs typeface="Times New Roman"/>
              </a:rPr>
              <a:t>Japan’s economy and society begin to thrive again after World War II.</a:t>
            </a:r>
            <a:endParaRPr lang="en-US" dirty="0">
              <a:latin typeface="Comic Sans MS"/>
              <a:ea typeface="Calibri"/>
              <a:cs typeface="Times New Roman"/>
            </a:endParaRPr>
          </a:p>
        </p:txBody>
      </p:sp>
      <p:sp>
        <p:nvSpPr>
          <p:cNvPr id="4" name="Rectangle 3">
            <a:extLst>
              <a:ext uri="{FF2B5EF4-FFF2-40B4-BE49-F238E27FC236}">
                <a16:creationId xmlns:a16="http://schemas.microsoft.com/office/drawing/2014/main" id="{25B727EB-60CD-013A-3F4D-65FEB3D396CF}"/>
              </a:ext>
            </a:extLst>
          </p:cNvPr>
          <p:cNvSpPr/>
          <p:nvPr/>
        </p:nvSpPr>
        <p:spPr>
          <a:xfrm>
            <a:off x="313503" y="3373779"/>
            <a:ext cx="1965581" cy="155425"/>
          </a:xfrm>
          <a:prstGeom prst="rect">
            <a:avLst/>
          </a:prstGeom>
          <a:solidFill>
            <a:srgbClr val="66FF66"/>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17B8D141-CE5A-F526-9D8C-C5E1B8B02352}"/>
              </a:ext>
            </a:extLst>
          </p:cNvPr>
          <p:cNvSpPr/>
          <p:nvPr/>
        </p:nvSpPr>
        <p:spPr>
          <a:xfrm>
            <a:off x="2933854" y="3378618"/>
            <a:ext cx="1175064" cy="157989"/>
          </a:xfrm>
          <a:prstGeom prst="rect">
            <a:avLst/>
          </a:prstGeom>
          <a:solidFill>
            <a:srgbClr val="66CC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71A7C706-D233-1D69-7C9B-4E9743D92E5E}"/>
              </a:ext>
            </a:extLst>
          </p:cNvPr>
          <p:cNvSpPr/>
          <p:nvPr/>
        </p:nvSpPr>
        <p:spPr>
          <a:xfrm>
            <a:off x="6119959" y="3358307"/>
            <a:ext cx="1087516" cy="170041"/>
          </a:xfrm>
          <a:prstGeom prst="rect">
            <a:avLst/>
          </a:prstGeom>
          <a:solidFill>
            <a:srgbClr val="FF9966"/>
          </a:solidFill>
          <a:ln>
            <a:solidFill>
              <a:srgbClr val="FF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7B808C9B-5A4D-358D-5714-01910E3FC223}"/>
              </a:ext>
            </a:extLst>
          </p:cNvPr>
          <p:cNvSpPr/>
          <p:nvPr/>
        </p:nvSpPr>
        <p:spPr>
          <a:xfrm>
            <a:off x="7808641" y="3369745"/>
            <a:ext cx="698411" cy="170041"/>
          </a:xfrm>
          <a:prstGeom prst="rect">
            <a:avLst/>
          </a:prstGeom>
          <a:solidFill>
            <a:srgbClr val="CC99FF"/>
          </a:solidFill>
          <a:ln>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Slide Number Placeholder 5">
            <a:extLst>
              <a:ext uri="{FF2B5EF4-FFF2-40B4-BE49-F238E27FC236}">
                <a16:creationId xmlns:a16="http://schemas.microsoft.com/office/drawing/2014/main" id="{E978CA90-1435-451D-A552-8EE674CDF316}"/>
              </a:ext>
            </a:extLst>
          </p:cNvPr>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27D4DA-CA93-4100-9923-91CA0C97AC6D}" type="slidenum">
              <a:rPr lang="en-GB" smtClean="0"/>
              <a:pPr/>
              <a:t>6</a:t>
            </a:fld>
            <a:endParaRPr lang="en-GB"/>
          </a:p>
        </p:txBody>
      </p:sp>
      <p:sp>
        <p:nvSpPr>
          <p:cNvPr id="24" name="Rectangle 23">
            <a:extLst>
              <a:ext uri="{FF2B5EF4-FFF2-40B4-BE49-F238E27FC236}">
                <a16:creationId xmlns:a16="http://schemas.microsoft.com/office/drawing/2014/main" id="{6548134A-75EE-40C0-96A8-364DEFDB3F03}"/>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a:extLst>
              <a:ext uri="{FF2B5EF4-FFF2-40B4-BE49-F238E27FC236}">
                <a16:creationId xmlns:a16="http://schemas.microsoft.com/office/drawing/2014/main" id="{01BD075E-87DE-4F85-B529-0F5FC6385D6B}"/>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28" name="Picture 27">
            <a:extLst>
              <a:ext uri="{FF2B5EF4-FFF2-40B4-BE49-F238E27FC236}">
                <a16:creationId xmlns:a16="http://schemas.microsoft.com/office/drawing/2014/main" id="{05786644-4986-43D1-8839-C3F51710068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887" y="6307042"/>
            <a:ext cx="461665" cy="461665"/>
          </a:xfrm>
          <a:prstGeom prst="rect">
            <a:avLst/>
          </a:prstGeom>
        </p:spPr>
      </p:pic>
    </p:spTree>
    <p:extLst>
      <p:ext uri="{BB962C8B-B14F-4D97-AF65-F5344CB8AC3E}">
        <p14:creationId xmlns:p14="http://schemas.microsoft.com/office/powerpoint/2010/main" val="11461910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A44F7F-03FE-E42D-964F-84F1ADE5F7F7}"/>
              </a:ext>
            </a:extLst>
          </p:cNvPr>
          <p:cNvSpPr txBox="1"/>
          <p:nvPr/>
        </p:nvSpPr>
        <p:spPr>
          <a:xfrm>
            <a:off x="251520" y="260648"/>
            <a:ext cx="7632848" cy="652807"/>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3600" b="1">
                <a:solidFill>
                  <a:srgbClr val="FF0000"/>
                </a:solidFill>
                <a:latin typeface="Comic Sans MS" panose="030F0702030302020204" pitchFamily="66" charset="0"/>
                <a:ea typeface="Calibri" panose="020F0502020204030204" pitchFamily="34" charset="0"/>
                <a:cs typeface="Times New Roman" panose="02020603050405020304" pitchFamily="18" charset="0"/>
              </a:rPr>
              <a:t>When did the samurai exist?</a:t>
            </a:r>
            <a:endParaRPr kumimoji="0" lang="en-GB" sz="3600" b="1" i="0" u="none" strike="noStrike" kern="1200" cap="none" spc="0" normalizeH="0" baseline="0" noProof="0">
              <a:ln>
                <a:noFill/>
              </a:ln>
              <a:solidFill>
                <a:srgbClr val="FF0000"/>
              </a:solidFill>
              <a:effectLst/>
              <a:uLnTx/>
              <a:uFillTx/>
              <a:latin typeface="Comic Sans MS" panose="030F0702030302020204" pitchFamily="66"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CD5D2FD2-0FEA-CE28-463D-FDA97F749EAD}"/>
              </a:ext>
            </a:extLst>
          </p:cNvPr>
          <p:cNvSpPr txBox="1"/>
          <p:nvPr/>
        </p:nvSpPr>
        <p:spPr>
          <a:xfrm>
            <a:off x="251520" y="959538"/>
            <a:ext cx="7801800" cy="528222"/>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2800">
                <a:solidFill>
                  <a:prstClr val="black"/>
                </a:solidFill>
                <a:latin typeface="Comic Sans MS"/>
                <a:ea typeface="Calibri"/>
                <a:cs typeface="Times New Roman"/>
              </a:rPr>
              <a:t>Look at the history of Japan timeline below…</a:t>
            </a:r>
            <a:endParaRPr kumimoji="0" lang="en-GB" sz="1800" b="0" i="0" u="none" strike="noStrike" kern="1200" cap="none" spc="0" normalizeH="0" baseline="0" noProof="0">
              <a:ln>
                <a:noFill/>
              </a:ln>
              <a:solidFill>
                <a:prstClr val="black"/>
              </a:solidFill>
              <a:effectLst/>
              <a:uLnTx/>
              <a:uFillTx/>
              <a:latin typeface="Comic Sans MS"/>
              <a:ea typeface="Calibri"/>
              <a:cs typeface="Times New Roman"/>
            </a:endParaRPr>
          </a:p>
        </p:txBody>
      </p:sp>
      <p:sp>
        <p:nvSpPr>
          <p:cNvPr id="21" name="TextBox 20">
            <a:extLst>
              <a:ext uri="{FF2B5EF4-FFF2-40B4-BE49-F238E27FC236}">
                <a16:creationId xmlns:a16="http://schemas.microsoft.com/office/drawing/2014/main" id="{4DA4188A-F123-87A3-9670-F1CF6414DEE4}"/>
              </a:ext>
            </a:extLst>
          </p:cNvPr>
          <p:cNvSpPr txBox="1"/>
          <p:nvPr/>
        </p:nvSpPr>
        <p:spPr>
          <a:xfrm>
            <a:off x="670065" y="4112684"/>
            <a:ext cx="7801800" cy="733021"/>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2000" b="1">
                <a:solidFill>
                  <a:prstClr val="black"/>
                </a:solidFill>
                <a:latin typeface="Comic Sans MS"/>
                <a:ea typeface="Calibri"/>
                <a:cs typeface="Times New Roman"/>
              </a:rPr>
              <a:t>Samurai existed from the early Heian Period </a:t>
            </a:r>
            <a:br>
              <a:rPr lang="en-GB" sz="2000" b="1">
                <a:solidFill>
                  <a:prstClr val="black"/>
                </a:solidFill>
                <a:latin typeface="Comic Sans MS"/>
                <a:ea typeface="Calibri"/>
                <a:cs typeface="Times New Roman"/>
              </a:rPr>
            </a:br>
            <a:r>
              <a:rPr lang="en-GB" sz="2000" b="1">
                <a:solidFill>
                  <a:prstClr val="black"/>
                </a:solidFill>
                <a:latin typeface="Comic Sans MS"/>
                <a:ea typeface="Calibri"/>
                <a:cs typeface="Times New Roman"/>
              </a:rPr>
              <a:t>up until the end of the Edo Period.</a:t>
            </a:r>
            <a:endParaRPr kumimoji="0" lang="en-GB" sz="1400" b="1" i="0" u="none" strike="noStrike" kern="1200" cap="none" spc="0" normalizeH="0" baseline="0" noProof="0">
              <a:ln>
                <a:noFill/>
              </a:ln>
              <a:solidFill>
                <a:prstClr val="black"/>
              </a:solidFill>
              <a:effectLst/>
              <a:uLnTx/>
              <a:uFillTx/>
              <a:latin typeface="Comic Sans MS"/>
              <a:ea typeface="Calibri"/>
              <a:cs typeface="Times New Roman"/>
            </a:endParaRPr>
          </a:p>
        </p:txBody>
      </p:sp>
      <p:sp>
        <p:nvSpPr>
          <p:cNvPr id="53" name="TextBox 52">
            <a:extLst>
              <a:ext uri="{FF2B5EF4-FFF2-40B4-BE49-F238E27FC236}">
                <a16:creationId xmlns:a16="http://schemas.microsoft.com/office/drawing/2014/main" id="{E423F3D5-B0DC-83BD-E38F-07B88CA863D5}"/>
              </a:ext>
            </a:extLst>
          </p:cNvPr>
          <p:cNvSpPr txBox="1"/>
          <p:nvPr/>
        </p:nvSpPr>
        <p:spPr>
          <a:xfrm>
            <a:off x="63814" y="2388786"/>
            <a:ext cx="228496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339933"/>
                </a:solidFill>
                <a:effectLst/>
                <a:uLnTx/>
                <a:uFillTx/>
                <a:latin typeface="Comic Sans MS"/>
                <a:ea typeface="Calibri"/>
                <a:cs typeface="Calibri"/>
              </a:rPr>
              <a:t>Jomon Period</a:t>
            </a:r>
            <a:endParaRPr lang="en-US" sz="1600" b="1" i="0" u="none" strike="noStrike" kern="1200" cap="none" spc="0" normalizeH="0" baseline="0" noProof="0" dirty="0">
              <a:ln>
                <a:noFill/>
              </a:ln>
              <a:solidFill>
                <a:srgbClr val="339933"/>
              </a:solidFill>
              <a:effectLst/>
              <a:uLnTx/>
              <a:uFillTx/>
              <a:latin typeface="Calibri"/>
              <a:ea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omic Sans MS"/>
                <a:ea typeface="Calibri"/>
                <a:cs typeface="Calibri"/>
              </a:rPr>
              <a:t>10,000 – 300 BCE</a:t>
            </a:r>
            <a:endParaRPr lang="en-GB" sz="1600" b="1" i="0" u="none" strike="noStrike" kern="1200" cap="none" spc="0" normalizeH="0" baseline="0" noProof="0" dirty="0">
              <a:ln>
                <a:noFill/>
              </a:ln>
              <a:solidFill>
                <a:prstClr val="black"/>
              </a:solidFill>
              <a:effectLst/>
              <a:uLnTx/>
              <a:uFillTx/>
              <a:latin typeface="Comic Sans MS"/>
              <a:ea typeface="Calibri"/>
              <a:cs typeface="Calibri"/>
            </a:endParaRPr>
          </a:p>
        </p:txBody>
      </p:sp>
      <p:sp>
        <p:nvSpPr>
          <p:cNvPr id="55" name="TextBox 54">
            <a:extLst>
              <a:ext uri="{FF2B5EF4-FFF2-40B4-BE49-F238E27FC236}">
                <a16:creationId xmlns:a16="http://schemas.microsoft.com/office/drawing/2014/main" id="{4873BFE1-C6F8-3897-B204-2A3B8A054FD1}"/>
              </a:ext>
            </a:extLst>
          </p:cNvPr>
          <p:cNvSpPr txBox="1"/>
          <p:nvPr/>
        </p:nvSpPr>
        <p:spPr>
          <a:xfrm>
            <a:off x="2343716" y="3096947"/>
            <a:ext cx="228496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B0F0"/>
                </a:solidFill>
                <a:effectLst/>
                <a:uLnTx/>
                <a:uFillTx/>
                <a:latin typeface="Comic Sans MS"/>
                <a:ea typeface="Calibri"/>
                <a:cs typeface="Calibri"/>
              </a:rPr>
              <a:t>Heian Period</a:t>
            </a:r>
            <a:endParaRPr lang="en-US" sz="1600" b="1" i="0" u="none" strike="noStrike" kern="1200" cap="none" spc="0" normalizeH="0" baseline="0" noProof="0" dirty="0">
              <a:ln>
                <a:noFill/>
              </a:ln>
              <a:solidFill>
                <a:srgbClr val="00B0F0"/>
              </a:solidFill>
              <a:effectLst/>
              <a:uLnTx/>
              <a:uFillTx/>
              <a:latin typeface="Calibri"/>
              <a:ea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omic Sans MS"/>
                <a:ea typeface="Calibri"/>
                <a:cs typeface="Calibri"/>
              </a:rPr>
              <a:t>794 - 1185</a:t>
            </a:r>
            <a:endParaRPr lang="en-GB" sz="1600" b="1" i="0" u="none" strike="noStrike" kern="1200" cap="none" spc="0" normalizeH="0" baseline="0" noProof="0" dirty="0">
              <a:ln>
                <a:noFill/>
              </a:ln>
              <a:solidFill>
                <a:prstClr val="black"/>
              </a:solidFill>
              <a:effectLst/>
              <a:uLnTx/>
              <a:uFillTx/>
              <a:latin typeface="Comic Sans MS"/>
              <a:ea typeface="Calibri"/>
              <a:cs typeface="Calibri"/>
            </a:endParaRPr>
          </a:p>
        </p:txBody>
      </p:sp>
      <p:sp>
        <p:nvSpPr>
          <p:cNvPr id="57" name="TextBox 56">
            <a:extLst>
              <a:ext uri="{FF2B5EF4-FFF2-40B4-BE49-F238E27FC236}">
                <a16:creationId xmlns:a16="http://schemas.microsoft.com/office/drawing/2014/main" id="{980541F5-73DD-1C2C-CAC4-C6A1D93FCF52}"/>
              </a:ext>
            </a:extLst>
          </p:cNvPr>
          <p:cNvSpPr txBox="1"/>
          <p:nvPr/>
        </p:nvSpPr>
        <p:spPr>
          <a:xfrm>
            <a:off x="5510563" y="2357063"/>
            <a:ext cx="228496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6633"/>
                </a:solidFill>
                <a:effectLst/>
                <a:uLnTx/>
                <a:uFillTx/>
                <a:latin typeface="Comic Sans MS"/>
                <a:ea typeface="Calibri"/>
                <a:cs typeface="Calibri"/>
              </a:rPr>
              <a:t>Edo Period</a:t>
            </a:r>
            <a:endParaRPr kumimoji="0" lang="en-US" sz="1600" b="1" i="0" u="none" strike="noStrike" kern="1200" cap="none" spc="0" normalizeH="0" baseline="0" noProof="0" dirty="0">
              <a:ln>
                <a:noFill/>
              </a:ln>
              <a:solidFill>
                <a:srgbClr val="FF6633"/>
              </a:solidFill>
              <a:effectLst/>
              <a:uLnTx/>
              <a:uFillTx/>
              <a:latin typeface="Calibri"/>
              <a:ea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omic Sans MS"/>
                <a:ea typeface="Calibri"/>
                <a:cs typeface="Calibri"/>
              </a:rPr>
              <a:t>1603 - 1868</a:t>
            </a:r>
          </a:p>
        </p:txBody>
      </p:sp>
      <p:sp>
        <p:nvSpPr>
          <p:cNvPr id="59" name="TextBox 58">
            <a:extLst>
              <a:ext uri="{FF2B5EF4-FFF2-40B4-BE49-F238E27FC236}">
                <a16:creationId xmlns:a16="http://schemas.microsoft.com/office/drawing/2014/main" id="{552744DE-E634-2203-B027-501375CF2BD4}"/>
              </a:ext>
            </a:extLst>
          </p:cNvPr>
          <p:cNvSpPr txBox="1"/>
          <p:nvPr/>
        </p:nvSpPr>
        <p:spPr>
          <a:xfrm>
            <a:off x="6973622" y="3096948"/>
            <a:ext cx="228496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9933FF"/>
                </a:solidFill>
                <a:effectLst/>
                <a:uLnTx/>
                <a:uFillTx/>
                <a:latin typeface="Comic Sans MS"/>
                <a:ea typeface="Calibri"/>
                <a:cs typeface="Calibri"/>
              </a:rPr>
              <a:t>Post-war Japan</a:t>
            </a:r>
            <a:endParaRPr kumimoji="0" lang="en-US" sz="1600" b="1" i="0" u="none" strike="noStrike" kern="1200" cap="none" spc="0" normalizeH="0" baseline="0" noProof="0">
              <a:ln>
                <a:noFill/>
              </a:ln>
              <a:solidFill>
                <a:srgbClr val="9933FF"/>
              </a:solidFill>
              <a:effectLst/>
              <a:uLnTx/>
              <a:uFillTx/>
              <a:latin typeface="Calibri"/>
              <a:ea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omic Sans MS"/>
                <a:ea typeface="Calibri"/>
                <a:cs typeface="Calibri"/>
              </a:rPr>
              <a:t>1945 - today</a:t>
            </a:r>
          </a:p>
        </p:txBody>
      </p:sp>
      <p:cxnSp>
        <p:nvCxnSpPr>
          <p:cNvPr id="84" name="Straight Arrow Connector 83">
            <a:extLst>
              <a:ext uri="{FF2B5EF4-FFF2-40B4-BE49-F238E27FC236}">
                <a16:creationId xmlns:a16="http://schemas.microsoft.com/office/drawing/2014/main" id="{F64C14EE-E18B-A7FD-D2FD-B3816DDCA118}"/>
              </a:ext>
            </a:extLst>
          </p:cNvPr>
          <p:cNvCxnSpPr>
            <a:cxnSpLocks/>
          </p:cNvCxnSpPr>
          <p:nvPr/>
        </p:nvCxnSpPr>
        <p:spPr>
          <a:xfrm>
            <a:off x="2794000" y="3926416"/>
            <a:ext cx="4378288" cy="0"/>
          </a:xfrm>
          <a:prstGeom prst="straightConnector1">
            <a:avLst/>
          </a:prstGeom>
          <a:ln>
            <a:solidFill>
              <a:srgbClr val="FF0000"/>
            </a:solidFill>
            <a:headEnd type="triangle"/>
            <a:tailEnd type="triangle"/>
          </a:ln>
        </p:spPr>
        <p:style>
          <a:lnRef idx="3">
            <a:schemeClr val="dk1"/>
          </a:lnRef>
          <a:fillRef idx="0">
            <a:schemeClr val="dk1"/>
          </a:fillRef>
          <a:effectRef idx="2">
            <a:schemeClr val="dk1"/>
          </a:effectRef>
          <a:fontRef idx="minor">
            <a:schemeClr val="tx1"/>
          </a:fontRef>
        </p:style>
      </p:cxnSp>
      <p:cxnSp>
        <p:nvCxnSpPr>
          <p:cNvPr id="6" name="Straight Arrow Connector 5">
            <a:extLst>
              <a:ext uri="{FF2B5EF4-FFF2-40B4-BE49-F238E27FC236}">
                <a16:creationId xmlns:a16="http://schemas.microsoft.com/office/drawing/2014/main" id="{1D2D9B89-B318-6E39-3D1C-12C8142CCAA6}"/>
              </a:ext>
            </a:extLst>
          </p:cNvPr>
          <p:cNvCxnSpPr/>
          <p:nvPr/>
        </p:nvCxnSpPr>
        <p:spPr>
          <a:xfrm>
            <a:off x="281293" y="3013387"/>
            <a:ext cx="8190572" cy="22842"/>
          </a:xfrm>
          <a:prstGeom prst="straightConnector1">
            <a:avLst/>
          </a:prstGeom>
        </p:spPr>
        <p:style>
          <a:lnRef idx="3">
            <a:schemeClr val="dk1"/>
          </a:lnRef>
          <a:fillRef idx="0">
            <a:schemeClr val="dk1"/>
          </a:fillRef>
          <a:effectRef idx="2">
            <a:schemeClr val="dk1"/>
          </a:effectRef>
          <a:fontRef idx="minor">
            <a:schemeClr val="tx1"/>
          </a:fontRef>
        </p:style>
      </p:cxnSp>
      <p:sp>
        <p:nvSpPr>
          <p:cNvPr id="7" name="Rectangle 6">
            <a:extLst>
              <a:ext uri="{FF2B5EF4-FFF2-40B4-BE49-F238E27FC236}">
                <a16:creationId xmlns:a16="http://schemas.microsoft.com/office/drawing/2014/main" id="{CF0B2F8C-F28F-28C3-714D-2EFA6D60F2BE}"/>
              </a:ext>
            </a:extLst>
          </p:cNvPr>
          <p:cNvSpPr/>
          <p:nvPr/>
        </p:nvSpPr>
        <p:spPr>
          <a:xfrm>
            <a:off x="278316" y="2936999"/>
            <a:ext cx="1965581" cy="155425"/>
          </a:xfrm>
          <a:prstGeom prst="rect">
            <a:avLst/>
          </a:prstGeom>
          <a:solidFill>
            <a:srgbClr val="66FF66"/>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2049CD9-92FB-F55D-42E9-67D8C288D765}"/>
              </a:ext>
            </a:extLst>
          </p:cNvPr>
          <p:cNvSpPr/>
          <p:nvPr/>
        </p:nvSpPr>
        <p:spPr>
          <a:xfrm>
            <a:off x="2898667" y="2941838"/>
            <a:ext cx="1175064" cy="157989"/>
          </a:xfrm>
          <a:prstGeom prst="rect">
            <a:avLst/>
          </a:prstGeom>
          <a:solidFill>
            <a:srgbClr val="66CC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F6B1900-5CF9-A7FA-649A-9BDEED1E181D}"/>
              </a:ext>
            </a:extLst>
          </p:cNvPr>
          <p:cNvSpPr/>
          <p:nvPr/>
        </p:nvSpPr>
        <p:spPr>
          <a:xfrm>
            <a:off x="6084772" y="2921527"/>
            <a:ext cx="1087516" cy="170041"/>
          </a:xfrm>
          <a:prstGeom prst="rect">
            <a:avLst/>
          </a:prstGeom>
          <a:solidFill>
            <a:srgbClr val="FF9966"/>
          </a:solidFill>
          <a:ln>
            <a:solidFill>
              <a:srgbClr val="FF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54CE9027-41F3-042B-E207-7D7F97FFFC46}"/>
              </a:ext>
            </a:extLst>
          </p:cNvPr>
          <p:cNvSpPr/>
          <p:nvPr/>
        </p:nvSpPr>
        <p:spPr>
          <a:xfrm>
            <a:off x="7773454" y="2932965"/>
            <a:ext cx="698411" cy="170041"/>
          </a:xfrm>
          <a:prstGeom prst="rect">
            <a:avLst/>
          </a:prstGeom>
          <a:solidFill>
            <a:srgbClr val="CC99FF"/>
          </a:solidFill>
          <a:ln>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Slide Number Placeholder 5">
            <a:extLst>
              <a:ext uri="{FF2B5EF4-FFF2-40B4-BE49-F238E27FC236}">
                <a16:creationId xmlns:a16="http://schemas.microsoft.com/office/drawing/2014/main" id="{95A5A048-B92A-4197-A461-5E24C5D7A6E0}"/>
              </a:ext>
            </a:extLst>
          </p:cNvPr>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27D4DA-CA93-4100-9923-91CA0C97AC6D}" type="slidenum">
              <a:rPr lang="en-GB" smtClean="0"/>
              <a:pPr/>
              <a:t>7</a:t>
            </a:fld>
            <a:endParaRPr lang="en-GB"/>
          </a:p>
        </p:txBody>
      </p:sp>
      <p:sp>
        <p:nvSpPr>
          <p:cNvPr id="16" name="Rectangle 15">
            <a:extLst>
              <a:ext uri="{FF2B5EF4-FFF2-40B4-BE49-F238E27FC236}">
                <a16:creationId xmlns:a16="http://schemas.microsoft.com/office/drawing/2014/main" id="{CFB1E7A2-955A-4B8F-A875-EBCADCC7EA63}"/>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80A24A62-38A8-4CEB-A727-0B745660D723}"/>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18" name="Picture 17">
            <a:extLst>
              <a:ext uri="{FF2B5EF4-FFF2-40B4-BE49-F238E27FC236}">
                <a16:creationId xmlns:a16="http://schemas.microsoft.com/office/drawing/2014/main" id="{082455AA-46DD-457E-98F9-2D7426DA3D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87" y="6307042"/>
            <a:ext cx="461665" cy="461665"/>
          </a:xfrm>
          <a:prstGeom prst="rect">
            <a:avLst/>
          </a:prstGeom>
        </p:spPr>
      </p:pic>
    </p:spTree>
    <p:extLst>
      <p:ext uri="{BB962C8B-B14F-4D97-AF65-F5344CB8AC3E}">
        <p14:creationId xmlns:p14="http://schemas.microsoft.com/office/powerpoint/2010/main" val="2085512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anim calcmode="lin" valueType="num">
                                      <p:cBhvr additive="base">
                                        <p:cTn id="7" dur="500" fill="hold"/>
                                        <p:tgtEl>
                                          <p:spTgt spid="84"/>
                                        </p:tgtEl>
                                        <p:attrNameLst>
                                          <p:attrName>ppt_x</p:attrName>
                                        </p:attrNameLst>
                                      </p:cBhvr>
                                      <p:tavLst>
                                        <p:tav tm="0">
                                          <p:val>
                                            <p:strVal val="#ppt_x"/>
                                          </p:val>
                                        </p:tav>
                                        <p:tav tm="100000">
                                          <p:val>
                                            <p:strVal val="#ppt_x"/>
                                          </p:val>
                                        </p:tav>
                                      </p:tavLst>
                                    </p:anim>
                                    <p:anim calcmode="lin" valueType="num">
                                      <p:cBhvr additive="base">
                                        <p:cTn id="8" dur="500" fill="hold"/>
                                        <p:tgtEl>
                                          <p:spTgt spid="8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A44F7F-03FE-E42D-964F-84F1ADE5F7F7}"/>
              </a:ext>
            </a:extLst>
          </p:cNvPr>
          <p:cNvSpPr txBox="1"/>
          <p:nvPr/>
        </p:nvSpPr>
        <p:spPr>
          <a:xfrm>
            <a:off x="251520" y="260648"/>
            <a:ext cx="7632848" cy="652807"/>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3600" b="1">
                <a:solidFill>
                  <a:srgbClr val="FF0000"/>
                </a:solidFill>
                <a:latin typeface="Comic Sans MS" panose="030F0702030302020204" pitchFamily="66" charset="0"/>
                <a:ea typeface="Calibri" panose="020F0502020204030204" pitchFamily="34" charset="0"/>
                <a:cs typeface="Times New Roman" panose="02020603050405020304" pitchFamily="18" charset="0"/>
              </a:rPr>
              <a:t>Challenge!</a:t>
            </a:r>
            <a:endParaRPr kumimoji="0" lang="en-GB" sz="3600" b="1" i="0" u="none" strike="noStrike" kern="1200" cap="none" spc="0" normalizeH="0" baseline="0" noProof="0">
              <a:ln>
                <a:noFill/>
              </a:ln>
              <a:solidFill>
                <a:srgbClr val="FF0000"/>
              </a:solidFill>
              <a:effectLst/>
              <a:uLnTx/>
              <a:uFillTx/>
              <a:latin typeface="Comic Sans MS" panose="030F0702030302020204" pitchFamily="66"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CD5D2FD2-0FEA-CE28-463D-FDA97F749EAD}"/>
              </a:ext>
            </a:extLst>
          </p:cNvPr>
          <p:cNvSpPr txBox="1"/>
          <p:nvPr/>
        </p:nvSpPr>
        <p:spPr>
          <a:xfrm>
            <a:off x="323528" y="978014"/>
            <a:ext cx="7801800" cy="989245"/>
          </a:xfrm>
          <a:prstGeom prst="rect">
            <a:avLst/>
          </a:prstGeom>
          <a:noFill/>
        </p:spPr>
        <p:txBody>
          <a:bodyPr wrap="square" lIns="91440" tIns="45720" rIns="91440" bIns="45720" anchor="t">
            <a:spAutoFit/>
          </a:bodyPr>
          <a:lstStyle/>
          <a:p>
            <a:pPr>
              <a:lnSpc>
                <a:spcPct val="107000"/>
              </a:lnSpc>
              <a:spcAft>
                <a:spcPts val="800"/>
              </a:spcAft>
            </a:pPr>
            <a:r>
              <a:rPr lang="en-GB" sz="2800">
                <a:latin typeface="Comic Sans MS"/>
                <a:ea typeface="Calibri"/>
                <a:cs typeface="Times New Roman"/>
              </a:rPr>
              <a:t>Match up the historical events to the different Japanese periods</a:t>
            </a:r>
            <a:r>
              <a:rPr lang="en-GB">
                <a:latin typeface="Comic Sans MS"/>
                <a:ea typeface="Calibri"/>
                <a:cs typeface="Times New Roman"/>
              </a:rPr>
              <a:t>. </a:t>
            </a:r>
            <a:r>
              <a:rPr lang="en-GB" sz="2800">
                <a:latin typeface="Comic Sans MS"/>
                <a:ea typeface="Calibri"/>
                <a:cs typeface="Times New Roman"/>
              </a:rPr>
              <a:t>For example…</a:t>
            </a:r>
            <a:endParaRPr lang="en-GB">
              <a:latin typeface="Comic Sans MS"/>
              <a:ea typeface="Calibri"/>
              <a:cs typeface="Times New Roman"/>
            </a:endParaRPr>
          </a:p>
        </p:txBody>
      </p:sp>
      <p:sp>
        <p:nvSpPr>
          <p:cNvPr id="17" name="TextBox 16">
            <a:extLst>
              <a:ext uri="{FF2B5EF4-FFF2-40B4-BE49-F238E27FC236}">
                <a16:creationId xmlns:a16="http://schemas.microsoft.com/office/drawing/2014/main" id="{8A3B638F-0E72-E0F0-785B-BD207036EFBE}"/>
              </a:ext>
            </a:extLst>
          </p:cNvPr>
          <p:cNvSpPr txBox="1"/>
          <p:nvPr/>
        </p:nvSpPr>
        <p:spPr>
          <a:xfrm>
            <a:off x="1205998" y="4720262"/>
            <a:ext cx="4292339" cy="1414041"/>
          </a:xfrm>
          <a:prstGeom prst="rect">
            <a:avLst/>
          </a:prstGeom>
          <a:noFill/>
        </p:spPr>
        <p:txBody>
          <a:bodyPr wrap="square" lIns="91440" tIns="45720" rIns="91440" bIns="45720" anchor="t">
            <a:spAutoFit/>
          </a:bodyPr>
          <a:lstStyle/>
          <a:p>
            <a:pPr algn="ctr">
              <a:lnSpc>
                <a:spcPct val="107000"/>
              </a:lnSpc>
              <a:spcAft>
                <a:spcPts val="800"/>
              </a:spcAft>
              <a:defRPr/>
            </a:pPr>
            <a:r>
              <a:rPr lang="en-GB" sz="2000" b="1">
                <a:solidFill>
                  <a:srgbClr val="FF0000"/>
                </a:solidFill>
                <a:latin typeface="Comic Sans MS" panose="030F0702030302020204" pitchFamily="66" charset="0"/>
                <a:ea typeface="Calibri" panose="020F0502020204030204" pitchFamily="34" charset="0"/>
                <a:cs typeface="Times New Roman" panose="02020603050405020304" pitchFamily="18" charset="0"/>
              </a:rPr>
              <a:t>The first ever Olympics takes place in Olympia, Greece.</a:t>
            </a:r>
          </a:p>
          <a:p>
            <a:pPr algn="ctr">
              <a:lnSpc>
                <a:spcPct val="107000"/>
              </a:lnSpc>
              <a:spcAft>
                <a:spcPts val="800"/>
              </a:spcAft>
              <a:defRPr/>
            </a:pPr>
            <a:endParaRPr lang="en-GB" sz="3600" b="1">
              <a:solidFill>
                <a:srgbClr val="FF0000"/>
              </a:solidFill>
              <a:latin typeface="Comic Sans MS" panose="030F0702030302020204" pitchFamily="66" charset="0"/>
              <a:ea typeface="Calibri" panose="020F0502020204030204" pitchFamily="34" charset="0"/>
              <a:cs typeface="Times New Roman" panose="02020603050405020304" pitchFamily="18" charset="0"/>
            </a:endParaRPr>
          </a:p>
        </p:txBody>
      </p:sp>
      <p:cxnSp>
        <p:nvCxnSpPr>
          <p:cNvPr id="18" name="Straight Arrow Connector 17">
            <a:extLst>
              <a:ext uri="{FF2B5EF4-FFF2-40B4-BE49-F238E27FC236}">
                <a16:creationId xmlns:a16="http://schemas.microsoft.com/office/drawing/2014/main" id="{C6CF6BF1-3310-9C8F-BA62-759D4D045718}"/>
              </a:ext>
            </a:extLst>
          </p:cNvPr>
          <p:cNvCxnSpPr>
            <a:cxnSpLocks/>
          </p:cNvCxnSpPr>
          <p:nvPr/>
        </p:nvCxnSpPr>
        <p:spPr>
          <a:xfrm flipH="1" flipV="1">
            <a:off x="1232747" y="3224954"/>
            <a:ext cx="2214672" cy="145297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3" name="TextBox 22">
            <a:extLst>
              <a:ext uri="{FF2B5EF4-FFF2-40B4-BE49-F238E27FC236}">
                <a16:creationId xmlns:a16="http://schemas.microsoft.com/office/drawing/2014/main" id="{3D35EA09-F9AD-2F92-09E8-1E7083C2B06B}"/>
              </a:ext>
            </a:extLst>
          </p:cNvPr>
          <p:cNvSpPr txBox="1"/>
          <p:nvPr/>
        </p:nvSpPr>
        <p:spPr>
          <a:xfrm>
            <a:off x="1356913" y="5427282"/>
            <a:ext cx="4292339" cy="1084721"/>
          </a:xfrm>
          <a:prstGeom prst="rect">
            <a:avLst/>
          </a:prstGeom>
          <a:noFill/>
        </p:spPr>
        <p:txBody>
          <a:bodyPr wrap="square" lIns="91440" tIns="45720" rIns="91440" bIns="45720" anchor="t">
            <a:spAutoFit/>
          </a:bodyPr>
          <a:lstStyle/>
          <a:p>
            <a:pPr algn="ctr">
              <a:lnSpc>
                <a:spcPct val="107000"/>
              </a:lnSpc>
              <a:spcAft>
                <a:spcPts val="800"/>
              </a:spcAft>
              <a:defRPr/>
            </a:pPr>
            <a:r>
              <a:rPr lang="en-GB" sz="2000" b="1">
                <a:solidFill>
                  <a:srgbClr val="FF0000"/>
                </a:solidFill>
                <a:latin typeface="Comic Sans MS"/>
                <a:ea typeface="Calibri"/>
                <a:cs typeface="Times New Roman"/>
              </a:rPr>
              <a:t>776 BCE</a:t>
            </a:r>
            <a:endParaRPr lang="en-GB" sz="2000" b="1">
              <a:solidFill>
                <a:srgbClr val="FF0000"/>
              </a:solidFill>
              <a:latin typeface="Comic Sans MS" panose="030F0702030302020204" pitchFamily="66" charset="0"/>
              <a:ea typeface="Calibri" panose="020F0502020204030204" pitchFamily="34" charset="0"/>
              <a:cs typeface="Times New Roman" panose="02020603050405020304" pitchFamily="18" charset="0"/>
            </a:endParaRPr>
          </a:p>
          <a:p>
            <a:pPr algn="ctr">
              <a:lnSpc>
                <a:spcPct val="107000"/>
              </a:lnSpc>
              <a:spcAft>
                <a:spcPts val="800"/>
              </a:spcAft>
              <a:defRPr/>
            </a:pPr>
            <a:endParaRPr lang="en-GB" sz="3600" b="1">
              <a:solidFill>
                <a:srgbClr val="FF0000"/>
              </a:solidFill>
              <a:latin typeface="Comic Sans MS" panose="030F0702030302020204" pitchFamily="66" charset="0"/>
              <a:ea typeface="Calibri" panose="020F0502020204030204" pitchFamily="34" charset="0"/>
              <a:cs typeface="Times New Roman" panose="02020603050405020304" pitchFamily="18" charset="0"/>
            </a:endParaRPr>
          </a:p>
        </p:txBody>
      </p:sp>
      <p:pic>
        <p:nvPicPr>
          <p:cNvPr id="35" name="Picture 34" descr="A stone structure with columns in the middle&#10;&#10;AI-generated content may be incorrect.">
            <a:extLst>
              <a:ext uri="{FF2B5EF4-FFF2-40B4-BE49-F238E27FC236}">
                <a16:creationId xmlns:a16="http://schemas.microsoft.com/office/drawing/2014/main" id="{CAA37E9A-706A-1F5C-7CDE-79F45DA4EB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84334" y="4222750"/>
            <a:ext cx="2730500" cy="1746251"/>
          </a:xfrm>
          <a:prstGeom prst="rect">
            <a:avLst/>
          </a:prstGeom>
        </p:spPr>
      </p:pic>
      <p:sp>
        <p:nvSpPr>
          <p:cNvPr id="4" name="TextBox 3">
            <a:extLst>
              <a:ext uri="{FF2B5EF4-FFF2-40B4-BE49-F238E27FC236}">
                <a16:creationId xmlns:a16="http://schemas.microsoft.com/office/drawing/2014/main" id="{6B617810-29E2-EB0C-D986-3563F79AC9A6}"/>
              </a:ext>
            </a:extLst>
          </p:cNvPr>
          <p:cNvSpPr txBox="1"/>
          <p:nvPr/>
        </p:nvSpPr>
        <p:spPr>
          <a:xfrm>
            <a:off x="63814" y="2388786"/>
            <a:ext cx="228496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339933"/>
                </a:solidFill>
                <a:effectLst/>
                <a:uLnTx/>
                <a:uFillTx/>
                <a:latin typeface="Comic Sans MS"/>
                <a:ea typeface="Calibri"/>
                <a:cs typeface="Calibri"/>
              </a:rPr>
              <a:t>Jomon Period</a:t>
            </a:r>
            <a:endParaRPr lang="en-US" sz="1600" b="1" i="0" u="none" strike="noStrike" kern="1200" cap="none" spc="0" normalizeH="0" baseline="0" noProof="0" dirty="0">
              <a:ln>
                <a:noFill/>
              </a:ln>
              <a:solidFill>
                <a:srgbClr val="339933"/>
              </a:solidFill>
              <a:effectLst/>
              <a:uLnTx/>
              <a:uFillTx/>
              <a:latin typeface="Calibri"/>
              <a:ea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omic Sans MS"/>
                <a:ea typeface="Calibri"/>
                <a:cs typeface="Calibri"/>
              </a:rPr>
              <a:t>10,000 – 300 BCE</a:t>
            </a:r>
            <a:endParaRPr lang="en-GB" sz="1600" b="1" i="0" u="none" strike="noStrike" kern="1200" cap="none" spc="0" normalizeH="0" baseline="0" noProof="0" dirty="0">
              <a:ln>
                <a:noFill/>
              </a:ln>
              <a:solidFill>
                <a:prstClr val="black"/>
              </a:solidFill>
              <a:effectLst/>
              <a:uLnTx/>
              <a:uFillTx/>
              <a:latin typeface="Comic Sans MS"/>
              <a:ea typeface="Calibri"/>
              <a:cs typeface="Calibri"/>
            </a:endParaRPr>
          </a:p>
        </p:txBody>
      </p:sp>
      <p:sp>
        <p:nvSpPr>
          <p:cNvPr id="5" name="TextBox 4">
            <a:extLst>
              <a:ext uri="{FF2B5EF4-FFF2-40B4-BE49-F238E27FC236}">
                <a16:creationId xmlns:a16="http://schemas.microsoft.com/office/drawing/2014/main" id="{1D1DCC6D-8AFE-BD8A-EFA4-F0ED1E48F649}"/>
              </a:ext>
            </a:extLst>
          </p:cNvPr>
          <p:cNvSpPr txBox="1"/>
          <p:nvPr/>
        </p:nvSpPr>
        <p:spPr>
          <a:xfrm>
            <a:off x="2343716" y="3096947"/>
            <a:ext cx="228496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B0F0"/>
                </a:solidFill>
                <a:effectLst/>
                <a:uLnTx/>
                <a:uFillTx/>
                <a:latin typeface="Comic Sans MS"/>
                <a:ea typeface="Calibri"/>
                <a:cs typeface="Calibri"/>
              </a:rPr>
              <a:t>Heian Period</a:t>
            </a:r>
            <a:endParaRPr lang="en-US" sz="1600" b="1" i="0" u="none" strike="noStrike" kern="1200" cap="none" spc="0" normalizeH="0" baseline="0" noProof="0" dirty="0">
              <a:ln>
                <a:noFill/>
              </a:ln>
              <a:solidFill>
                <a:srgbClr val="00B0F0"/>
              </a:solidFill>
              <a:effectLst/>
              <a:uLnTx/>
              <a:uFillTx/>
              <a:latin typeface="Calibri"/>
              <a:ea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omic Sans MS"/>
                <a:ea typeface="Calibri"/>
                <a:cs typeface="Calibri"/>
              </a:rPr>
              <a:t>794 - 1185</a:t>
            </a:r>
            <a:endParaRPr lang="en-GB" sz="1600" b="1" i="0" u="none" strike="noStrike" kern="1200" cap="none" spc="0" normalizeH="0" baseline="0" noProof="0" dirty="0">
              <a:ln>
                <a:noFill/>
              </a:ln>
              <a:solidFill>
                <a:prstClr val="black"/>
              </a:solidFill>
              <a:effectLst/>
              <a:uLnTx/>
              <a:uFillTx/>
              <a:latin typeface="Comic Sans MS"/>
              <a:ea typeface="Calibri"/>
              <a:cs typeface="Calibri"/>
            </a:endParaRPr>
          </a:p>
        </p:txBody>
      </p:sp>
      <p:sp>
        <p:nvSpPr>
          <p:cNvPr id="6" name="TextBox 5">
            <a:extLst>
              <a:ext uri="{FF2B5EF4-FFF2-40B4-BE49-F238E27FC236}">
                <a16:creationId xmlns:a16="http://schemas.microsoft.com/office/drawing/2014/main" id="{E0A806D9-B851-0CBF-5DAA-D4E662BE0F3E}"/>
              </a:ext>
            </a:extLst>
          </p:cNvPr>
          <p:cNvSpPr txBox="1"/>
          <p:nvPr/>
        </p:nvSpPr>
        <p:spPr>
          <a:xfrm>
            <a:off x="5510563" y="2357063"/>
            <a:ext cx="228496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6633"/>
                </a:solidFill>
                <a:effectLst/>
                <a:uLnTx/>
                <a:uFillTx/>
                <a:latin typeface="Comic Sans MS"/>
                <a:ea typeface="Calibri"/>
                <a:cs typeface="Calibri"/>
              </a:rPr>
              <a:t>Edo Period</a:t>
            </a:r>
            <a:endParaRPr kumimoji="0" lang="en-US" sz="1600" b="1" i="0" u="none" strike="noStrike" kern="1200" cap="none" spc="0" normalizeH="0" baseline="0" noProof="0" dirty="0">
              <a:ln>
                <a:noFill/>
              </a:ln>
              <a:solidFill>
                <a:srgbClr val="FF6633"/>
              </a:solidFill>
              <a:effectLst/>
              <a:uLnTx/>
              <a:uFillTx/>
              <a:latin typeface="Calibri"/>
              <a:ea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omic Sans MS"/>
                <a:ea typeface="Calibri"/>
                <a:cs typeface="Calibri"/>
              </a:rPr>
              <a:t>1603 - 1868</a:t>
            </a:r>
          </a:p>
        </p:txBody>
      </p:sp>
      <p:sp>
        <p:nvSpPr>
          <p:cNvPr id="7" name="TextBox 6">
            <a:extLst>
              <a:ext uri="{FF2B5EF4-FFF2-40B4-BE49-F238E27FC236}">
                <a16:creationId xmlns:a16="http://schemas.microsoft.com/office/drawing/2014/main" id="{2D9E989A-D51D-8B67-9F3C-342C31084B1E}"/>
              </a:ext>
            </a:extLst>
          </p:cNvPr>
          <p:cNvSpPr txBox="1"/>
          <p:nvPr/>
        </p:nvSpPr>
        <p:spPr>
          <a:xfrm>
            <a:off x="6973622" y="3096948"/>
            <a:ext cx="228496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9933FF"/>
                </a:solidFill>
                <a:effectLst/>
                <a:uLnTx/>
                <a:uFillTx/>
                <a:latin typeface="Comic Sans MS"/>
                <a:ea typeface="Calibri"/>
                <a:cs typeface="Calibri"/>
              </a:rPr>
              <a:t>Post-war Japan</a:t>
            </a:r>
            <a:endParaRPr kumimoji="0" lang="en-US" sz="1600" b="1" i="0" u="none" strike="noStrike" kern="1200" cap="none" spc="0" normalizeH="0" baseline="0" noProof="0">
              <a:ln>
                <a:noFill/>
              </a:ln>
              <a:solidFill>
                <a:srgbClr val="9933FF"/>
              </a:solidFill>
              <a:effectLst/>
              <a:uLnTx/>
              <a:uFillTx/>
              <a:latin typeface="Calibri"/>
              <a:ea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omic Sans MS"/>
                <a:ea typeface="Calibri"/>
                <a:cs typeface="Calibri"/>
              </a:rPr>
              <a:t>1945 - today</a:t>
            </a:r>
          </a:p>
        </p:txBody>
      </p:sp>
      <p:cxnSp>
        <p:nvCxnSpPr>
          <p:cNvPr id="8" name="Straight Arrow Connector 7">
            <a:extLst>
              <a:ext uri="{FF2B5EF4-FFF2-40B4-BE49-F238E27FC236}">
                <a16:creationId xmlns:a16="http://schemas.microsoft.com/office/drawing/2014/main" id="{F19B6864-69BD-2BCF-8B45-2B18D5C9030C}"/>
              </a:ext>
            </a:extLst>
          </p:cNvPr>
          <p:cNvCxnSpPr/>
          <p:nvPr/>
        </p:nvCxnSpPr>
        <p:spPr>
          <a:xfrm>
            <a:off x="281293" y="3013387"/>
            <a:ext cx="8190572" cy="22842"/>
          </a:xfrm>
          <a:prstGeom prst="straightConnector1">
            <a:avLst/>
          </a:prstGeom>
        </p:spPr>
        <p:style>
          <a:lnRef idx="3">
            <a:schemeClr val="dk1"/>
          </a:lnRef>
          <a:fillRef idx="0">
            <a:schemeClr val="dk1"/>
          </a:fillRef>
          <a:effectRef idx="2">
            <a:schemeClr val="dk1"/>
          </a:effectRef>
          <a:fontRef idx="minor">
            <a:schemeClr val="tx1"/>
          </a:fontRef>
        </p:style>
      </p:cxnSp>
      <p:sp>
        <p:nvSpPr>
          <p:cNvPr id="9" name="Rectangle 8">
            <a:extLst>
              <a:ext uri="{FF2B5EF4-FFF2-40B4-BE49-F238E27FC236}">
                <a16:creationId xmlns:a16="http://schemas.microsoft.com/office/drawing/2014/main" id="{98AE61BA-8A26-F471-E5D5-C27854D4C65C}"/>
              </a:ext>
            </a:extLst>
          </p:cNvPr>
          <p:cNvSpPr/>
          <p:nvPr/>
        </p:nvSpPr>
        <p:spPr>
          <a:xfrm>
            <a:off x="278316" y="2936999"/>
            <a:ext cx="1965581" cy="155425"/>
          </a:xfrm>
          <a:prstGeom prst="rect">
            <a:avLst/>
          </a:prstGeom>
          <a:solidFill>
            <a:srgbClr val="66FF66"/>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437F3862-4454-DACB-DF17-33CC39E55828}"/>
              </a:ext>
            </a:extLst>
          </p:cNvPr>
          <p:cNvSpPr/>
          <p:nvPr/>
        </p:nvSpPr>
        <p:spPr>
          <a:xfrm>
            <a:off x="2898667" y="2941838"/>
            <a:ext cx="1175064" cy="157989"/>
          </a:xfrm>
          <a:prstGeom prst="rect">
            <a:avLst/>
          </a:prstGeom>
          <a:solidFill>
            <a:srgbClr val="66CC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E129069-3242-80D5-82F7-A8006E9F8D8B}"/>
              </a:ext>
            </a:extLst>
          </p:cNvPr>
          <p:cNvSpPr/>
          <p:nvPr/>
        </p:nvSpPr>
        <p:spPr>
          <a:xfrm>
            <a:off x="6084772" y="2921527"/>
            <a:ext cx="1087516" cy="170041"/>
          </a:xfrm>
          <a:prstGeom prst="rect">
            <a:avLst/>
          </a:prstGeom>
          <a:solidFill>
            <a:srgbClr val="FF9966"/>
          </a:solidFill>
          <a:ln>
            <a:solidFill>
              <a:srgbClr val="FF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BC4A611D-BC91-5894-18FA-3CA47CE3BAA5}"/>
              </a:ext>
            </a:extLst>
          </p:cNvPr>
          <p:cNvSpPr/>
          <p:nvPr/>
        </p:nvSpPr>
        <p:spPr>
          <a:xfrm>
            <a:off x="7773454" y="2932965"/>
            <a:ext cx="698411" cy="170041"/>
          </a:xfrm>
          <a:prstGeom prst="rect">
            <a:avLst/>
          </a:prstGeom>
          <a:solidFill>
            <a:srgbClr val="CC99FF"/>
          </a:solidFill>
          <a:ln>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Slide Number Placeholder 5">
            <a:extLst>
              <a:ext uri="{FF2B5EF4-FFF2-40B4-BE49-F238E27FC236}">
                <a16:creationId xmlns:a16="http://schemas.microsoft.com/office/drawing/2014/main" id="{80ED9BBE-4C1F-4CCC-8246-D8EA08A2BE00}"/>
              </a:ext>
            </a:extLst>
          </p:cNvPr>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27D4DA-CA93-4100-9923-91CA0C97AC6D}" type="slidenum">
              <a:rPr lang="en-GB" smtClean="0"/>
              <a:pPr/>
              <a:t>8</a:t>
            </a:fld>
            <a:endParaRPr lang="en-GB"/>
          </a:p>
        </p:txBody>
      </p:sp>
      <p:sp>
        <p:nvSpPr>
          <p:cNvPr id="20" name="Rectangle 19">
            <a:extLst>
              <a:ext uri="{FF2B5EF4-FFF2-40B4-BE49-F238E27FC236}">
                <a16:creationId xmlns:a16="http://schemas.microsoft.com/office/drawing/2014/main" id="{BD49D760-356D-4B16-B2FD-76D1E94D4F5B}"/>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AC8B0B42-D148-4D91-B176-6E4AE2405AB1}"/>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22" name="Picture 21">
            <a:extLst>
              <a:ext uri="{FF2B5EF4-FFF2-40B4-BE49-F238E27FC236}">
                <a16:creationId xmlns:a16="http://schemas.microsoft.com/office/drawing/2014/main" id="{FEA13425-EAA2-4921-95B4-E71F7BE3B8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887" y="6307042"/>
            <a:ext cx="461665" cy="461665"/>
          </a:xfrm>
          <a:prstGeom prst="rect">
            <a:avLst/>
          </a:prstGeom>
        </p:spPr>
      </p:pic>
    </p:spTree>
    <p:extLst>
      <p:ext uri="{BB962C8B-B14F-4D97-AF65-F5344CB8AC3E}">
        <p14:creationId xmlns:p14="http://schemas.microsoft.com/office/powerpoint/2010/main" val="980475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A44F7F-03FE-E42D-964F-84F1ADE5F7F7}"/>
              </a:ext>
            </a:extLst>
          </p:cNvPr>
          <p:cNvSpPr txBox="1"/>
          <p:nvPr/>
        </p:nvSpPr>
        <p:spPr>
          <a:xfrm>
            <a:off x="251520" y="260648"/>
            <a:ext cx="7632848" cy="652807"/>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3600" b="1" i="0" u="none" strike="noStrike" kern="1200" cap="none" spc="0" normalizeH="0" baseline="0" noProof="0">
                <a:ln>
                  <a:noFill/>
                </a:ln>
                <a:solidFill>
                  <a:srgbClr val="FF0000"/>
                </a:solidFill>
                <a:effectLst/>
                <a:uLnTx/>
                <a:uFillTx/>
                <a:latin typeface="Comic Sans MS" panose="030F0702030302020204" pitchFamily="66" charset="0"/>
                <a:ea typeface="Calibri" panose="020F0502020204030204" pitchFamily="34" charset="0"/>
                <a:cs typeface="Times New Roman" panose="02020603050405020304" pitchFamily="18" charset="0"/>
              </a:rPr>
              <a:t>History of Japan timeline</a:t>
            </a:r>
          </a:p>
        </p:txBody>
      </p:sp>
      <p:sp>
        <p:nvSpPr>
          <p:cNvPr id="15" name="TextBox 14">
            <a:extLst>
              <a:ext uri="{FF2B5EF4-FFF2-40B4-BE49-F238E27FC236}">
                <a16:creationId xmlns:a16="http://schemas.microsoft.com/office/drawing/2014/main" id="{1BF65CC7-96B5-999B-3578-110EE62696C7}"/>
              </a:ext>
            </a:extLst>
          </p:cNvPr>
          <p:cNvSpPr txBox="1"/>
          <p:nvPr/>
        </p:nvSpPr>
        <p:spPr>
          <a:xfrm>
            <a:off x="2937656" y="4222121"/>
            <a:ext cx="3371191" cy="2405787"/>
          </a:xfrm>
          <a:prstGeom prst="rect">
            <a:avLst/>
          </a:prstGeom>
          <a:noFill/>
        </p:spPr>
        <p:txBody>
          <a:bodyPr wrap="square" lIns="91440" tIns="45720" rIns="91440" bIns="45720" anchor="t">
            <a:spAutoFit/>
          </a:bodyPr>
          <a:lstStyle/>
          <a:p>
            <a:pPr algn="ctr">
              <a:lnSpc>
                <a:spcPct val="107000"/>
              </a:lnSpc>
              <a:spcAft>
                <a:spcPts val="800"/>
              </a:spcAft>
              <a:defRPr/>
            </a:pPr>
            <a:r>
              <a:rPr lang="en-GB" sz="2000" b="1">
                <a:solidFill>
                  <a:srgbClr val="FF0000"/>
                </a:solidFill>
                <a:latin typeface="Comic Sans MS"/>
                <a:ea typeface="Calibri"/>
                <a:cs typeface="Times New Roman"/>
              </a:rPr>
              <a:t>Queen Victoria took to the throne, marking the beginning of the Victorian era.</a:t>
            </a:r>
            <a:endParaRPr lang="en-GB" sz="2000" b="1">
              <a:solidFill>
                <a:srgbClr val="FF0000"/>
              </a:solidFill>
              <a:latin typeface="Comic Sans MS" panose="030F0702030302020204" pitchFamily="66" charset="0"/>
              <a:ea typeface="Calibri" panose="020F0502020204030204" pitchFamily="34" charset="0"/>
              <a:cs typeface="Times New Roman" panose="02020603050405020304" pitchFamily="18" charset="0"/>
            </a:endParaRPr>
          </a:p>
          <a:p>
            <a:pPr>
              <a:lnSpc>
                <a:spcPct val="107000"/>
              </a:lnSpc>
              <a:spcAft>
                <a:spcPts val="800"/>
              </a:spcAft>
              <a:defRPr/>
            </a:pPr>
            <a:endParaRPr lang="en-GB" sz="1400" b="1">
              <a:latin typeface="Comic Sans MS" panose="030F0702030302020204" pitchFamily="66" charset="0"/>
              <a:ea typeface="Calibri" panose="020F0502020204030204" pitchFamily="34" charset="0"/>
              <a:cs typeface="Times New Roman" panose="02020603050405020304" pitchFamily="18" charset="0"/>
            </a:endParaRPr>
          </a:p>
          <a:p>
            <a:pPr algn="ctr">
              <a:lnSpc>
                <a:spcPct val="107000"/>
              </a:lnSpc>
              <a:spcAft>
                <a:spcPts val="800"/>
              </a:spcAft>
              <a:defRPr/>
            </a:pPr>
            <a:endParaRPr lang="en-GB" sz="3600" b="1">
              <a:solidFill>
                <a:srgbClr val="FF0000"/>
              </a:solidFill>
              <a:latin typeface="Comic Sans MS" panose="030F0702030302020204" pitchFamily="66" charset="0"/>
              <a:ea typeface="Calibri" panose="020F0502020204030204" pitchFamily="34" charset="0"/>
              <a:cs typeface="Times New Roman" panose="02020603050405020304" pitchFamily="18" charset="0"/>
            </a:endParaRPr>
          </a:p>
        </p:txBody>
      </p:sp>
      <p:cxnSp>
        <p:nvCxnSpPr>
          <p:cNvPr id="16" name="Straight Arrow Connector 15">
            <a:extLst>
              <a:ext uri="{FF2B5EF4-FFF2-40B4-BE49-F238E27FC236}">
                <a16:creationId xmlns:a16="http://schemas.microsoft.com/office/drawing/2014/main" id="{AE67342E-2C04-6631-9951-86E302156388}"/>
              </a:ext>
            </a:extLst>
          </p:cNvPr>
          <p:cNvCxnSpPr>
            <a:cxnSpLocks/>
          </p:cNvCxnSpPr>
          <p:nvPr/>
        </p:nvCxnSpPr>
        <p:spPr>
          <a:xfrm flipV="1">
            <a:off x="4623252" y="3113928"/>
            <a:ext cx="1919562" cy="110819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0" name="TextBox 9">
            <a:extLst>
              <a:ext uri="{FF2B5EF4-FFF2-40B4-BE49-F238E27FC236}">
                <a16:creationId xmlns:a16="http://schemas.microsoft.com/office/drawing/2014/main" id="{6C7400A6-7BDF-EE0A-B4EA-0F75F5E35BDF}"/>
              </a:ext>
            </a:extLst>
          </p:cNvPr>
          <p:cNvSpPr txBox="1"/>
          <p:nvPr/>
        </p:nvSpPr>
        <p:spPr>
          <a:xfrm>
            <a:off x="1044304" y="5609334"/>
            <a:ext cx="6999650" cy="1417824"/>
          </a:xfrm>
          <a:prstGeom prst="rect">
            <a:avLst/>
          </a:prstGeom>
          <a:noFill/>
        </p:spPr>
        <p:txBody>
          <a:bodyPr wrap="square" lIns="91440" tIns="45720" rIns="91440" bIns="45720" anchor="t">
            <a:spAutoFit/>
          </a:bodyPr>
          <a:lstStyle/>
          <a:p>
            <a:pPr algn="ctr">
              <a:lnSpc>
                <a:spcPct val="107000"/>
              </a:lnSpc>
              <a:spcAft>
                <a:spcPts val="800"/>
              </a:spcAft>
              <a:defRPr/>
            </a:pPr>
            <a:r>
              <a:rPr lang="en-GB" sz="2000" b="1">
                <a:solidFill>
                  <a:srgbClr val="FF0000"/>
                </a:solidFill>
                <a:latin typeface="Comic Sans MS"/>
                <a:ea typeface="Calibri"/>
                <a:cs typeface="Times New Roman"/>
              </a:rPr>
              <a:t>1837</a:t>
            </a:r>
            <a:endParaRPr lang="en-GB" sz="2000" b="1">
              <a:solidFill>
                <a:srgbClr val="FF0000"/>
              </a:solidFill>
              <a:latin typeface="Comic Sans MS" panose="030F0702030302020204" pitchFamily="66" charset="0"/>
              <a:ea typeface="Calibri" panose="020F0502020204030204" pitchFamily="34" charset="0"/>
              <a:cs typeface="Times New Roman" panose="02020603050405020304" pitchFamily="18" charset="0"/>
            </a:endParaRPr>
          </a:p>
          <a:p>
            <a:pPr>
              <a:lnSpc>
                <a:spcPct val="107000"/>
              </a:lnSpc>
              <a:spcAft>
                <a:spcPts val="800"/>
              </a:spcAft>
              <a:defRPr/>
            </a:pPr>
            <a:endParaRPr lang="en-GB" sz="1400" b="1">
              <a:latin typeface="Comic Sans MS" panose="030F0702030302020204" pitchFamily="66" charset="0"/>
              <a:ea typeface="Calibri" panose="020F0502020204030204" pitchFamily="34" charset="0"/>
              <a:cs typeface="Times New Roman" panose="02020603050405020304" pitchFamily="18" charset="0"/>
            </a:endParaRPr>
          </a:p>
          <a:p>
            <a:pPr algn="ctr">
              <a:lnSpc>
                <a:spcPct val="107000"/>
              </a:lnSpc>
              <a:spcAft>
                <a:spcPts val="800"/>
              </a:spcAft>
              <a:defRPr/>
            </a:pPr>
            <a:endParaRPr lang="en-GB" sz="3600" b="1">
              <a:solidFill>
                <a:srgbClr val="FF0000"/>
              </a:solidFill>
              <a:latin typeface="Comic Sans MS" panose="030F0702030302020204" pitchFamily="66" charset="0"/>
              <a:ea typeface="Calibri" panose="020F0502020204030204" pitchFamily="34" charset="0"/>
              <a:cs typeface="Times New Roman" panose="02020603050405020304" pitchFamily="18" charset="0"/>
            </a:endParaRPr>
          </a:p>
        </p:txBody>
      </p:sp>
      <p:pic>
        <p:nvPicPr>
          <p:cNvPr id="13" name="Picture 12" descr="A person wearing a crown and tiara&#10;&#10;Description automatically generated">
            <a:extLst>
              <a:ext uri="{FF2B5EF4-FFF2-40B4-BE49-F238E27FC236}">
                <a16:creationId xmlns:a16="http://schemas.microsoft.com/office/drawing/2014/main" id="{02E6744F-53F3-517B-E316-D4FD98B0B97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5970" y="3667422"/>
            <a:ext cx="1704855" cy="2405788"/>
          </a:xfrm>
          <a:prstGeom prst="rect">
            <a:avLst/>
          </a:prstGeom>
        </p:spPr>
      </p:pic>
      <p:sp>
        <p:nvSpPr>
          <p:cNvPr id="17" name="TextBox 16">
            <a:extLst>
              <a:ext uri="{FF2B5EF4-FFF2-40B4-BE49-F238E27FC236}">
                <a16:creationId xmlns:a16="http://schemas.microsoft.com/office/drawing/2014/main" id="{AC351BEF-0A17-8C83-0BA9-2A0C402BDCDD}"/>
              </a:ext>
            </a:extLst>
          </p:cNvPr>
          <p:cNvSpPr txBox="1"/>
          <p:nvPr/>
        </p:nvSpPr>
        <p:spPr>
          <a:xfrm>
            <a:off x="84595" y="2267622"/>
            <a:ext cx="228496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339933"/>
                </a:solidFill>
                <a:effectLst/>
                <a:uLnTx/>
                <a:uFillTx/>
                <a:latin typeface="Comic Sans MS"/>
                <a:ea typeface="Calibri"/>
                <a:cs typeface="Calibri"/>
              </a:rPr>
              <a:t>Jomon Period</a:t>
            </a:r>
            <a:endParaRPr lang="en-US" sz="1600" b="1" i="0" u="none" strike="noStrike" kern="1200" cap="none" spc="0" normalizeH="0" baseline="0" noProof="0" dirty="0">
              <a:ln>
                <a:noFill/>
              </a:ln>
              <a:solidFill>
                <a:srgbClr val="339933"/>
              </a:solidFill>
              <a:effectLst/>
              <a:uLnTx/>
              <a:uFillTx/>
              <a:latin typeface="Calibri"/>
              <a:ea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omic Sans MS"/>
                <a:ea typeface="Calibri"/>
                <a:cs typeface="Calibri"/>
              </a:rPr>
              <a:t>10,000 – 300 BCE</a:t>
            </a:r>
            <a:endParaRPr lang="en-GB" sz="1600" b="1" i="0" u="none" strike="noStrike" kern="1200" cap="none" spc="0" normalizeH="0" baseline="0" noProof="0" dirty="0">
              <a:ln>
                <a:noFill/>
              </a:ln>
              <a:solidFill>
                <a:prstClr val="black"/>
              </a:solidFill>
              <a:effectLst/>
              <a:uLnTx/>
              <a:uFillTx/>
              <a:latin typeface="Comic Sans MS"/>
              <a:ea typeface="Calibri"/>
              <a:cs typeface="Calibri"/>
            </a:endParaRPr>
          </a:p>
        </p:txBody>
      </p:sp>
      <p:sp>
        <p:nvSpPr>
          <p:cNvPr id="18" name="TextBox 17">
            <a:extLst>
              <a:ext uri="{FF2B5EF4-FFF2-40B4-BE49-F238E27FC236}">
                <a16:creationId xmlns:a16="http://schemas.microsoft.com/office/drawing/2014/main" id="{8C526046-429C-8D3B-5E23-9F72B4EAA19B}"/>
              </a:ext>
            </a:extLst>
          </p:cNvPr>
          <p:cNvSpPr txBox="1"/>
          <p:nvPr/>
        </p:nvSpPr>
        <p:spPr>
          <a:xfrm>
            <a:off x="2364497" y="2975783"/>
            <a:ext cx="228496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B0F0"/>
                </a:solidFill>
                <a:effectLst/>
                <a:uLnTx/>
                <a:uFillTx/>
                <a:latin typeface="Comic Sans MS"/>
                <a:ea typeface="Calibri"/>
                <a:cs typeface="Calibri"/>
              </a:rPr>
              <a:t>Heian Period</a:t>
            </a:r>
            <a:endParaRPr lang="en-US" sz="1600" b="1" i="0" u="none" strike="noStrike" kern="1200" cap="none" spc="0" normalizeH="0" baseline="0" noProof="0" dirty="0">
              <a:ln>
                <a:noFill/>
              </a:ln>
              <a:solidFill>
                <a:srgbClr val="00B0F0"/>
              </a:solidFill>
              <a:effectLst/>
              <a:uLnTx/>
              <a:uFillTx/>
              <a:latin typeface="Calibri"/>
              <a:ea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omic Sans MS"/>
                <a:ea typeface="Calibri"/>
                <a:cs typeface="Calibri"/>
              </a:rPr>
              <a:t>794 - 1185</a:t>
            </a:r>
            <a:endParaRPr lang="en-GB" sz="1600" b="1" i="0" u="none" strike="noStrike" kern="1200" cap="none" spc="0" normalizeH="0" baseline="0" noProof="0" dirty="0">
              <a:ln>
                <a:noFill/>
              </a:ln>
              <a:solidFill>
                <a:prstClr val="black"/>
              </a:solidFill>
              <a:effectLst/>
              <a:uLnTx/>
              <a:uFillTx/>
              <a:latin typeface="Comic Sans MS"/>
              <a:ea typeface="Calibri"/>
              <a:cs typeface="Calibri"/>
            </a:endParaRPr>
          </a:p>
        </p:txBody>
      </p:sp>
      <p:sp>
        <p:nvSpPr>
          <p:cNvPr id="19" name="TextBox 18">
            <a:extLst>
              <a:ext uri="{FF2B5EF4-FFF2-40B4-BE49-F238E27FC236}">
                <a16:creationId xmlns:a16="http://schemas.microsoft.com/office/drawing/2014/main" id="{9D8FDACB-AACC-7708-8604-049D6BCD82AC}"/>
              </a:ext>
            </a:extLst>
          </p:cNvPr>
          <p:cNvSpPr txBox="1"/>
          <p:nvPr/>
        </p:nvSpPr>
        <p:spPr>
          <a:xfrm>
            <a:off x="5531344" y="2235899"/>
            <a:ext cx="228496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6633"/>
                </a:solidFill>
                <a:effectLst/>
                <a:uLnTx/>
                <a:uFillTx/>
                <a:latin typeface="Comic Sans MS"/>
                <a:ea typeface="Calibri"/>
                <a:cs typeface="Calibri"/>
              </a:rPr>
              <a:t>Edo Period</a:t>
            </a:r>
            <a:endParaRPr kumimoji="0" lang="en-US" sz="1600" b="1" i="0" u="none" strike="noStrike" kern="1200" cap="none" spc="0" normalizeH="0" baseline="0" noProof="0" dirty="0">
              <a:ln>
                <a:noFill/>
              </a:ln>
              <a:solidFill>
                <a:srgbClr val="FF6633"/>
              </a:solidFill>
              <a:effectLst/>
              <a:uLnTx/>
              <a:uFillTx/>
              <a:latin typeface="Calibri"/>
              <a:ea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omic Sans MS"/>
                <a:ea typeface="Calibri"/>
                <a:cs typeface="Calibri"/>
              </a:rPr>
              <a:t>1603 - 1868</a:t>
            </a:r>
          </a:p>
        </p:txBody>
      </p:sp>
      <p:sp>
        <p:nvSpPr>
          <p:cNvPr id="20" name="TextBox 19">
            <a:extLst>
              <a:ext uri="{FF2B5EF4-FFF2-40B4-BE49-F238E27FC236}">
                <a16:creationId xmlns:a16="http://schemas.microsoft.com/office/drawing/2014/main" id="{CCB0EA5C-53EC-90F0-1BE9-17498F0F6971}"/>
              </a:ext>
            </a:extLst>
          </p:cNvPr>
          <p:cNvSpPr txBox="1"/>
          <p:nvPr/>
        </p:nvSpPr>
        <p:spPr>
          <a:xfrm>
            <a:off x="6994403" y="2975784"/>
            <a:ext cx="228496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9933FF"/>
                </a:solidFill>
                <a:effectLst/>
                <a:uLnTx/>
                <a:uFillTx/>
                <a:latin typeface="Comic Sans MS"/>
                <a:ea typeface="Calibri"/>
                <a:cs typeface="Calibri"/>
              </a:rPr>
              <a:t>Post-war Japan</a:t>
            </a:r>
            <a:endParaRPr kumimoji="0" lang="en-US" sz="1600" b="1" i="0" u="none" strike="noStrike" kern="1200" cap="none" spc="0" normalizeH="0" baseline="0" noProof="0">
              <a:ln>
                <a:noFill/>
              </a:ln>
              <a:solidFill>
                <a:srgbClr val="9933FF"/>
              </a:solidFill>
              <a:effectLst/>
              <a:uLnTx/>
              <a:uFillTx/>
              <a:latin typeface="Calibri"/>
              <a:ea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omic Sans MS"/>
                <a:ea typeface="Calibri"/>
                <a:cs typeface="Calibri"/>
              </a:rPr>
              <a:t>1945 - today</a:t>
            </a:r>
          </a:p>
        </p:txBody>
      </p:sp>
      <p:cxnSp>
        <p:nvCxnSpPr>
          <p:cNvPr id="21" name="Straight Arrow Connector 20">
            <a:extLst>
              <a:ext uri="{FF2B5EF4-FFF2-40B4-BE49-F238E27FC236}">
                <a16:creationId xmlns:a16="http://schemas.microsoft.com/office/drawing/2014/main" id="{8A3E50F6-E66D-7EB1-8C75-4780E9BAD671}"/>
              </a:ext>
            </a:extLst>
          </p:cNvPr>
          <p:cNvCxnSpPr/>
          <p:nvPr/>
        </p:nvCxnSpPr>
        <p:spPr>
          <a:xfrm>
            <a:off x="302074" y="2892223"/>
            <a:ext cx="8190572" cy="22842"/>
          </a:xfrm>
          <a:prstGeom prst="straightConnector1">
            <a:avLst/>
          </a:prstGeom>
        </p:spPr>
        <p:style>
          <a:lnRef idx="3">
            <a:schemeClr val="dk1"/>
          </a:lnRef>
          <a:fillRef idx="0">
            <a:schemeClr val="dk1"/>
          </a:fillRef>
          <a:effectRef idx="2">
            <a:schemeClr val="dk1"/>
          </a:effectRef>
          <a:fontRef idx="minor">
            <a:schemeClr val="tx1"/>
          </a:fontRef>
        </p:style>
      </p:cxnSp>
      <p:sp>
        <p:nvSpPr>
          <p:cNvPr id="22" name="Rectangle 21">
            <a:extLst>
              <a:ext uri="{FF2B5EF4-FFF2-40B4-BE49-F238E27FC236}">
                <a16:creationId xmlns:a16="http://schemas.microsoft.com/office/drawing/2014/main" id="{EC473FA8-6BC1-8F77-4441-B34D9AD164CB}"/>
              </a:ext>
            </a:extLst>
          </p:cNvPr>
          <p:cNvSpPr/>
          <p:nvPr/>
        </p:nvSpPr>
        <p:spPr>
          <a:xfrm>
            <a:off x="299097" y="2815835"/>
            <a:ext cx="1965581" cy="155425"/>
          </a:xfrm>
          <a:prstGeom prst="rect">
            <a:avLst/>
          </a:prstGeom>
          <a:solidFill>
            <a:srgbClr val="66FF66"/>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E36FE42D-AB69-037A-5F8C-02A8487A9C00}"/>
              </a:ext>
            </a:extLst>
          </p:cNvPr>
          <p:cNvSpPr/>
          <p:nvPr/>
        </p:nvSpPr>
        <p:spPr>
          <a:xfrm>
            <a:off x="2919448" y="2820674"/>
            <a:ext cx="1175064" cy="157989"/>
          </a:xfrm>
          <a:prstGeom prst="rect">
            <a:avLst/>
          </a:prstGeom>
          <a:solidFill>
            <a:srgbClr val="66CC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6674A642-AD41-D3F1-4AE9-424EC3B1F0CD}"/>
              </a:ext>
            </a:extLst>
          </p:cNvPr>
          <p:cNvSpPr/>
          <p:nvPr/>
        </p:nvSpPr>
        <p:spPr>
          <a:xfrm>
            <a:off x="6105553" y="2800363"/>
            <a:ext cx="1087516" cy="170041"/>
          </a:xfrm>
          <a:prstGeom prst="rect">
            <a:avLst/>
          </a:prstGeom>
          <a:solidFill>
            <a:srgbClr val="FF9966"/>
          </a:solidFill>
          <a:ln>
            <a:solidFill>
              <a:srgbClr val="FF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EE17763D-06E4-8F91-BFE0-E09C5A995FD0}"/>
              </a:ext>
            </a:extLst>
          </p:cNvPr>
          <p:cNvSpPr/>
          <p:nvPr/>
        </p:nvSpPr>
        <p:spPr>
          <a:xfrm>
            <a:off x="7794235" y="2811801"/>
            <a:ext cx="698411" cy="170041"/>
          </a:xfrm>
          <a:prstGeom prst="rect">
            <a:avLst/>
          </a:prstGeom>
          <a:solidFill>
            <a:srgbClr val="CC99FF"/>
          </a:solidFill>
          <a:ln>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Slide Number Placeholder 5">
            <a:extLst>
              <a:ext uri="{FF2B5EF4-FFF2-40B4-BE49-F238E27FC236}">
                <a16:creationId xmlns:a16="http://schemas.microsoft.com/office/drawing/2014/main" id="{2A0F3CFE-060D-47B7-989C-27D9DB045B46}"/>
              </a:ext>
            </a:extLst>
          </p:cNvPr>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27D4DA-CA93-4100-9923-91CA0C97AC6D}" type="slidenum">
              <a:rPr lang="en-GB" smtClean="0"/>
              <a:pPr/>
              <a:t>9</a:t>
            </a:fld>
            <a:endParaRPr lang="en-GB"/>
          </a:p>
        </p:txBody>
      </p:sp>
      <p:sp>
        <p:nvSpPr>
          <p:cNvPr id="26" name="Rectangle 25">
            <a:extLst>
              <a:ext uri="{FF2B5EF4-FFF2-40B4-BE49-F238E27FC236}">
                <a16:creationId xmlns:a16="http://schemas.microsoft.com/office/drawing/2014/main" id="{9ECBA181-57F5-49FA-B5E8-A691DDE3102C}"/>
              </a:ext>
            </a:extLst>
          </p:cNvPr>
          <p:cNvSpPr/>
          <p:nvPr/>
        </p:nvSpPr>
        <p:spPr>
          <a:xfrm>
            <a:off x="0" y="6211669"/>
            <a:ext cx="9144000" cy="646331"/>
          </a:xfrm>
          <a:prstGeom prst="rect">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a:extLst>
              <a:ext uri="{FF2B5EF4-FFF2-40B4-BE49-F238E27FC236}">
                <a16:creationId xmlns:a16="http://schemas.microsoft.com/office/drawing/2014/main" id="{6B085C6E-87F3-45A3-B2B8-88FCD0B12E99}"/>
              </a:ext>
            </a:extLst>
          </p:cNvPr>
          <p:cNvSpPr txBox="1"/>
          <p:nvPr/>
        </p:nvSpPr>
        <p:spPr>
          <a:xfrm>
            <a:off x="3200400" y="630704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FFFFFF"/>
                </a:solidFill>
                <a:cs typeface="Calibri"/>
              </a:rPr>
              <a:t>©The Japan Society (2025)</a:t>
            </a:r>
            <a:endParaRPr lang="en-GB" dirty="0"/>
          </a:p>
        </p:txBody>
      </p:sp>
      <p:pic>
        <p:nvPicPr>
          <p:cNvPr id="28" name="Picture 27">
            <a:extLst>
              <a:ext uri="{FF2B5EF4-FFF2-40B4-BE49-F238E27FC236}">
                <a16:creationId xmlns:a16="http://schemas.microsoft.com/office/drawing/2014/main" id="{CB061125-13F7-4A82-B54F-354F0E7D35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887" y="6307042"/>
            <a:ext cx="461665" cy="461665"/>
          </a:xfrm>
          <a:prstGeom prst="rect">
            <a:avLst/>
          </a:prstGeom>
        </p:spPr>
      </p:pic>
    </p:spTree>
    <p:extLst>
      <p:ext uri="{BB962C8B-B14F-4D97-AF65-F5344CB8AC3E}">
        <p14:creationId xmlns:p14="http://schemas.microsoft.com/office/powerpoint/2010/main" val="397068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Theme">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855B018323F8642A5467299A1B9FAE8" ma:contentTypeVersion="16" ma:contentTypeDescription="Create a new document." ma:contentTypeScope="" ma:versionID="1bdf74fa1d36d94844a66015900de83a">
  <xsd:schema xmlns:xsd="http://www.w3.org/2001/XMLSchema" xmlns:xs="http://www.w3.org/2001/XMLSchema" xmlns:p="http://schemas.microsoft.com/office/2006/metadata/properties" xmlns:ns2="d8b6db6b-d518-46de-a133-ecec48f9032d" xmlns:ns3="22c91556-46bc-4590-bcd5-90c67e4b91fa" targetNamespace="http://schemas.microsoft.com/office/2006/metadata/properties" ma:root="true" ma:fieldsID="358637626004f76a46f605be69fadf3f" ns2:_="" ns3:_="">
    <xsd:import namespace="d8b6db6b-d518-46de-a133-ecec48f9032d"/>
    <xsd:import namespace="22c91556-46bc-4590-bcd5-90c67e4b91f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SearchProperties"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b6db6b-d518-46de-a133-ecec48f903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17f363ac-60c5-4dbc-b4e3-f2fa882781a4"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2c91556-46bc-4590-bcd5-90c67e4b91fa"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b38fdc1c-08e9-4115-8215-a2101e22a682}" ma:internalName="TaxCatchAll" ma:showField="CatchAllData" ma:web="22c91556-46bc-4590-bcd5-90c67e4b91fa">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22c91556-46bc-4590-bcd5-90c67e4b91fa">
      <UserInfo>
        <DisplayName/>
        <AccountId xsi:nil="true"/>
        <AccountType/>
      </UserInfo>
    </SharedWithUsers>
    <TaxCatchAll xmlns="22c91556-46bc-4590-bcd5-90c67e4b91fa" xsi:nil="true"/>
    <lcf76f155ced4ddcb4097134ff3c332f xmlns="d8b6db6b-d518-46de-a133-ecec48f9032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6455D91-6B0E-44E4-A28B-333FF6E8778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8b6db6b-d518-46de-a133-ecec48f9032d"/>
    <ds:schemaRef ds:uri="22c91556-46bc-4590-bcd5-90c67e4b91f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B05E11C-C1F2-4AA4-9AD2-A8F96EB403D3}">
  <ds:schemaRefs>
    <ds:schemaRef ds:uri="http://schemas.microsoft.com/sharepoint/v3/contenttype/forms"/>
  </ds:schemaRefs>
</ds:datastoreItem>
</file>

<file path=customXml/itemProps3.xml><?xml version="1.0" encoding="utf-8"?>
<ds:datastoreItem xmlns:ds="http://schemas.openxmlformats.org/officeDocument/2006/customXml" ds:itemID="{4A17E9E1-AF6F-45DF-B87B-7F675961BB51}">
  <ds:schemaRefs>
    <ds:schemaRef ds:uri="22c91556-46bc-4590-bcd5-90c67e4b91fa"/>
    <ds:schemaRef ds:uri="d8b6db6b-d518-46de-a133-ecec48f9032d"/>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TM16401371[[fn=Atlas]]</Template>
  <TotalTime>67</TotalTime>
  <Words>5357</Words>
  <Application>Microsoft Office PowerPoint</Application>
  <PresentationFormat>On-screen Show (4:3)</PresentationFormat>
  <Paragraphs>561</Paragraphs>
  <Slides>42</Slides>
  <Notes>41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42</vt:i4>
      </vt:variant>
    </vt:vector>
  </HeadingPairs>
  <TitlesOfParts>
    <vt:vector size="51" baseType="lpstr">
      <vt:lpstr>Google Sans</vt:lpstr>
      <vt:lpstr>Kozuka Gothic Pro B</vt:lpstr>
      <vt:lpstr>Kozuka Gothic Pro EL</vt:lpstr>
      <vt:lpstr>Kozuka Gothic Pro M</vt:lpstr>
      <vt:lpstr>Kozuka Gothic Pro R</vt:lpstr>
      <vt:lpstr>Arial</vt:lpstr>
      <vt:lpstr>Calibri</vt:lpstr>
      <vt:lpstr>Comic Sans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The Japan Society</dc:creator>
  <cp:lastModifiedBy>Lucy Hawksley</cp:lastModifiedBy>
  <cp:revision>659</cp:revision>
  <dcterms:created xsi:type="dcterms:W3CDTF">2017-05-31T10:45:44Z</dcterms:created>
  <dcterms:modified xsi:type="dcterms:W3CDTF">2025-05-28T13:34:54Z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133300.000000000</vt:lpwstr>
  </property>
  <property fmtid="{D5CDD505-2E9C-101B-9397-08002B2CF9AE}" pid="3" name="ContentTypeId">
    <vt:lpwstr>0x0101004855B018323F8642A5467299A1B9FAE8</vt:lpwstr>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y fmtid="{D5CDD505-2E9C-101B-9397-08002B2CF9AE}" pid="7" name="MediaServiceImageTags">
    <vt:lpwstr/>
  </property>
</Properties>
</file>