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87" r:id="rId3"/>
    <p:sldId id="295" r:id="rId4"/>
    <p:sldId id="294" r:id="rId5"/>
    <p:sldId id="293" r:id="rId6"/>
    <p:sldId id="292" r:id="rId7"/>
    <p:sldId id="291" r:id="rId8"/>
    <p:sldId id="290" r:id="rId9"/>
    <p:sldId id="289" r:id="rId10"/>
    <p:sldId id="288" r:id="rId11"/>
    <p:sldId id="286" r:id="rId12"/>
    <p:sldId id="285" r:id="rId13"/>
    <p:sldId id="272" r:id="rId14"/>
    <p:sldId id="283"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sUD7DiIMcgrAld5EnWmjw==" hashData="dbraGvTGpopAlpOXtV1jQ1/QrV3wR4pKx3u/6c/1fWbFfVhmb+dMSSjIrTE6vFVmgXPOxL5rIdpBnGgWpS1zC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94" autoAdjust="0"/>
    <p:restoredTop sz="78226" autoAdjust="0"/>
  </p:normalViewPr>
  <p:slideViewPr>
    <p:cSldViewPr>
      <p:cViewPr varScale="1">
        <p:scale>
          <a:sx n="67" d="100"/>
          <a:sy n="67" d="100"/>
        </p:scale>
        <p:origin x="1646" y="6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03/07/2020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b="1" dirty="0">
                <a:latin typeface="Kozuka Gothic Pro B" panose="020B0400000000000000" pitchFamily="34" charset="-128"/>
                <a:ea typeface="Kozuka Gothic Pro B" panose="020B0400000000000000" pitchFamily="34" charset="-128"/>
              </a:rPr>
              <a:t>Introduction</a:t>
            </a:r>
          </a:p>
          <a:p>
            <a:pPr lvl="0" algn="ctr"/>
            <a:endParaRPr lang="en-GB" sz="1200" dirty="0">
              <a:latin typeface="Kozuka Gothic Pro R" panose="020B0400000000000000" pitchFamily="34" charset="-128"/>
              <a:ea typeface="Kozuka Gothic Pro R" panose="020B0400000000000000" pitchFamily="34" charset="-128"/>
            </a:endParaRPr>
          </a:p>
          <a:p>
            <a:pPr algn="ctr" rtl="0" latinLnBrk="0"/>
            <a:r>
              <a:rPr lang="en-GB" sz="1200" b="0" i="0" kern="1200" dirty="0">
                <a:solidFill>
                  <a:schemeClr val="tx1"/>
                </a:solidFill>
                <a:effectLst/>
                <a:latin typeface="+mn-lt"/>
                <a:ea typeface="+mn-ea"/>
                <a:cs typeface="+mn-cs"/>
              </a:rPr>
              <a:t>This is a story which arrived in Japan long ago. </a:t>
            </a:r>
          </a:p>
          <a:p>
            <a:pPr algn="ctr" rtl="0" latinLnBrk="0"/>
            <a:r>
              <a:rPr lang="en-GB" sz="1200" b="0" i="0" kern="1200" dirty="0">
                <a:solidFill>
                  <a:schemeClr val="tx1"/>
                </a:solidFill>
                <a:effectLst/>
                <a:latin typeface="+mn-lt"/>
                <a:ea typeface="+mn-ea"/>
                <a:cs typeface="+mn-cs"/>
              </a:rPr>
              <a:t>It originally came from China. </a:t>
            </a:r>
          </a:p>
          <a:p>
            <a:pPr algn="ctr" rtl="0" latinLnBrk="0"/>
            <a:endParaRPr lang="en-GB" sz="1200" b="0" i="0" kern="1200" dirty="0">
              <a:solidFill>
                <a:schemeClr val="tx1"/>
              </a:solidFill>
              <a:effectLst/>
              <a:latin typeface="+mn-lt"/>
              <a:ea typeface="+mn-ea"/>
              <a:cs typeface="+mn-cs"/>
            </a:endParaRPr>
          </a:p>
          <a:p>
            <a:pPr algn="ctr" rtl="0" latinLnBrk="0"/>
            <a:r>
              <a:rPr lang="en-GB" sz="1200" b="0" i="0" kern="1200" dirty="0">
                <a:solidFill>
                  <a:schemeClr val="tx1"/>
                </a:solidFill>
                <a:effectLst/>
                <a:latin typeface="+mn-lt"/>
                <a:ea typeface="+mn-ea"/>
                <a:cs typeface="+mn-cs"/>
              </a:rPr>
              <a:t>It explains the origins of a festival called </a:t>
            </a:r>
            <a:r>
              <a:rPr lang="en-GB" sz="1200" b="0" i="0" kern="1200" dirty="0" err="1">
                <a:solidFill>
                  <a:schemeClr val="tx1"/>
                </a:solidFill>
                <a:effectLst/>
                <a:latin typeface="+mn-lt"/>
                <a:ea typeface="+mn-ea"/>
                <a:cs typeface="+mn-cs"/>
              </a:rPr>
              <a:t>Tanabata</a:t>
            </a:r>
            <a:r>
              <a:rPr lang="en-GB" sz="1200" b="0" i="0" kern="1200" dirty="0">
                <a:solidFill>
                  <a:schemeClr val="tx1"/>
                </a:solidFill>
                <a:effectLst/>
                <a:latin typeface="+mn-lt"/>
                <a:ea typeface="+mn-ea"/>
                <a:cs typeface="+mn-cs"/>
              </a:rPr>
              <a:t>. </a:t>
            </a:r>
          </a:p>
          <a:p>
            <a:pPr algn="ctr" rtl="0" latinLnBrk="0"/>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tah</a:t>
            </a:r>
            <a:r>
              <a:rPr lang="en-GB" sz="1200" b="0" i="0" kern="1200" dirty="0">
                <a:solidFill>
                  <a:schemeClr val="tx1"/>
                </a:solidFill>
                <a:effectLst/>
                <a:latin typeface="+mn-lt"/>
                <a:ea typeface="+mn-ea"/>
                <a:cs typeface="+mn-cs"/>
              </a:rPr>
              <a:t>-nah-bah-</a:t>
            </a:r>
            <a:r>
              <a:rPr lang="en-GB" sz="1200" b="0" i="0" kern="1200" dirty="0" err="1">
                <a:solidFill>
                  <a:schemeClr val="tx1"/>
                </a:solidFill>
                <a:effectLst/>
                <a:latin typeface="+mn-lt"/>
                <a:ea typeface="+mn-ea"/>
                <a:cs typeface="+mn-cs"/>
              </a:rPr>
              <a:t>tah</a:t>
            </a:r>
            <a:r>
              <a:rPr lang="en-GB" sz="1200" b="0" i="0" kern="1200" dirty="0">
                <a:solidFill>
                  <a:schemeClr val="tx1"/>
                </a:solidFill>
                <a:effectLst/>
                <a:latin typeface="+mn-lt"/>
                <a:ea typeface="+mn-ea"/>
                <a:cs typeface="+mn-cs"/>
              </a:rPr>
              <a:t>)</a:t>
            </a:r>
          </a:p>
          <a:p>
            <a:pPr algn="ctr" rtl="0" latinLnBrk="0"/>
            <a:endParaRPr lang="en-GB" sz="1200" b="0" i="0" kern="1200" dirty="0">
              <a:solidFill>
                <a:schemeClr val="tx1"/>
              </a:solidFill>
              <a:effectLst/>
              <a:latin typeface="+mn-lt"/>
              <a:ea typeface="+mn-ea"/>
              <a:cs typeface="+mn-cs"/>
            </a:endParaRPr>
          </a:p>
          <a:p>
            <a:pPr algn="ctr" rtl="0" latinLnBrk="0"/>
            <a:r>
              <a:rPr lang="en-GB" sz="1200" b="0" i="0" kern="1200" dirty="0">
                <a:solidFill>
                  <a:schemeClr val="tx1"/>
                </a:solidFill>
                <a:effectLst/>
                <a:latin typeface="+mn-lt"/>
                <a:ea typeface="+mn-ea"/>
                <a:cs typeface="+mn-cs"/>
              </a:rPr>
              <a:t>In Japanese, </a:t>
            </a:r>
            <a:r>
              <a:rPr lang="en-GB" sz="1200" b="0" i="0" kern="1200" dirty="0" err="1">
                <a:solidFill>
                  <a:schemeClr val="tx1"/>
                </a:solidFill>
                <a:effectLst/>
                <a:latin typeface="+mn-lt"/>
                <a:ea typeface="+mn-ea"/>
                <a:cs typeface="+mn-cs"/>
              </a:rPr>
              <a:t>Tanabata</a:t>
            </a:r>
            <a:r>
              <a:rPr lang="en-GB" sz="1200" b="0" i="0" kern="1200" dirty="0">
                <a:solidFill>
                  <a:schemeClr val="tx1"/>
                </a:solidFill>
                <a:effectLst/>
                <a:latin typeface="+mn-lt"/>
                <a:ea typeface="+mn-ea"/>
                <a:cs typeface="+mn-cs"/>
              </a:rPr>
              <a:t> means 'evening of the seventh'.</a:t>
            </a:r>
          </a:p>
          <a:p>
            <a:pPr algn="ctr" rtl="0" latinLnBrk="0"/>
            <a:r>
              <a:rPr lang="en-GB" sz="1200" b="0" i="0" kern="1200" dirty="0">
                <a:solidFill>
                  <a:schemeClr val="tx1"/>
                </a:solidFill>
                <a:effectLst/>
                <a:latin typeface="+mn-lt"/>
                <a:ea typeface="+mn-ea"/>
                <a:cs typeface="+mn-cs"/>
              </a:rPr>
              <a:t>If you read the story, you will find out why this date is special. </a:t>
            </a:r>
          </a:p>
          <a:p>
            <a:pPr lvl="0" algn="ctr"/>
            <a:endParaRPr lang="en-GB" sz="1200">
              <a:latin typeface="Kozuka Gothic Pro R" panose="020B0400000000000000" pitchFamily="34" charset="-128"/>
              <a:ea typeface="Kozuka Gothic Pro R" panose="020B0400000000000000" pitchFamily="34" charset="-128"/>
            </a:endParaRPr>
          </a:p>
          <a:p>
            <a:pPr algn="ctr"/>
            <a:r>
              <a:rPr kumimoji="1" lang="en-GB" altLang="ja-JP" b="1"/>
              <a:t>Pronunciation </a:t>
            </a:r>
            <a:r>
              <a:rPr kumimoji="1" lang="en-GB" altLang="ja-JP" b="1" dirty="0"/>
              <a:t>guide:</a:t>
            </a:r>
          </a:p>
          <a:p>
            <a:pPr algn="ctr"/>
            <a:endParaRPr kumimoji="1" lang="en-GB" altLang="ja-JP" dirty="0"/>
          </a:p>
          <a:p>
            <a:pPr algn="ctr"/>
            <a:r>
              <a:rPr lang="en-GB" altLang="ja-JP" dirty="0" err="1"/>
              <a:t>Tanabata</a:t>
            </a:r>
            <a:r>
              <a:rPr lang="en-GB" altLang="ja-JP" dirty="0"/>
              <a:t>: </a:t>
            </a:r>
            <a:r>
              <a:rPr lang="en-GB" altLang="ja-JP" i="1" dirty="0" err="1"/>
              <a:t>tah</a:t>
            </a:r>
            <a:r>
              <a:rPr lang="en-GB" altLang="ja-JP" i="1" dirty="0"/>
              <a:t>-nah-bah-</a:t>
            </a:r>
            <a:r>
              <a:rPr lang="en-GB" altLang="ja-JP" i="1" dirty="0" err="1"/>
              <a:t>tah</a:t>
            </a:r>
            <a:endParaRPr lang="en-GB" altLang="ja-JP" i="1" dirty="0"/>
          </a:p>
          <a:p>
            <a:pPr algn="ctr"/>
            <a:r>
              <a:rPr lang="en-GB" altLang="ja-JP" dirty="0" err="1"/>
              <a:t>Orihime</a:t>
            </a:r>
            <a:r>
              <a:rPr lang="en-GB" altLang="ja-JP" dirty="0"/>
              <a:t>: </a:t>
            </a:r>
            <a:r>
              <a:rPr lang="en-GB" altLang="ja-JP" i="1" dirty="0"/>
              <a:t>awe-</a:t>
            </a:r>
            <a:r>
              <a:rPr lang="en-GB" altLang="ja-JP" i="1" dirty="0" err="1"/>
              <a:t>ree</a:t>
            </a:r>
            <a:r>
              <a:rPr lang="en-GB" altLang="ja-JP" i="1" dirty="0"/>
              <a:t>-he-may</a:t>
            </a:r>
          </a:p>
          <a:p>
            <a:pPr algn="ctr"/>
            <a:r>
              <a:rPr lang="en-GB" altLang="ja-JP" dirty="0" err="1"/>
              <a:t>Hikoboshi</a:t>
            </a:r>
            <a:r>
              <a:rPr lang="en-GB" altLang="ja-JP" dirty="0"/>
              <a:t>: </a:t>
            </a:r>
            <a:r>
              <a:rPr lang="en-GB" altLang="ja-JP" i="1" dirty="0"/>
              <a:t>he-co-bosh-</a:t>
            </a:r>
            <a:r>
              <a:rPr lang="en-GB" altLang="ja-JP" i="1" dirty="0" err="1"/>
              <a:t>ee</a:t>
            </a:r>
            <a:endParaRPr lang="en-GB" altLang="ja-JP" i="1" dirty="0"/>
          </a:p>
          <a:p>
            <a:pPr algn="ctr"/>
            <a:r>
              <a:rPr lang="en-GB" altLang="ja-JP" dirty="0" err="1"/>
              <a:t>Tentei</a:t>
            </a:r>
            <a:r>
              <a:rPr lang="en-GB" altLang="ja-JP" dirty="0"/>
              <a:t>: </a:t>
            </a:r>
            <a:r>
              <a:rPr lang="en-GB" altLang="ja-JP" i="1" dirty="0"/>
              <a:t>tent-ay</a:t>
            </a: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375187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9.</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a:t>
            </a:r>
            <a:r>
              <a:rPr kumimoji="1" lang="en-US" altLang="ja-JP" i="1" dirty="0"/>
              <a:t>Ton </a:t>
            </a:r>
            <a:r>
              <a:rPr kumimoji="1" lang="en-US" altLang="ja-JP" i="1" dirty="0" err="1"/>
              <a:t>karan</a:t>
            </a:r>
            <a:r>
              <a:rPr kumimoji="1" lang="en-US" altLang="ja-JP" i="1" dirty="0"/>
              <a:t>, ton </a:t>
            </a:r>
            <a:r>
              <a:rPr kumimoji="1" lang="en-US" altLang="ja-JP" i="1" dirty="0" err="1"/>
              <a:t>karan</a:t>
            </a:r>
            <a:r>
              <a:rPr kumimoji="1" lang="en-US" altLang="ja-JP" dirty="0"/>
              <a:t>’, went </a:t>
            </a:r>
            <a:r>
              <a:rPr kumimoji="1" lang="en-US" altLang="ja-JP" dirty="0" err="1"/>
              <a:t>Orihime’s</a:t>
            </a:r>
            <a:r>
              <a:rPr kumimoji="1" lang="en-US" altLang="ja-JP" dirty="0"/>
              <a:t> loom.</a:t>
            </a:r>
          </a:p>
          <a:p>
            <a:pPr marL="0" indent="0" algn="ctr">
              <a:buNone/>
            </a:pPr>
            <a:r>
              <a:rPr lang="en-US" altLang="ja-JP" dirty="0"/>
              <a:t>   </a:t>
            </a:r>
            <a:r>
              <a:rPr lang="en-US" altLang="ja-JP" dirty="0" err="1"/>
              <a:t>Orihime</a:t>
            </a:r>
            <a:r>
              <a:rPr lang="en-US" altLang="ja-JP" dirty="0"/>
              <a:t> began to weave again and </a:t>
            </a:r>
            <a:r>
              <a:rPr lang="en-US" altLang="ja-JP" dirty="0" err="1"/>
              <a:t>Hikoboshi</a:t>
            </a:r>
            <a:r>
              <a:rPr lang="en-US" altLang="ja-JP" dirty="0"/>
              <a:t> once again cared for the cattle. However, they were both overcome by sadness as a result of their separation.</a:t>
            </a:r>
          </a:p>
          <a:p>
            <a:pPr marL="0" indent="0" algn="ctr">
              <a:buNone/>
            </a:pPr>
            <a:endParaRPr lang="en-US" altLang="ja-JP" dirty="0"/>
          </a:p>
          <a:p>
            <a:pPr marL="0" indent="0" algn="ctr">
              <a:buNone/>
            </a:pPr>
            <a:r>
              <a:rPr kumimoji="1" lang="en-US" altLang="ja-JP" dirty="0"/>
              <a:t>   “I long to meet with </a:t>
            </a:r>
            <a:r>
              <a:rPr lang="en-US" altLang="ja-JP" dirty="0" err="1"/>
              <a:t>Hikoboshi</a:t>
            </a:r>
            <a:r>
              <a:rPr kumimoji="1" lang="en-US" altLang="ja-JP" dirty="0"/>
              <a:t>, I long to hear his voice,” said </a:t>
            </a:r>
            <a:r>
              <a:rPr kumimoji="1" lang="en-US" altLang="ja-JP" dirty="0" err="1"/>
              <a:t>Orihime</a:t>
            </a:r>
            <a:endParaRPr kumimoji="1" lang="en-US" altLang="ja-JP" dirty="0"/>
          </a:p>
          <a:p>
            <a:pPr marL="0" indent="0" algn="ctr">
              <a:buNone/>
            </a:pPr>
            <a:r>
              <a:rPr lang="en-US" altLang="ja-JP" dirty="0"/>
              <a:t>   “I wonder what </a:t>
            </a:r>
            <a:r>
              <a:rPr lang="en-US" altLang="ja-JP" dirty="0" err="1"/>
              <a:t>Orihime</a:t>
            </a:r>
            <a:r>
              <a:rPr lang="en-US" altLang="ja-JP" dirty="0"/>
              <a:t> is doing. How happy I would be if I could just catch a glimpse of her,” thought </a:t>
            </a:r>
            <a:r>
              <a:rPr lang="en-US" altLang="ja-JP" dirty="0" err="1"/>
              <a:t>Hikoboshi</a:t>
            </a:r>
            <a:r>
              <a:rPr lang="en-US" altLang="ja-JP" dirty="0"/>
              <a:t>.</a:t>
            </a:r>
          </a:p>
          <a:p>
            <a:pPr marL="0" indent="0" algn="ctr">
              <a:buNone/>
            </a:pPr>
            <a:endParaRPr lang="en-US" altLang="ja-JP" dirty="0"/>
          </a:p>
          <a:p>
            <a:pPr marL="0" indent="0" algn="ctr">
              <a:buNone/>
            </a:pPr>
            <a:r>
              <a:rPr kumimoji="1" lang="en-US" altLang="ja-JP" dirty="0" err="1"/>
              <a:t>Orihime</a:t>
            </a:r>
            <a:r>
              <a:rPr kumimoji="1" lang="en-US" altLang="ja-JP" dirty="0"/>
              <a:t> and </a:t>
            </a:r>
            <a:r>
              <a:rPr lang="en-US" altLang="ja-JP" dirty="0" err="1"/>
              <a:t>Hikoboshi</a:t>
            </a:r>
            <a:r>
              <a:rPr kumimoji="1" lang="en-US" altLang="ja-JP" dirty="0" err="1"/>
              <a:t>’s</a:t>
            </a:r>
            <a:r>
              <a:rPr kumimoji="1" lang="en-US" altLang="ja-JP" dirty="0"/>
              <a:t> faces grew pale and they both gradually lost weight. Seeing this, </a:t>
            </a:r>
            <a:r>
              <a:rPr lang="en-US" altLang="ja-JP" dirty="0" err="1"/>
              <a:t>Tentei</a:t>
            </a:r>
            <a:r>
              <a:rPr kumimoji="1" lang="en-US" altLang="ja-JP" dirty="0"/>
              <a:t> felt sorry for them.</a:t>
            </a:r>
            <a:endParaRPr kumimoji="1" lang="ja-JP" altLang="en-US" dirty="0"/>
          </a:p>
        </p:txBody>
      </p:sp>
      <p:sp>
        <p:nvSpPr>
          <p:cNvPr id="4" name="Slide Number Placeholder 3"/>
          <p:cNvSpPr>
            <a:spLocks noGrp="1"/>
          </p:cNvSpPr>
          <p:nvPr>
            <p:ph type="sldNum" sz="quarter" idx="10"/>
          </p:nvPr>
        </p:nvSpPr>
        <p:spPr/>
        <p:txBody>
          <a:bodyPr/>
          <a:lstStyle/>
          <a:p>
            <a:fld id="{28609C5F-35CA-4B5D-9800-691F0D2F62EB}" type="slidenum">
              <a:rPr lang="en-GB" smtClean="0"/>
              <a:t>10</a:t>
            </a:fld>
            <a:endParaRPr lang="en-GB"/>
          </a:p>
        </p:txBody>
      </p:sp>
    </p:spTree>
    <p:extLst>
      <p:ext uri="{BB962C8B-B14F-4D97-AF65-F5344CB8AC3E}">
        <p14:creationId xmlns:p14="http://schemas.microsoft.com/office/powerpoint/2010/main" val="45965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10.</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So he announced, “</a:t>
            </a:r>
            <a:r>
              <a:rPr kumimoji="1" lang="en-US" altLang="ja-JP" dirty="0" err="1"/>
              <a:t>Orihime</a:t>
            </a:r>
            <a:r>
              <a:rPr kumimoji="1" lang="en-US" altLang="ja-JP" dirty="0"/>
              <a:t> and </a:t>
            </a:r>
            <a:r>
              <a:rPr lang="en-US" altLang="ja-JP" dirty="0" err="1"/>
              <a:t>Hikoboshi</a:t>
            </a:r>
            <a:r>
              <a:rPr lang="en-US" altLang="ja-JP" dirty="0"/>
              <a:t>, I will permit you </a:t>
            </a:r>
            <a:r>
              <a:rPr kumimoji="1" lang="en-US" altLang="ja-JP" dirty="0"/>
              <a:t>to meet once a year.”</a:t>
            </a:r>
          </a:p>
          <a:p>
            <a:pPr marL="0" indent="0" algn="ctr">
              <a:buNone/>
            </a:pPr>
            <a:endParaRPr kumimoji="1" lang="en-US" altLang="ja-JP" dirty="0"/>
          </a:p>
          <a:p>
            <a:pPr marL="0" indent="0" algn="ctr">
              <a:buNone/>
            </a:pPr>
            <a:r>
              <a:rPr lang="en-US" altLang="ja-JP" dirty="0"/>
              <a:t>He decided that the day would be the 7</a:t>
            </a:r>
            <a:r>
              <a:rPr lang="en-US" altLang="ja-JP" baseline="30000" dirty="0"/>
              <a:t>th</a:t>
            </a:r>
            <a:r>
              <a:rPr lang="en-US" altLang="ja-JP" dirty="0"/>
              <a:t> July. So on the evening of the 7</a:t>
            </a:r>
            <a:r>
              <a:rPr lang="en-US" altLang="ja-JP" baseline="30000" dirty="0"/>
              <a:t>th</a:t>
            </a:r>
            <a:r>
              <a:rPr lang="en-US" altLang="ja-JP" dirty="0"/>
              <a:t> July, </a:t>
            </a:r>
            <a:r>
              <a:rPr lang="en-US" altLang="ja-JP" dirty="0" err="1"/>
              <a:t>Orihime</a:t>
            </a:r>
            <a:r>
              <a:rPr lang="en-US" altLang="ja-JP" dirty="0"/>
              <a:t> and </a:t>
            </a:r>
            <a:r>
              <a:rPr lang="en-US" altLang="ja-JP" dirty="0" err="1"/>
              <a:t>Hikoboshi</a:t>
            </a:r>
            <a:r>
              <a:rPr lang="en-US" altLang="ja-JP" dirty="0"/>
              <a:t> came running from the east and from the west until they reached the banks of the Milky Way River.</a:t>
            </a:r>
            <a:endParaRPr kumimoji="1" lang="ja-JP" altLang="en-US" dirty="0"/>
          </a:p>
        </p:txBody>
      </p:sp>
      <p:sp>
        <p:nvSpPr>
          <p:cNvPr id="4" name="Slide Number Placeholder 3"/>
          <p:cNvSpPr>
            <a:spLocks noGrp="1"/>
          </p:cNvSpPr>
          <p:nvPr>
            <p:ph type="sldNum" sz="quarter" idx="10"/>
          </p:nvPr>
        </p:nvSpPr>
        <p:spPr/>
        <p:txBody>
          <a:bodyPr/>
          <a:lstStyle/>
          <a:p>
            <a:fld id="{28609C5F-35CA-4B5D-9800-691F0D2F62EB}" type="slidenum">
              <a:rPr lang="en-GB" smtClean="0"/>
              <a:t>11</a:t>
            </a:fld>
            <a:endParaRPr lang="en-GB"/>
          </a:p>
        </p:txBody>
      </p:sp>
    </p:spTree>
    <p:extLst>
      <p:ext uri="{BB962C8B-B14F-4D97-AF65-F5344CB8AC3E}">
        <p14:creationId xmlns:p14="http://schemas.microsoft.com/office/powerpoint/2010/main" val="1453543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11.</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Suddenly a flock of magpies appeared from nowhere and spread out their wings to form a bridge. This </a:t>
            </a:r>
            <a:r>
              <a:rPr lang="en-US" altLang="ja-JP" dirty="0"/>
              <a:t>happens </a:t>
            </a:r>
            <a:r>
              <a:rPr kumimoji="1" lang="en-US" altLang="ja-JP" dirty="0"/>
              <a:t>every year and </a:t>
            </a:r>
            <a:r>
              <a:rPr kumimoji="1" lang="en-US" altLang="ja-JP" dirty="0" err="1"/>
              <a:t>Orihime</a:t>
            </a:r>
            <a:r>
              <a:rPr kumimoji="1" lang="en-US" altLang="ja-JP" dirty="0"/>
              <a:t> crosses the bridge to join </a:t>
            </a:r>
            <a:r>
              <a:rPr lang="en-US" altLang="ja-JP" dirty="0" err="1"/>
              <a:t>Hikoboshi</a:t>
            </a:r>
            <a:r>
              <a:rPr kumimoji="1" lang="en-US" altLang="ja-JP" dirty="0"/>
              <a:t>. </a:t>
            </a:r>
          </a:p>
          <a:p>
            <a:pPr marL="0" indent="0" algn="ctr">
              <a:buNone/>
            </a:pPr>
            <a:endParaRPr lang="en-US" altLang="ja-JP" dirty="0"/>
          </a:p>
          <a:p>
            <a:pPr marL="0" indent="0" algn="ctr">
              <a:buNone/>
            </a:pPr>
            <a:r>
              <a:rPr kumimoji="1" lang="en-US" altLang="ja-JP" dirty="0"/>
              <a:t>However, if it rains, it is said the Magpies don’t come and </a:t>
            </a:r>
            <a:r>
              <a:rPr kumimoji="1" lang="en-US" altLang="ja-JP" dirty="0" err="1"/>
              <a:t>Orihime</a:t>
            </a:r>
            <a:r>
              <a:rPr kumimoji="1" lang="en-US" altLang="ja-JP" dirty="0"/>
              <a:t> is unable to cross the river to meet </a:t>
            </a:r>
            <a:r>
              <a:rPr kumimoji="1" lang="en-US" altLang="ja-JP" dirty="0" err="1"/>
              <a:t>Hikoboshi</a:t>
            </a:r>
            <a:r>
              <a:rPr lang="en-US" altLang="ja-JP" dirty="0"/>
              <a:t>. If this happens, the couple have to wait another year until they can be reunited. </a:t>
            </a:r>
            <a:endParaRPr kumimoji="1" lang="en-US" altLang="ja-JP" dirty="0"/>
          </a:p>
          <a:p>
            <a:pPr marL="0" indent="0" algn="ctr">
              <a:buNone/>
            </a:pPr>
            <a:endParaRPr lang="en-US" altLang="ja-JP" dirty="0"/>
          </a:p>
          <a:p>
            <a:pPr marL="0" indent="0" algn="ctr">
              <a:buNone/>
            </a:pPr>
            <a:r>
              <a:rPr kumimoji="1" lang="en-US" altLang="ja-JP" dirty="0"/>
              <a:t>The day on which </a:t>
            </a:r>
            <a:r>
              <a:rPr kumimoji="1" lang="en-US" altLang="ja-JP" dirty="0" err="1"/>
              <a:t>Orihime</a:t>
            </a:r>
            <a:r>
              <a:rPr kumimoji="1" lang="en-US" altLang="ja-JP" dirty="0"/>
              <a:t> and </a:t>
            </a:r>
            <a:r>
              <a:rPr lang="en-US" altLang="ja-JP" dirty="0" err="1"/>
              <a:t>Hikoboshi</a:t>
            </a:r>
            <a:r>
              <a:rPr kumimoji="1" lang="en-US" altLang="ja-JP" dirty="0"/>
              <a:t> meet has come to be known as </a:t>
            </a:r>
            <a:r>
              <a:rPr kumimoji="1" lang="en-US" altLang="ja-JP" dirty="0" err="1"/>
              <a:t>Tanabata</a:t>
            </a:r>
            <a:r>
              <a:rPr kumimoji="1" lang="en-US" altLang="ja-JP" dirty="0"/>
              <a:t> which means ‘7</a:t>
            </a:r>
            <a:r>
              <a:rPr kumimoji="1" lang="en-US" altLang="ja-JP" baseline="30000" dirty="0"/>
              <a:t>th</a:t>
            </a:r>
            <a:r>
              <a:rPr kumimoji="1" lang="en-US" altLang="ja-JP" dirty="0"/>
              <a:t> evening’.</a:t>
            </a:r>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12</a:t>
            </a:fld>
            <a:endParaRPr lang="en-GB"/>
          </a:p>
        </p:txBody>
      </p:sp>
    </p:spTree>
    <p:extLst>
      <p:ext uri="{BB962C8B-B14F-4D97-AF65-F5344CB8AC3E}">
        <p14:creationId xmlns:p14="http://schemas.microsoft.com/office/powerpoint/2010/main" val="804032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kumimoji="1" lang="en-US" altLang="ja-JP" dirty="0"/>
              <a:t>12.</a:t>
            </a:r>
          </a:p>
          <a:p>
            <a:pPr marL="0" indent="0" algn="ctr">
              <a:buNone/>
            </a:pPr>
            <a:r>
              <a:rPr kumimoji="1" lang="en-US" altLang="ja-JP" dirty="0"/>
              <a:t> </a:t>
            </a:r>
          </a:p>
          <a:p>
            <a:pPr marL="0" indent="0" algn="ctr">
              <a:buNone/>
            </a:pPr>
            <a:r>
              <a:rPr kumimoji="1" lang="en-US" altLang="ja-JP" dirty="0"/>
              <a:t>On the evening of </a:t>
            </a:r>
            <a:r>
              <a:rPr kumimoji="1" lang="en-US" altLang="ja-JP" dirty="0" err="1"/>
              <a:t>Tanabata</a:t>
            </a:r>
            <a:r>
              <a:rPr kumimoji="1" lang="en-US" altLang="ja-JP" dirty="0"/>
              <a:t> if there is a clear night sky, why don’t you try looking up. </a:t>
            </a:r>
          </a:p>
          <a:p>
            <a:pPr marL="0" indent="0" algn="ctr">
              <a:buNone/>
            </a:pPr>
            <a:endParaRPr lang="en-US" altLang="ja-JP" dirty="0"/>
          </a:p>
          <a:p>
            <a:pPr marL="0" indent="0" algn="ctr">
              <a:buNone/>
            </a:pPr>
            <a:r>
              <a:rPr kumimoji="1" lang="en-US" altLang="ja-JP" dirty="0"/>
              <a:t>If you do, you should be able to see the star of the Weaver Girl (Vega) and the star of the Herd Boy (Altair) shining brightly and happily next to each other. </a:t>
            </a:r>
            <a:endParaRPr lang="en-GB" sz="1200" dirty="0">
              <a:latin typeface="Kozuka Gothic Pro R" pitchFamily="34" charset="-128"/>
              <a:ea typeface="Kozuka Gothic Pro R" pitchFamily="34" charset="-128"/>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13</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14</a:t>
            </a:fld>
            <a:endParaRPr lang="en-GB"/>
          </a:p>
        </p:txBody>
      </p:sp>
    </p:spTree>
    <p:extLst>
      <p:ext uri="{BB962C8B-B14F-4D97-AF65-F5344CB8AC3E}">
        <p14:creationId xmlns:p14="http://schemas.microsoft.com/office/powerpoint/2010/main" val="325110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15</a:t>
            </a:fld>
            <a:endParaRPr lang="en-GB"/>
          </a:p>
        </p:txBody>
      </p:sp>
    </p:spTree>
    <p:extLst>
      <p:ext uri="{BB962C8B-B14F-4D97-AF65-F5344CB8AC3E}">
        <p14:creationId xmlns:p14="http://schemas.microsoft.com/office/powerpoint/2010/main" val="29830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1.</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This is a story from ancient China. </a:t>
            </a:r>
          </a:p>
          <a:p>
            <a:pPr marL="0" indent="0" algn="ctr">
              <a:buNone/>
            </a:pPr>
            <a:endParaRPr kumimoji="1" lang="en-US" altLang="ja-JP" dirty="0"/>
          </a:p>
          <a:p>
            <a:pPr marL="0" indent="0" algn="ctr">
              <a:buNone/>
            </a:pPr>
            <a:r>
              <a:rPr kumimoji="1" lang="en-US" altLang="ja-JP" dirty="0"/>
              <a:t>Long, long ago th</a:t>
            </a:r>
            <a:r>
              <a:rPr lang="en-US" altLang="ja-JP" dirty="0"/>
              <a:t>e Emperor of the Heavens, </a:t>
            </a:r>
            <a:r>
              <a:rPr lang="en-US" altLang="ja-JP" dirty="0" err="1"/>
              <a:t>Tentei</a:t>
            </a:r>
            <a:r>
              <a:rPr lang="en-US" altLang="ja-JP" dirty="0"/>
              <a:t>, had a daughter. Her name was </a:t>
            </a:r>
            <a:r>
              <a:rPr lang="en-US" altLang="ja-JP" dirty="0" err="1"/>
              <a:t>Orihime</a:t>
            </a:r>
            <a:r>
              <a:rPr lang="en-US" altLang="ja-JP" dirty="0"/>
              <a:t>, which means weaver princess.</a:t>
            </a:r>
            <a:endParaRPr kumimoji="1" lang="ja-JP" altLang="en-US"/>
          </a:p>
          <a:p>
            <a:pPr marL="0" indent="0" algn="ctr">
              <a:buNone/>
            </a:pPr>
            <a:endParaRPr lang="en-US" altLang="ja-JP" dirty="0"/>
          </a:p>
        </p:txBody>
      </p:sp>
      <p:sp>
        <p:nvSpPr>
          <p:cNvPr id="4" name="Slide Number Placeholder 3"/>
          <p:cNvSpPr>
            <a:spLocks noGrp="1"/>
          </p:cNvSpPr>
          <p:nvPr>
            <p:ph type="sldNum" sz="quarter" idx="10"/>
          </p:nvPr>
        </p:nvSpPr>
        <p:spPr/>
        <p:txBody>
          <a:bodyPr/>
          <a:lstStyle/>
          <a:p>
            <a:fld id="{28609C5F-35CA-4B5D-9800-691F0D2F62EB}" type="slidenum">
              <a:rPr lang="en-GB" smtClean="0"/>
              <a:t>2</a:t>
            </a:fld>
            <a:endParaRPr lang="en-GB"/>
          </a:p>
        </p:txBody>
      </p:sp>
    </p:spTree>
    <p:extLst>
      <p:ext uri="{BB962C8B-B14F-4D97-AF65-F5344CB8AC3E}">
        <p14:creationId xmlns:p14="http://schemas.microsoft.com/office/powerpoint/2010/main" val="402583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2.</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Just as her name suggests, </a:t>
            </a:r>
            <a:r>
              <a:rPr kumimoji="1" lang="en-US" altLang="ja-JP" dirty="0" err="1"/>
              <a:t>Orihime</a:t>
            </a:r>
            <a:r>
              <a:rPr kumimoji="1" lang="en-US" altLang="ja-JP" dirty="0"/>
              <a:t> was very good at weaving. She used the pattern of the clouds as inspiration for the designs of her beautiful cloth.</a:t>
            </a:r>
          </a:p>
          <a:p>
            <a:pPr marL="0" indent="0" algn="ctr">
              <a:buNone/>
            </a:pPr>
            <a:endParaRPr kumimoji="1" lang="en-US" altLang="ja-JP" dirty="0"/>
          </a:p>
          <a:p>
            <a:pPr marL="0" indent="0" algn="ctr">
              <a:buNone/>
            </a:pPr>
            <a:r>
              <a:rPr lang="en-US" altLang="ja-JP" dirty="0" err="1"/>
              <a:t>Tentei</a:t>
            </a:r>
            <a:r>
              <a:rPr lang="en-US" altLang="ja-JP" dirty="0"/>
              <a:t> was delighted with her work, “These are indeed heavenly garments”, he said. </a:t>
            </a:r>
          </a:p>
          <a:p>
            <a:pPr marL="0" indent="0" algn="ctr">
              <a:buNone/>
            </a:pPr>
            <a:endParaRPr lang="en-US" altLang="ja-JP" dirty="0"/>
          </a:p>
          <a:p>
            <a:pPr marL="0" indent="0" algn="ctr">
              <a:buNone/>
            </a:pPr>
            <a:r>
              <a:rPr kumimoji="1" lang="en-US" altLang="ja-JP" dirty="0"/>
              <a:t>‘</a:t>
            </a:r>
            <a:r>
              <a:rPr kumimoji="1" lang="en-US" altLang="ja-JP" i="1" dirty="0"/>
              <a:t>Ton </a:t>
            </a:r>
            <a:r>
              <a:rPr kumimoji="1" lang="en-US" altLang="ja-JP" i="1" dirty="0" err="1"/>
              <a:t>karan</a:t>
            </a:r>
            <a:r>
              <a:rPr kumimoji="1" lang="en-US" altLang="ja-JP" i="1" dirty="0"/>
              <a:t>, ton </a:t>
            </a:r>
            <a:r>
              <a:rPr kumimoji="1" lang="en-US" altLang="ja-JP" i="1" dirty="0" err="1"/>
              <a:t>karan</a:t>
            </a:r>
            <a:r>
              <a:rPr lang="en-US" altLang="ja-JP" dirty="0"/>
              <a:t>’</a:t>
            </a:r>
            <a:r>
              <a:rPr kumimoji="1" lang="en-US" altLang="ja-JP" dirty="0"/>
              <a:t>.</a:t>
            </a:r>
          </a:p>
          <a:p>
            <a:pPr marL="0" indent="0" algn="ctr">
              <a:buNone/>
            </a:pPr>
            <a:r>
              <a:rPr lang="en-US" altLang="ja-JP" dirty="0"/>
              <a:t>Even today you can hear the sound of </a:t>
            </a:r>
            <a:r>
              <a:rPr lang="en-US" altLang="ja-JP" dirty="0" err="1"/>
              <a:t>Orihime’s</a:t>
            </a:r>
            <a:r>
              <a:rPr lang="en-US" altLang="ja-JP" dirty="0"/>
              <a:t> loom as she weaves cloth.</a:t>
            </a:r>
            <a:endParaRPr kumimoji="1" lang="ja-JP" altLang="en-US"/>
          </a:p>
          <a:p>
            <a:pPr marL="0" indent="0" algn="ctr">
              <a:buNone/>
            </a:pPr>
            <a:endParaRPr lang="en-US" altLang="ja-JP" dirty="0"/>
          </a:p>
        </p:txBody>
      </p:sp>
      <p:sp>
        <p:nvSpPr>
          <p:cNvPr id="4" name="Slide Number Placeholder 3"/>
          <p:cNvSpPr>
            <a:spLocks noGrp="1"/>
          </p:cNvSpPr>
          <p:nvPr>
            <p:ph type="sldNum" sz="quarter" idx="10"/>
          </p:nvPr>
        </p:nvSpPr>
        <p:spPr/>
        <p:txBody>
          <a:bodyPr/>
          <a:lstStyle/>
          <a:p>
            <a:fld id="{28609C5F-35CA-4B5D-9800-691F0D2F62EB}" type="slidenum">
              <a:rPr lang="en-GB" smtClean="0"/>
              <a:t>3</a:t>
            </a:fld>
            <a:endParaRPr lang="en-GB"/>
          </a:p>
        </p:txBody>
      </p:sp>
    </p:spTree>
    <p:extLst>
      <p:ext uri="{BB962C8B-B14F-4D97-AF65-F5344CB8AC3E}">
        <p14:creationId xmlns:p14="http://schemas.microsoft.com/office/powerpoint/2010/main" val="275272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3.</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a:t> On the </a:t>
            </a:r>
            <a:r>
              <a:rPr lang="en-US" altLang="ja-JP" dirty="0"/>
              <a:t>other</a:t>
            </a:r>
            <a:r>
              <a:rPr kumimoji="1" lang="en-US" altLang="ja-JP" dirty="0"/>
              <a:t> side of The Milky Way River, a young man heard the sound of </a:t>
            </a:r>
            <a:r>
              <a:rPr kumimoji="1" lang="en-US" altLang="ja-JP" dirty="0" err="1"/>
              <a:t>Orihime’s</a:t>
            </a:r>
            <a:r>
              <a:rPr kumimoji="1" lang="en-US" altLang="ja-JP" dirty="0"/>
              <a:t> loom. He was a hard working boy who was a cattle herder. He was called </a:t>
            </a:r>
            <a:r>
              <a:rPr lang="en-US" altLang="ja-JP" dirty="0" err="1"/>
              <a:t>Hikoboshi</a:t>
            </a:r>
            <a:r>
              <a:rPr kumimoji="1" lang="en-US" altLang="ja-JP" dirty="0"/>
              <a:t>,. “What a beautiful sound, I wonder who is weaving,” thought </a:t>
            </a:r>
            <a:r>
              <a:rPr lang="en-US" altLang="ja-JP" dirty="0" err="1"/>
              <a:t>Hikoboshi</a:t>
            </a:r>
            <a:r>
              <a:rPr kumimoji="1" lang="en-US" altLang="ja-JP" dirty="0"/>
              <a:t>.</a:t>
            </a:r>
            <a:endParaRPr lang="en-US" altLang="ja-JP" dirty="0"/>
          </a:p>
        </p:txBody>
      </p:sp>
      <p:sp>
        <p:nvSpPr>
          <p:cNvPr id="4" name="Slide Number Placeholder 3"/>
          <p:cNvSpPr>
            <a:spLocks noGrp="1"/>
          </p:cNvSpPr>
          <p:nvPr>
            <p:ph type="sldNum" sz="quarter" idx="10"/>
          </p:nvPr>
        </p:nvSpPr>
        <p:spPr/>
        <p:txBody>
          <a:bodyPr/>
          <a:lstStyle/>
          <a:p>
            <a:fld id="{28609C5F-35CA-4B5D-9800-691F0D2F62EB}" type="slidenum">
              <a:rPr lang="en-GB" smtClean="0"/>
              <a:t>4</a:t>
            </a:fld>
            <a:endParaRPr lang="en-GB"/>
          </a:p>
        </p:txBody>
      </p:sp>
    </p:spTree>
    <p:extLst>
      <p:ext uri="{BB962C8B-B14F-4D97-AF65-F5344CB8AC3E}">
        <p14:creationId xmlns:p14="http://schemas.microsoft.com/office/powerpoint/2010/main" val="213605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4.</a:t>
            </a:r>
          </a:p>
          <a:p>
            <a:pPr lvl="0" algn="ctr"/>
            <a:endParaRPr lang="en-GB" sz="1200" dirty="0">
              <a:latin typeface="Kozuka Gothic Pro R" pitchFamily="34" charset="-128"/>
              <a:ea typeface="Kozuka Gothic Pro R" pitchFamily="34" charset="-128"/>
            </a:endParaRPr>
          </a:p>
          <a:p>
            <a:pPr marL="0" indent="0" algn="ctr">
              <a:buNone/>
            </a:pPr>
            <a:r>
              <a:rPr lang="en-US" altLang="ja-JP" dirty="0" err="1"/>
              <a:t>Tentei</a:t>
            </a:r>
            <a:r>
              <a:rPr lang="en-US" altLang="ja-JP" dirty="0"/>
              <a:t> became concerned that </a:t>
            </a:r>
            <a:r>
              <a:rPr lang="en-US" altLang="ja-JP" dirty="0" err="1"/>
              <a:t>Orihime</a:t>
            </a:r>
            <a:r>
              <a:rPr lang="en-US" altLang="ja-JP" dirty="0"/>
              <a:t> was working too hard. </a:t>
            </a:r>
            <a:r>
              <a:rPr kumimoji="1" lang="en-US" altLang="ja-JP" dirty="0"/>
              <a:t> He thought that sh</a:t>
            </a:r>
            <a:r>
              <a:rPr lang="en-US" altLang="ja-JP" dirty="0"/>
              <a:t>e might be lonely, with nobody to talk to or help her with her work.</a:t>
            </a:r>
            <a:r>
              <a:rPr kumimoji="1" lang="en-US" altLang="ja-JP" dirty="0"/>
              <a:t> </a:t>
            </a:r>
          </a:p>
          <a:p>
            <a:pPr marL="0" indent="0" algn="ctr">
              <a:buNone/>
            </a:pPr>
            <a:endParaRPr lang="en-US" altLang="ja-JP" dirty="0"/>
          </a:p>
          <a:p>
            <a:pPr algn="ctr"/>
            <a:r>
              <a:rPr kumimoji="1" lang="en-US" altLang="ja-JP" sz="1200" dirty="0">
                <a:latin typeface="Kozuka Gothic Pro R" panose="020B0400000000000000" pitchFamily="34" charset="-128"/>
                <a:ea typeface="Kozuka Gothic Pro R" panose="020B0400000000000000" pitchFamily="34" charset="-128"/>
              </a:rPr>
              <a:t>One day </a:t>
            </a:r>
            <a:r>
              <a:rPr lang="en-US" altLang="ja-JP" sz="1200" dirty="0" err="1">
                <a:latin typeface="Kozuka Gothic Pro R" panose="020B0400000000000000" pitchFamily="34" charset="-128"/>
                <a:ea typeface="Kozuka Gothic Pro R" panose="020B0400000000000000" pitchFamily="34" charset="-128"/>
              </a:rPr>
              <a:t>Tentei</a:t>
            </a:r>
            <a:r>
              <a:rPr lang="en-US" altLang="ja-JP" sz="1200" dirty="0">
                <a:latin typeface="Kozuka Gothic Pro R" panose="020B0400000000000000" pitchFamily="34" charset="-128"/>
                <a:ea typeface="Kozuka Gothic Pro R" panose="020B0400000000000000" pitchFamily="34" charset="-128"/>
              </a:rPr>
              <a:t> said, “I think that </a:t>
            </a:r>
            <a:r>
              <a:rPr lang="en-US" altLang="ja-JP" sz="1200" dirty="0" err="1">
                <a:latin typeface="Kozuka Gothic Pro R" panose="020B0400000000000000" pitchFamily="34" charset="-128"/>
                <a:ea typeface="Kozuka Gothic Pro R" panose="020B0400000000000000" pitchFamily="34" charset="-128"/>
              </a:rPr>
              <a:t>Orihime</a:t>
            </a:r>
            <a:r>
              <a:rPr lang="en-US" altLang="ja-JP" sz="1200" dirty="0">
                <a:latin typeface="Kozuka Gothic Pro R" panose="020B0400000000000000" pitchFamily="34" charset="-128"/>
                <a:ea typeface="Kozuka Gothic Pro R" panose="020B0400000000000000" pitchFamily="34" charset="-128"/>
              </a:rPr>
              <a:t> and </a:t>
            </a:r>
            <a:r>
              <a:rPr lang="en-US" altLang="ja-JP" sz="1200" dirty="0" err="1">
                <a:latin typeface="Kozuka Gothic Pro R" panose="020B0400000000000000" pitchFamily="34" charset="-128"/>
                <a:ea typeface="Kozuka Gothic Pro R" panose="020B0400000000000000" pitchFamily="34" charset="-128"/>
              </a:rPr>
              <a:t>Hikoboshi</a:t>
            </a:r>
            <a:r>
              <a:rPr lang="en-US" altLang="ja-JP" sz="1200" dirty="0">
                <a:latin typeface="Kozuka Gothic Pro R" panose="020B0400000000000000" pitchFamily="34" charset="-128"/>
                <a:ea typeface="Kozuka Gothic Pro R" panose="020B0400000000000000" pitchFamily="34" charset="-128"/>
              </a:rPr>
              <a:t> would get on well. If they get married, they will be able to work together, and will doubtless be even stronger than before. </a:t>
            </a:r>
            <a:r>
              <a:rPr lang="en-US" altLang="ja-JP" sz="1200" dirty="0" err="1">
                <a:latin typeface="Kozuka Gothic Pro R" panose="020B0400000000000000" pitchFamily="34" charset="-128"/>
                <a:ea typeface="Kozuka Gothic Pro R" panose="020B0400000000000000" pitchFamily="34" charset="-128"/>
              </a:rPr>
              <a:t>Orihime</a:t>
            </a:r>
            <a:r>
              <a:rPr lang="en-US" altLang="ja-JP" sz="1200" dirty="0">
                <a:latin typeface="Kozuka Gothic Pro R" panose="020B0400000000000000" pitchFamily="34" charset="-128"/>
                <a:ea typeface="Kozuka Gothic Pro R" panose="020B0400000000000000" pitchFamily="34" charset="-128"/>
              </a:rPr>
              <a:t> will be happy and they will make our life in the heavens much more prosperous.”</a:t>
            </a:r>
          </a:p>
          <a:p>
            <a:pPr marL="0" indent="0" algn="ctr">
              <a:buNone/>
            </a:pPr>
            <a:endParaRPr lang="en-US" altLang="ja-JP" dirty="0"/>
          </a:p>
          <a:p>
            <a:pPr marL="0" indent="0" algn="ctr">
              <a:buNone/>
            </a:pPr>
            <a:r>
              <a:rPr lang="en-US" altLang="ja-JP" dirty="0"/>
              <a:t>And so…</a:t>
            </a:r>
          </a:p>
        </p:txBody>
      </p:sp>
      <p:sp>
        <p:nvSpPr>
          <p:cNvPr id="4" name="Slide Number Placeholder 3"/>
          <p:cNvSpPr>
            <a:spLocks noGrp="1"/>
          </p:cNvSpPr>
          <p:nvPr>
            <p:ph type="sldNum" sz="quarter" idx="10"/>
          </p:nvPr>
        </p:nvSpPr>
        <p:spPr/>
        <p:txBody>
          <a:bodyPr/>
          <a:lstStyle/>
          <a:p>
            <a:fld id="{28609C5F-35CA-4B5D-9800-691F0D2F62EB}" type="slidenum">
              <a:rPr lang="en-GB" smtClean="0"/>
              <a:t>5</a:t>
            </a:fld>
            <a:endParaRPr lang="en-GB"/>
          </a:p>
        </p:txBody>
      </p:sp>
    </p:spTree>
    <p:extLst>
      <p:ext uri="{BB962C8B-B14F-4D97-AF65-F5344CB8AC3E}">
        <p14:creationId xmlns:p14="http://schemas.microsoft.com/office/powerpoint/2010/main" val="3478704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5.</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err="1"/>
              <a:t>Orihime</a:t>
            </a:r>
            <a:r>
              <a:rPr kumimoji="1" lang="en-US" altLang="ja-JP" dirty="0"/>
              <a:t> crossed the Milky Way River which divided the heavens to marry </a:t>
            </a:r>
            <a:r>
              <a:rPr lang="en-US" altLang="ja-JP" dirty="0" err="1"/>
              <a:t>Hikoboshi</a:t>
            </a:r>
            <a:r>
              <a:rPr kumimoji="1" lang="en-US" altLang="ja-JP" dirty="0"/>
              <a:t>. </a:t>
            </a:r>
          </a:p>
          <a:p>
            <a:pPr marL="0" indent="0" algn="ctr">
              <a:buNone/>
            </a:pPr>
            <a:endParaRPr kumimoji="1" lang="en-US" altLang="ja-JP" dirty="0"/>
          </a:p>
          <a:p>
            <a:pPr marL="0" indent="0" algn="ctr">
              <a:buNone/>
            </a:pPr>
            <a:r>
              <a:rPr lang="en-US" altLang="ja-JP" dirty="0" err="1"/>
              <a:t>Hikoboshi</a:t>
            </a:r>
            <a:r>
              <a:rPr lang="en-US" altLang="ja-JP" dirty="0"/>
              <a:t> looked at the woman he had heard weaving and thought that he’d never seen anyone so beautiful.</a:t>
            </a:r>
          </a:p>
          <a:p>
            <a:pPr marL="0" indent="0" algn="ctr">
              <a:buNone/>
            </a:pPr>
            <a:endParaRPr kumimoji="1" lang="en-US" altLang="ja-JP" dirty="0"/>
          </a:p>
          <a:p>
            <a:pPr marL="0" indent="0" algn="ctr">
              <a:buNone/>
            </a:pPr>
            <a:r>
              <a:rPr kumimoji="1" lang="en-US" altLang="ja-JP" dirty="0" err="1"/>
              <a:t>Orihime</a:t>
            </a:r>
            <a:r>
              <a:rPr kumimoji="1" lang="en-US" altLang="ja-JP" dirty="0"/>
              <a:t> looked at the strong, hard working young man and felt as though she’d been known him all her life.</a:t>
            </a:r>
          </a:p>
          <a:p>
            <a:pPr marL="0" indent="0" algn="ctr">
              <a:buNone/>
            </a:pPr>
            <a:r>
              <a:rPr lang="en-US" altLang="ja-JP" dirty="0"/>
              <a:t>   </a:t>
            </a:r>
          </a:p>
          <a:p>
            <a:pPr marL="0" indent="0" algn="ctr">
              <a:buNone/>
            </a:pPr>
            <a:r>
              <a:rPr lang="en-US" altLang="ja-JP" dirty="0"/>
              <a:t>The two gazed happily into each others eyes. Before they met, both </a:t>
            </a:r>
            <a:r>
              <a:rPr lang="en-US" altLang="ja-JP" dirty="0" err="1"/>
              <a:t>Orihime</a:t>
            </a:r>
            <a:r>
              <a:rPr lang="en-US" altLang="ja-JP" dirty="0"/>
              <a:t> and </a:t>
            </a:r>
            <a:r>
              <a:rPr lang="en-US" altLang="ja-JP" dirty="0" err="1"/>
              <a:t>Hikoboshi</a:t>
            </a:r>
            <a:r>
              <a:rPr lang="en-US" altLang="ja-JP" dirty="0"/>
              <a:t> had been all alone and had filled their days with work. However, now things were different. Together they laughed, together they sang, together they talked. It was as if the two of them were in a dream. </a:t>
            </a:r>
            <a:endParaRPr kumimoji="1" lang="ja-JP" altLang="en-US" dirty="0"/>
          </a:p>
        </p:txBody>
      </p:sp>
      <p:sp>
        <p:nvSpPr>
          <p:cNvPr id="4" name="Slide Number Placeholder 3"/>
          <p:cNvSpPr>
            <a:spLocks noGrp="1"/>
          </p:cNvSpPr>
          <p:nvPr>
            <p:ph type="sldNum" sz="quarter" idx="10"/>
          </p:nvPr>
        </p:nvSpPr>
        <p:spPr/>
        <p:txBody>
          <a:bodyPr/>
          <a:lstStyle/>
          <a:p>
            <a:fld id="{28609C5F-35CA-4B5D-9800-691F0D2F62EB}" type="slidenum">
              <a:rPr lang="en-GB" smtClean="0"/>
              <a:t>6</a:t>
            </a:fld>
            <a:endParaRPr lang="en-GB"/>
          </a:p>
        </p:txBody>
      </p:sp>
    </p:spTree>
    <p:extLst>
      <p:ext uri="{BB962C8B-B14F-4D97-AF65-F5344CB8AC3E}">
        <p14:creationId xmlns:p14="http://schemas.microsoft.com/office/powerpoint/2010/main" val="283430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6.</a:t>
            </a:r>
          </a:p>
          <a:p>
            <a:pPr lvl="0" algn="ctr"/>
            <a:endParaRPr lang="en-GB" sz="1200" dirty="0">
              <a:latin typeface="Kozuka Gothic Pro R" pitchFamily="34" charset="-128"/>
              <a:ea typeface="Kozuka Gothic Pro R" pitchFamily="34" charset="-128"/>
            </a:endParaRPr>
          </a:p>
          <a:p>
            <a:pPr marL="0" indent="0" algn="ctr">
              <a:buNone/>
            </a:pPr>
            <a:r>
              <a:rPr lang="en-US" altLang="ja-JP" dirty="0"/>
              <a:t>They loved spending time together. From morning until evening, in the shade of the trees, </a:t>
            </a:r>
            <a:r>
              <a:rPr lang="en-US" altLang="ja-JP" dirty="0" err="1"/>
              <a:t>Orihime</a:t>
            </a:r>
            <a:r>
              <a:rPr lang="en-US" altLang="ja-JP" dirty="0"/>
              <a:t> and </a:t>
            </a:r>
            <a:r>
              <a:rPr lang="en-US" altLang="ja-JP" dirty="0" err="1"/>
              <a:t>Hikoboshi</a:t>
            </a:r>
            <a:r>
              <a:rPr lang="en-US" altLang="ja-JP" dirty="0"/>
              <a:t> would sit talking to each other. </a:t>
            </a:r>
            <a:r>
              <a:rPr lang="en-US" altLang="ja-JP" dirty="0" err="1"/>
              <a:t>Orihime</a:t>
            </a:r>
            <a:r>
              <a:rPr lang="en-US" altLang="ja-JP" dirty="0"/>
              <a:t> would comb her long black hair and nearby </a:t>
            </a:r>
            <a:r>
              <a:rPr lang="en-US" altLang="ja-JP" dirty="0" err="1"/>
              <a:t>Hikoboshi</a:t>
            </a:r>
            <a:r>
              <a:rPr lang="en-US" altLang="ja-JP" dirty="0"/>
              <a:t> would make music by blowing through a reed. </a:t>
            </a:r>
          </a:p>
          <a:p>
            <a:pPr marL="0" indent="0" algn="ctr">
              <a:buNone/>
            </a:pPr>
            <a:r>
              <a:rPr kumimoji="1" lang="en-US" altLang="ja-JP" dirty="0"/>
              <a:t>  </a:t>
            </a:r>
          </a:p>
          <a:p>
            <a:pPr marL="0" indent="0" algn="ctr">
              <a:buNone/>
            </a:pPr>
            <a:r>
              <a:rPr lang="en-US" altLang="ja-JP" dirty="0"/>
              <a:t>   </a:t>
            </a:r>
            <a:r>
              <a:rPr kumimoji="1" lang="en-US" altLang="ja-JP" dirty="0"/>
              <a:t>After only a short </a:t>
            </a:r>
            <a:r>
              <a:rPr lang="en-US" altLang="ja-JP" dirty="0"/>
              <a:t>while, </a:t>
            </a:r>
            <a:r>
              <a:rPr lang="en-US" altLang="ja-JP" dirty="0" err="1"/>
              <a:t>Orihime’s</a:t>
            </a:r>
            <a:r>
              <a:rPr lang="en-US" altLang="ja-JP" dirty="0"/>
              <a:t> fingers forgot how to weave and </a:t>
            </a:r>
            <a:r>
              <a:rPr lang="en-US" altLang="ja-JP" dirty="0" err="1"/>
              <a:t>Hikoboshi’s</a:t>
            </a:r>
            <a:r>
              <a:rPr lang="en-US" altLang="ja-JP" dirty="0"/>
              <a:t> skilled hands forgot how to control cattle.</a:t>
            </a:r>
          </a:p>
        </p:txBody>
      </p:sp>
      <p:sp>
        <p:nvSpPr>
          <p:cNvPr id="4" name="Slide Number Placeholder 3"/>
          <p:cNvSpPr>
            <a:spLocks noGrp="1"/>
          </p:cNvSpPr>
          <p:nvPr>
            <p:ph type="sldNum" sz="quarter" idx="10"/>
          </p:nvPr>
        </p:nvSpPr>
        <p:spPr/>
        <p:txBody>
          <a:bodyPr/>
          <a:lstStyle/>
          <a:p>
            <a:fld id="{28609C5F-35CA-4B5D-9800-691F0D2F62EB}" type="slidenum">
              <a:rPr lang="en-GB" smtClean="0"/>
              <a:t>7</a:t>
            </a:fld>
            <a:endParaRPr lang="en-GB"/>
          </a:p>
        </p:txBody>
      </p:sp>
    </p:spTree>
    <p:extLst>
      <p:ext uri="{BB962C8B-B14F-4D97-AF65-F5344CB8AC3E}">
        <p14:creationId xmlns:p14="http://schemas.microsoft.com/office/powerpoint/2010/main" val="398656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7.</a:t>
            </a:r>
          </a:p>
          <a:p>
            <a:pPr lvl="0" algn="ctr"/>
            <a:endParaRPr lang="en-GB" sz="1200" dirty="0">
              <a:latin typeface="Kozuka Gothic Pro R" pitchFamily="34" charset="-128"/>
              <a:ea typeface="Kozuka Gothic Pro R" pitchFamily="34" charset="-128"/>
            </a:endParaRPr>
          </a:p>
          <a:p>
            <a:pPr marL="0" indent="0" algn="ctr">
              <a:buNone/>
            </a:pPr>
            <a:r>
              <a:rPr kumimoji="1" lang="en-US" altLang="ja-JP" dirty="0" err="1"/>
              <a:t>Tentei</a:t>
            </a:r>
            <a:r>
              <a:rPr kumimoji="1" lang="en-US" altLang="ja-JP" dirty="0"/>
              <a:t> despaired. He said “If this continues then all our heavenly garments will be rags and </a:t>
            </a:r>
            <a:r>
              <a:rPr lang="en-US" altLang="ja-JP" dirty="0"/>
              <a:t>all </a:t>
            </a:r>
            <a:r>
              <a:rPr lang="en-US" altLang="ja-JP"/>
              <a:t>the cattle </a:t>
            </a:r>
            <a:r>
              <a:rPr lang="en-US" altLang="ja-JP" dirty="0"/>
              <a:t>will be left to roam freely and become sick</a:t>
            </a:r>
            <a:r>
              <a:rPr kumimoji="1" lang="en-US" altLang="ja-JP" dirty="0"/>
              <a:t>.”</a:t>
            </a:r>
          </a:p>
          <a:p>
            <a:pPr marL="0" indent="0" algn="ctr">
              <a:buNone/>
            </a:pPr>
            <a:endParaRPr kumimoji="1" lang="en-US" altLang="ja-JP" dirty="0"/>
          </a:p>
          <a:p>
            <a:pPr marL="0" indent="0" algn="ctr">
              <a:buNone/>
            </a:pPr>
            <a:r>
              <a:rPr lang="en-US" altLang="ja-JP" dirty="0"/>
              <a:t>He was sad that </a:t>
            </a:r>
            <a:r>
              <a:rPr lang="en-US" altLang="ja-JP" dirty="0" err="1"/>
              <a:t>Orihime</a:t>
            </a:r>
            <a:r>
              <a:rPr lang="en-US" altLang="ja-JP" dirty="0"/>
              <a:t> and </a:t>
            </a:r>
            <a:r>
              <a:rPr lang="en-US" altLang="ja-JP" dirty="0" err="1"/>
              <a:t>Hikoboshi’s</a:t>
            </a:r>
            <a:r>
              <a:rPr lang="en-US" altLang="ja-JP" dirty="0"/>
              <a:t> great skills were lost. But the two young people continued to sit under the trees and showed no signs of doing any work.</a:t>
            </a:r>
            <a:endParaRPr kumimoji="1" lang="ja-JP" altLang="en-US" dirty="0"/>
          </a:p>
        </p:txBody>
      </p:sp>
      <p:sp>
        <p:nvSpPr>
          <p:cNvPr id="4" name="Slide Number Placeholder 3"/>
          <p:cNvSpPr>
            <a:spLocks noGrp="1"/>
          </p:cNvSpPr>
          <p:nvPr>
            <p:ph type="sldNum" sz="quarter" idx="10"/>
          </p:nvPr>
        </p:nvSpPr>
        <p:spPr/>
        <p:txBody>
          <a:bodyPr/>
          <a:lstStyle/>
          <a:p>
            <a:fld id="{28609C5F-35CA-4B5D-9800-691F0D2F62EB}" type="slidenum">
              <a:rPr lang="en-GB" smtClean="0"/>
              <a:t>8</a:t>
            </a:fld>
            <a:endParaRPr lang="en-GB"/>
          </a:p>
        </p:txBody>
      </p:sp>
    </p:spTree>
    <p:extLst>
      <p:ext uri="{BB962C8B-B14F-4D97-AF65-F5344CB8AC3E}">
        <p14:creationId xmlns:p14="http://schemas.microsoft.com/office/powerpoint/2010/main" val="107978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200" dirty="0">
                <a:latin typeface="Kozuka Gothic Pro R" pitchFamily="34" charset="-128"/>
                <a:ea typeface="Kozuka Gothic Pro R" pitchFamily="34" charset="-128"/>
              </a:rPr>
              <a:t>8.</a:t>
            </a:r>
          </a:p>
          <a:p>
            <a:pPr lvl="0" algn="ctr"/>
            <a:endParaRPr lang="en-GB" sz="1200" dirty="0">
              <a:latin typeface="Kozuka Gothic Pro R" pitchFamily="34" charset="-128"/>
              <a:ea typeface="Kozuka Gothic Pro R" pitchFamily="34" charset="-128"/>
            </a:endParaRPr>
          </a:p>
          <a:p>
            <a:pPr marL="0" indent="0" algn="ctr">
              <a:buNone/>
            </a:pPr>
            <a:r>
              <a:rPr lang="en-US" altLang="ja-JP" dirty="0" err="1"/>
              <a:t>Tentei</a:t>
            </a:r>
            <a:r>
              <a:rPr lang="en-US" altLang="ja-JP" dirty="0"/>
              <a:t> thought about what he should do and </a:t>
            </a:r>
            <a:r>
              <a:rPr kumimoji="1" lang="en-US" altLang="ja-JP" dirty="0"/>
              <a:t>decided to take action. He </a:t>
            </a:r>
            <a:r>
              <a:rPr lang="en-US" altLang="ja-JP" dirty="0"/>
              <a:t>decided </a:t>
            </a:r>
            <a:r>
              <a:rPr kumimoji="1" lang="en-US" altLang="ja-JP" dirty="0"/>
              <a:t>that </a:t>
            </a:r>
            <a:r>
              <a:rPr kumimoji="1" lang="en-US" altLang="ja-JP" dirty="0" err="1"/>
              <a:t>Orihime</a:t>
            </a:r>
            <a:r>
              <a:rPr kumimoji="1" lang="en-US" altLang="ja-JP" dirty="0"/>
              <a:t> should return to </a:t>
            </a:r>
            <a:r>
              <a:rPr lang="en-US" altLang="ja-JP" dirty="0"/>
              <a:t>her</a:t>
            </a:r>
            <a:r>
              <a:rPr kumimoji="1" lang="en-US" altLang="ja-JP" dirty="0"/>
              <a:t> own side of the Milky Way River</a:t>
            </a:r>
            <a:r>
              <a:rPr lang="en-US" altLang="ja-JP" dirty="0"/>
              <a:t> and she had no choice but to follow his orders.</a:t>
            </a:r>
            <a:endParaRPr kumimoji="1" lang="ja-JP" altLang="en-US" dirty="0"/>
          </a:p>
        </p:txBody>
      </p:sp>
      <p:sp>
        <p:nvSpPr>
          <p:cNvPr id="4" name="Slide Number Placeholder 3"/>
          <p:cNvSpPr>
            <a:spLocks noGrp="1"/>
          </p:cNvSpPr>
          <p:nvPr>
            <p:ph type="sldNum" sz="quarter" idx="10"/>
          </p:nvPr>
        </p:nvSpPr>
        <p:spPr/>
        <p:txBody>
          <a:bodyPr/>
          <a:lstStyle/>
          <a:p>
            <a:fld id="{28609C5F-35CA-4B5D-9800-691F0D2F62EB}" type="slidenum">
              <a:rPr lang="en-GB" smtClean="0"/>
              <a:t>9</a:t>
            </a:fld>
            <a:endParaRPr lang="en-GB"/>
          </a:p>
        </p:txBody>
      </p:sp>
    </p:spTree>
    <p:extLst>
      <p:ext uri="{BB962C8B-B14F-4D97-AF65-F5344CB8AC3E}">
        <p14:creationId xmlns:p14="http://schemas.microsoft.com/office/powerpoint/2010/main" val="161574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03/07/2020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id="{FFAC68DD-A14C-5E47-A54F-DC1A8C6109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9382" y="1196751"/>
            <a:ext cx="6914550" cy="4414907"/>
          </a:xfrm>
          <a:prstGeom prst="rect">
            <a:avLst/>
          </a:prstGeom>
        </p:spPr>
      </p:pic>
      <p:pic>
        <p:nvPicPr>
          <p:cNvPr id="138"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2"/>
            <p:extLst>
              <p:ext uri="{DAA4B4D4-6D71-4841-9C94-3DE7FCFB9230}">
                <p14:media xmlns:p14="http://schemas.microsoft.com/office/powerpoint/2010/main" r:embed="rId1">
                  <p14:fade out="10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260179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animEffect transition="in" filter="wipe(down)">
                                      <p:cBhvr>
                                        <p:cTn id="9" dur="580">
                                          <p:stCondLst>
                                            <p:cond delay="0"/>
                                          </p:stCondLst>
                                        </p:cTn>
                                        <p:tgtEl>
                                          <p:spTgt spid="140"/>
                                        </p:tgtEl>
                                      </p:cBhvr>
                                    </p:animEffect>
                                    <p:anim calcmode="lin" valueType="num">
                                      <p:cBhvr>
                                        <p:cTn id="10"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5" dur="26">
                                          <p:stCondLst>
                                            <p:cond delay="650"/>
                                          </p:stCondLst>
                                        </p:cTn>
                                        <p:tgtEl>
                                          <p:spTgt spid="140"/>
                                        </p:tgtEl>
                                      </p:cBhvr>
                                      <p:to x="100000" y="60000"/>
                                    </p:animScale>
                                    <p:animScale>
                                      <p:cBhvr>
                                        <p:cTn id="16" dur="166" decel="50000">
                                          <p:stCondLst>
                                            <p:cond delay="676"/>
                                          </p:stCondLst>
                                        </p:cTn>
                                        <p:tgtEl>
                                          <p:spTgt spid="140"/>
                                        </p:tgtEl>
                                      </p:cBhvr>
                                      <p:to x="100000" y="100000"/>
                                    </p:animScale>
                                    <p:animScale>
                                      <p:cBhvr>
                                        <p:cTn id="17" dur="26">
                                          <p:stCondLst>
                                            <p:cond delay="1312"/>
                                          </p:stCondLst>
                                        </p:cTn>
                                        <p:tgtEl>
                                          <p:spTgt spid="140"/>
                                        </p:tgtEl>
                                      </p:cBhvr>
                                      <p:to x="100000" y="80000"/>
                                    </p:animScale>
                                    <p:animScale>
                                      <p:cBhvr>
                                        <p:cTn id="18" dur="166" decel="50000">
                                          <p:stCondLst>
                                            <p:cond delay="1338"/>
                                          </p:stCondLst>
                                        </p:cTn>
                                        <p:tgtEl>
                                          <p:spTgt spid="140"/>
                                        </p:tgtEl>
                                      </p:cBhvr>
                                      <p:to x="100000" y="100000"/>
                                    </p:animScale>
                                    <p:animScale>
                                      <p:cBhvr>
                                        <p:cTn id="19" dur="26">
                                          <p:stCondLst>
                                            <p:cond delay="1642"/>
                                          </p:stCondLst>
                                        </p:cTn>
                                        <p:tgtEl>
                                          <p:spTgt spid="140"/>
                                        </p:tgtEl>
                                      </p:cBhvr>
                                      <p:to x="100000" y="90000"/>
                                    </p:animScale>
                                    <p:animScale>
                                      <p:cBhvr>
                                        <p:cTn id="20" dur="166" decel="50000">
                                          <p:stCondLst>
                                            <p:cond delay="1668"/>
                                          </p:stCondLst>
                                        </p:cTn>
                                        <p:tgtEl>
                                          <p:spTgt spid="140"/>
                                        </p:tgtEl>
                                      </p:cBhvr>
                                      <p:to x="100000" y="100000"/>
                                    </p:animScale>
                                    <p:animScale>
                                      <p:cBhvr>
                                        <p:cTn id="21" dur="26">
                                          <p:stCondLst>
                                            <p:cond delay="1808"/>
                                          </p:stCondLst>
                                        </p:cTn>
                                        <p:tgtEl>
                                          <p:spTgt spid="140"/>
                                        </p:tgtEl>
                                      </p:cBhvr>
                                      <p:to x="100000" y="95000"/>
                                    </p:animScale>
                                    <p:animScale>
                                      <p:cBhvr>
                                        <p:cTn id="22" dur="166" decel="50000">
                                          <p:stCondLst>
                                            <p:cond delay="1834"/>
                                          </p:stCondLst>
                                        </p:cTn>
                                        <p:tgtEl>
                                          <p:spTgt spid="140"/>
                                        </p:tgtEl>
                                      </p:cBhvr>
                                      <p:to x="100000" y="100000"/>
                                    </p:animScale>
                                  </p:childTnLst>
                                </p:cTn>
                              </p:par>
                            </p:childTnLst>
                          </p:cTn>
                        </p:par>
                        <p:par>
                          <p:cTn id="23" fill="hold">
                            <p:stCondLst>
                              <p:cond delay="2000"/>
                            </p:stCondLst>
                            <p:childTnLst>
                              <p:par>
                                <p:cTn id="24" presetID="26" presetClass="entr" presetSubtype="0"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down)">
                                      <p:cBhvr>
                                        <p:cTn id="26" dur="580">
                                          <p:stCondLst>
                                            <p:cond delay="0"/>
                                          </p:stCondLst>
                                        </p:cTn>
                                        <p:tgtEl>
                                          <p:spTgt spid="141"/>
                                        </p:tgtEl>
                                      </p:cBhvr>
                                    </p:animEffect>
                                    <p:anim calcmode="lin" valueType="num">
                                      <p:cBhvr>
                                        <p:cTn id="27"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2" dur="26">
                                          <p:stCondLst>
                                            <p:cond delay="650"/>
                                          </p:stCondLst>
                                        </p:cTn>
                                        <p:tgtEl>
                                          <p:spTgt spid="141"/>
                                        </p:tgtEl>
                                      </p:cBhvr>
                                      <p:to x="100000" y="60000"/>
                                    </p:animScale>
                                    <p:animScale>
                                      <p:cBhvr>
                                        <p:cTn id="33" dur="166" decel="50000">
                                          <p:stCondLst>
                                            <p:cond delay="676"/>
                                          </p:stCondLst>
                                        </p:cTn>
                                        <p:tgtEl>
                                          <p:spTgt spid="141"/>
                                        </p:tgtEl>
                                      </p:cBhvr>
                                      <p:to x="100000" y="100000"/>
                                    </p:animScale>
                                    <p:animScale>
                                      <p:cBhvr>
                                        <p:cTn id="34" dur="26">
                                          <p:stCondLst>
                                            <p:cond delay="1312"/>
                                          </p:stCondLst>
                                        </p:cTn>
                                        <p:tgtEl>
                                          <p:spTgt spid="141"/>
                                        </p:tgtEl>
                                      </p:cBhvr>
                                      <p:to x="100000" y="80000"/>
                                    </p:animScale>
                                    <p:animScale>
                                      <p:cBhvr>
                                        <p:cTn id="35" dur="166" decel="50000">
                                          <p:stCondLst>
                                            <p:cond delay="1338"/>
                                          </p:stCondLst>
                                        </p:cTn>
                                        <p:tgtEl>
                                          <p:spTgt spid="141"/>
                                        </p:tgtEl>
                                      </p:cBhvr>
                                      <p:to x="100000" y="100000"/>
                                    </p:animScale>
                                    <p:animScale>
                                      <p:cBhvr>
                                        <p:cTn id="36" dur="26">
                                          <p:stCondLst>
                                            <p:cond delay="1642"/>
                                          </p:stCondLst>
                                        </p:cTn>
                                        <p:tgtEl>
                                          <p:spTgt spid="141"/>
                                        </p:tgtEl>
                                      </p:cBhvr>
                                      <p:to x="100000" y="90000"/>
                                    </p:animScale>
                                    <p:animScale>
                                      <p:cBhvr>
                                        <p:cTn id="37" dur="166" decel="50000">
                                          <p:stCondLst>
                                            <p:cond delay="1668"/>
                                          </p:stCondLst>
                                        </p:cTn>
                                        <p:tgtEl>
                                          <p:spTgt spid="141"/>
                                        </p:tgtEl>
                                      </p:cBhvr>
                                      <p:to x="100000" y="100000"/>
                                    </p:animScale>
                                    <p:animScale>
                                      <p:cBhvr>
                                        <p:cTn id="38" dur="26">
                                          <p:stCondLst>
                                            <p:cond delay="1808"/>
                                          </p:stCondLst>
                                        </p:cTn>
                                        <p:tgtEl>
                                          <p:spTgt spid="141"/>
                                        </p:tgtEl>
                                      </p:cBhvr>
                                      <p:to x="100000" y="95000"/>
                                    </p:animScale>
                                    <p:animScale>
                                      <p:cBhvr>
                                        <p:cTn id="39" dur="166" decel="50000">
                                          <p:stCondLst>
                                            <p:cond delay="1834"/>
                                          </p:stCondLst>
                                        </p:cTn>
                                        <p:tgtEl>
                                          <p:spTgt spid="141"/>
                                        </p:tgtEl>
                                      </p:cBhvr>
                                      <p:to x="100000" y="100000"/>
                                    </p:animScale>
                                  </p:childTnLst>
                                </p:cTn>
                              </p:par>
                            </p:childTnLst>
                          </p:cTn>
                        </p:par>
                        <p:par>
                          <p:cTn id="40" fill="hold">
                            <p:stCondLst>
                              <p:cond delay="4000"/>
                            </p:stCondLst>
                            <p:childTnLst>
                              <p:par>
                                <p:cTn id="41" presetID="1" presetClass="exit" presetSubtype="0" fill="hold" grpId="1" nodeType="after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1"/>
                                        </p:tgtEl>
                                        <p:attrNameLst>
                                          <p:attrName>style.visibility</p:attrName>
                                        </p:attrNameLst>
                                      </p:cBhvr>
                                      <p:to>
                                        <p:strVal val="hidden"/>
                                      </p:to>
                                    </p:set>
                                  </p:childTnLst>
                                </p:cTn>
                              </p:par>
                              <p:par>
                                <p:cTn id="45" presetID="1" presetClass="exit" presetSubtype="0" fill="hold" nodeType="withEffect">
                                  <p:stCondLst>
                                    <p:cond delay="12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ntr" presetSubtype="0" fill="hold" nodeType="withEffect">
                                  <p:stCondLst>
                                    <p:cond delay="120"/>
                                  </p:stCondLst>
                                  <p:childTnLst>
                                    <p:set>
                                      <p:cBhvr>
                                        <p:cTn id="48" dur="1" fill="hold">
                                          <p:stCondLst>
                                            <p:cond delay="0"/>
                                          </p:stCondLst>
                                        </p:cTn>
                                        <p:tgtEl>
                                          <p:spTgt spid="107"/>
                                        </p:tgtEl>
                                        <p:attrNameLst>
                                          <p:attrName>style.visibility</p:attrName>
                                        </p:attrNameLst>
                                      </p:cBhvr>
                                      <p:to>
                                        <p:strVal val="visible"/>
                                      </p:to>
                                    </p:set>
                                  </p:childTnLst>
                                </p:cTn>
                              </p:par>
                            </p:childTnLst>
                          </p:cTn>
                        </p:par>
                        <p:par>
                          <p:cTn id="49" fill="hold">
                            <p:stCondLst>
                              <p:cond delay="4120"/>
                            </p:stCondLst>
                            <p:childTnLst>
                              <p:par>
                                <p:cTn id="50" presetID="1" presetClass="exit" presetSubtype="0" fill="hold" nodeType="afterEffect">
                                  <p:stCondLst>
                                    <p:cond delay="120"/>
                                  </p:stCondLst>
                                  <p:childTnLst>
                                    <p:set>
                                      <p:cBhvr>
                                        <p:cTn id="51" dur="1" fill="hold">
                                          <p:stCondLst>
                                            <p:cond delay="0"/>
                                          </p:stCondLst>
                                        </p:cTn>
                                        <p:tgtEl>
                                          <p:spTgt spid="107"/>
                                        </p:tgtEl>
                                        <p:attrNameLst>
                                          <p:attrName>style.visibility</p:attrName>
                                        </p:attrNameLst>
                                      </p:cBhvr>
                                      <p:to>
                                        <p:strVal val="hidden"/>
                                      </p:to>
                                    </p:set>
                                  </p:childTnLst>
                                </p:cTn>
                              </p:par>
                              <p:par>
                                <p:cTn id="52" presetID="1" presetClass="entr" presetSubtype="0" fill="hold" nodeType="withEffect">
                                  <p:stCondLst>
                                    <p:cond delay="120"/>
                                  </p:stCondLst>
                                  <p:childTnLst>
                                    <p:set>
                                      <p:cBhvr>
                                        <p:cTn id="53" dur="1" fill="hold">
                                          <p:stCondLst>
                                            <p:cond delay="0"/>
                                          </p:stCondLst>
                                        </p:cTn>
                                        <p:tgtEl>
                                          <p:spTgt spid="110"/>
                                        </p:tgtEl>
                                        <p:attrNameLst>
                                          <p:attrName>style.visibility</p:attrName>
                                        </p:attrNameLst>
                                      </p:cBhvr>
                                      <p:to>
                                        <p:strVal val="visible"/>
                                      </p:to>
                                    </p:set>
                                  </p:childTnLst>
                                </p:cTn>
                              </p:par>
                            </p:childTnLst>
                          </p:cTn>
                        </p:par>
                        <p:par>
                          <p:cTn id="54" fill="hold">
                            <p:stCondLst>
                              <p:cond delay="4240"/>
                            </p:stCondLst>
                            <p:childTnLst>
                              <p:par>
                                <p:cTn id="55" presetID="1" presetClass="exit" presetSubtype="0" fill="hold" nodeType="afterEffect">
                                  <p:stCondLst>
                                    <p:cond delay="120"/>
                                  </p:stCondLst>
                                  <p:childTnLst>
                                    <p:set>
                                      <p:cBhvr>
                                        <p:cTn id="56" dur="1" fill="hold">
                                          <p:stCondLst>
                                            <p:cond delay="0"/>
                                          </p:stCondLst>
                                        </p:cTn>
                                        <p:tgtEl>
                                          <p:spTgt spid="110"/>
                                        </p:tgtEl>
                                        <p:attrNameLst>
                                          <p:attrName>style.visibility</p:attrName>
                                        </p:attrNameLst>
                                      </p:cBhvr>
                                      <p:to>
                                        <p:strVal val="hidden"/>
                                      </p:to>
                                    </p:set>
                                  </p:childTnLst>
                                </p:cTn>
                              </p:par>
                              <p:par>
                                <p:cTn id="57" presetID="1" presetClass="entr" presetSubtype="0" fill="hold" nodeType="withEffect">
                                  <p:stCondLst>
                                    <p:cond delay="120"/>
                                  </p:stCondLst>
                                  <p:childTnLst>
                                    <p:set>
                                      <p:cBhvr>
                                        <p:cTn id="58" dur="1" fill="hold">
                                          <p:stCondLst>
                                            <p:cond delay="0"/>
                                          </p:stCondLst>
                                        </p:cTn>
                                        <p:tgtEl>
                                          <p:spTgt spid="113"/>
                                        </p:tgtEl>
                                        <p:attrNameLst>
                                          <p:attrName>style.visibility</p:attrName>
                                        </p:attrNameLst>
                                      </p:cBhvr>
                                      <p:to>
                                        <p:strVal val="visible"/>
                                      </p:to>
                                    </p:set>
                                  </p:childTnLst>
                                </p:cTn>
                              </p:par>
                            </p:childTnLst>
                          </p:cTn>
                        </p:par>
                        <p:par>
                          <p:cTn id="59" fill="hold">
                            <p:stCondLst>
                              <p:cond delay="4360"/>
                            </p:stCondLst>
                            <p:childTnLst>
                              <p:par>
                                <p:cTn id="60" presetID="1" presetClass="exit" presetSubtype="0" fill="hold" nodeType="afterEffect">
                                  <p:stCondLst>
                                    <p:cond delay="120"/>
                                  </p:stCondLst>
                                  <p:childTnLst>
                                    <p:set>
                                      <p:cBhvr>
                                        <p:cTn id="61" dur="1" fill="hold">
                                          <p:stCondLst>
                                            <p:cond delay="0"/>
                                          </p:stCondLst>
                                        </p:cTn>
                                        <p:tgtEl>
                                          <p:spTgt spid="113"/>
                                        </p:tgtEl>
                                        <p:attrNameLst>
                                          <p:attrName>style.visibility</p:attrName>
                                        </p:attrNameLst>
                                      </p:cBhvr>
                                      <p:to>
                                        <p:strVal val="hidden"/>
                                      </p:to>
                                    </p:set>
                                  </p:childTnLst>
                                </p:cTn>
                              </p:par>
                              <p:par>
                                <p:cTn id="62" presetID="1" presetClass="entr" presetSubtype="0" fill="hold" nodeType="withEffect">
                                  <p:stCondLst>
                                    <p:cond delay="120"/>
                                  </p:stCondLst>
                                  <p:childTnLst>
                                    <p:set>
                                      <p:cBhvr>
                                        <p:cTn id="63" dur="1" fill="hold">
                                          <p:stCondLst>
                                            <p:cond delay="0"/>
                                          </p:stCondLst>
                                        </p:cTn>
                                        <p:tgtEl>
                                          <p:spTgt spid="116"/>
                                        </p:tgtEl>
                                        <p:attrNameLst>
                                          <p:attrName>style.visibility</p:attrName>
                                        </p:attrNameLst>
                                      </p:cBhvr>
                                      <p:to>
                                        <p:strVal val="visible"/>
                                      </p:to>
                                    </p:set>
                                  </p:childTnLst>
                                </p:cTn>
                              </p:par>
                            </p:childTnLst>
                          </p:cTn>
                        </p:par>
                        <p:par>
                          <p:cTn id="64" fill="hold">
                            <p:stCondLst>
                              <p:cond delay="4480"/>
                            </p:stCondLst>
                            <p:childTnLst>
                              <p:par>
                                <p:cTn id="65" presetID="1" presetClass="exit" presetSubtype="0" fill="hold" nodeType="afterEffect">
                                  <p:stCondLst>
                                    <p:cond delay="120"/>
                                  </p:stCondLst>
                                  <p:childTnLst>
                                    <p:set>
                                      <p:cBhvr>
                                        <p:cTn id="66" dur="1" fill="hold">
                                          <p:stCondLst>
                                            <p:cond delay="0"/>
                                          </p:stCondLst>
                                        </p:cTn>
                                        <p:tgtEl>
                                          <p:spTgt spid="116"/>
                                        </p:tgtEl>
                                        <p:attrNameLst>
                                          <p:attrName>style.visibility</p:attrName>
                                        </p:attrNameLst>
                                      </p:cBhvr>
                                      <p:to>
                                        <p:strVal val="hidden"/>
                                      </p:to>
                                    </p:set>
                                  </p:childTnLst>
                                </p:cTn>
                              </p:par>
                              <p:par>
                                <p:cTn id="67" presetID="1" presetClass="entr" presetSubtype="0" fill="hold" nodeType="withEffect">
                                  <p:stCondLst>
                                    <p:cond delay="80"/>
                                  </p:stCondLst>
                                  <p:childTnLst>
                                    <p:set>
                                      <p:cBhvr>
                                        <p:cTn id="68" dur="1" fill="hold">
                                          <p:stCondLst>
                                            <p:cond delay="0"/>
                                          </p:stCondLst>
                                        </p:cTn>
                                        <p:tgtEl>
                                          <p:spTgt spid="119"/>
                                        </p:tgtEl>
                                        <p:attrNameLst>
                                          <p:attrName>style.visibility</p:attrName>
                                        </p:attrNameLst>
                                      </p:cBhvr>
                                      <p:to>
                                        <p:strVal val="visible"/>
                                      </p:to>
                                    </p:set>
                                  </p:childTnLst>
                                </p:cTn>
                              </p:par>
                            </p:childTnLst>
                          </p:cTn>
                        </p:par>
                        <p:par>
                          <p:cTn id="69" fill="hold">
                            <p:stCondLst>
                              <p:cond delay="4600"/>
                            </p:stCondLst>
                            <p:childTnLst>
                              <p:par>
                                <p:cTn id="70" presetID="1" presetClass="exit" presetSubtype="0" fill="hold" nodeType="afterEffect">
                                  <p:stCondLst>
                                    <p:cond delay="120"/>
                                  </p:stCondLst>
                                  <p:childTnLst>
                                    <p:set>
                                      <p:cBhvr>
                                        <p:cTn id="71" dur="1" fill="hold">
                                          <p:stCondLst>
                                            <p:cond delay="0"/>
                                          </p:stCondLst>
                                        </p:cTn>
                                        <p:tgtEl>
                                          <p:spTgt spid="119"/>
                                        </p:tgtEl>
                                        <p:attrNameLst>
                                          <p:attrName>style.visibility</p:attrName>
                                        </p:attrNameLst>
                                      </p:cBhvr>
                                      <p:to>
                                        <p:strVal val="hidden"/>
                                      </p:to>
                                    </p:set>
                                  </p:childTnLst>
                                </p:cTn>
                              </p:par>
                              <p:par>
                                <p:cTn id="72" presetID="1" presetClass="entr" presetSubtype="0" fill="hold" nodeType="withEffect">
                                  <p:stCondLst>
                                    <p:cond delay="120"/>
                                  </p:stCondLst>
                                  <p:childTnLst>
                                    <p:set>
                                      <p:cBhvr>
                                        <p:cTn id="73" dur="1" fill="hold">
                                          <p:stCondLst>
                                            <p:cond delay="0"/>
                                          </p:stCondLst>
                                        </p:cTn>
                                        <p:tgtEl>
                                          <p:spTgt spid="122"/>
                                        </p:tgtEl>
                                        <p:attrNameLst>
                                          <p:attrName>style.visibility</p:attrName>
                                        </p:attrNameLst>
                                      </p:cBhvr>
                                      <p:to>
                                        <p:strVal val="visible"/>
                                      </p:to>
                                    </p:set>
                                  </p:childTnLst>
                                </p:cTn>
                              </p:par>
                            </p:childTnLst>
                          </p:cTn>
                        </p:par>
                        <p:par>
                          <p:cTn id="74" fill="hold">
                            <p:stCondLst>
                              <p:cond delay="4720"/>
                            </p:stCondLst>
                            <p:childTnLst>
                              <p:par>
                                <p:cTn id="75" presetID="1" presetClass="exit" presetSubtype="0" fill="hold" nodeType="afterEffect">
                                  <p:stCondLst>
                                    <p:cond delay="120"/>
                                  </p:stCondLst>
                                  <p:childTnLst>
                                    <p:set>
                                      <p:cBhvr>
                                        <p:cTn id="76" dur="1" fill="hold">
                                          <p:stCondLst>
                                            <p:cond delay="0"/>
                                          </p:stCondLst>
                                        </p:cTn>
                                        <p:tgtEl>
                                          <p:spTgt spid="122"/>
                                        </p:tgtEl>
                                        <p:attrNameLst>
                                          <p:attrName>style.visibility</p:attrName>
                                        </p:attrNameLst>
                                      </p:cBhvr>
                                      <p:to>
                                        <p:strVal val="hidden"/>
                                      </p:to>
                                    </p:set>
                                  </p:childTnLst>
                                </p:cTn>
                              </p:par>
                              <p:par>
                                <p:cTn id="77" presetID="1" presetClass="entr" presetSubtype="0" fill="hold" nodeType="withEffect">
                                  <p:stCondLst>
                                    <p:cond delay="120"/>
                                  </p:stCondLst>
                                  <p:childTnLst>
                                    <p:set>
                                      <p:cBhvr>
                                        <p:cTn id="78" dur="1" fill="hold">
                                          <p:stCondLst>
                                            <p:cond delay="0"/>
                                          </p:stCondLst>
                                        </p:cTn>
                                        <p:tgtEl>
                                          <p:spTgt spid="125"/>
                                        </p:tgtEl>
                                        <p:attrNameLst>
                                          <p:attrName>style.visibility</p:attrName>
                                        </p:attrNameLst>
                                      </p:cBhvr>
                                      <p:to>
                                        <p:strVal val="visible"/>
                                      </p:to>
                                    </p:set>
                                  </p:childTnLst>
                                </p:cTn>
                              </p:par>
                            </p:childTnLst>
                          </p:cTn>
                        </p:par>
                        <p:par>
                          <p:cTn id="79" fill="hold">
                            <p:stCondLst>
                              <p:cond delay="4840"/>
                            </p:stCondLst>
                            <p:childTnLst>
                              <p:par>
                                <p:cTn id="80" presetID="1" presetClass="exit" presetSubtype="0" fill="hold" nodeType="afterEffect">
                                  <p:stCondLst>
                                    <p:cond delay="120"/>
                                  </p:stCondLst>
                                  <p:childTnLst>
                                    <p:set>
                                      <p:cBhvr>
                                        <p:cTn id="81" dur="1" fill="hold">
                                          <p:stCondLst>
                                            <p:cond delay="0"/>
                                          </p:stCondLst>
                                        </p:cTn>
                                        <p:tgtEl>
                                          <p:spTgt spid="125"/>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28"/>
                                        </p:tgtEl>
                                        <p:attrNameLst>
                                          <p:attrName>style.visibility</p:attrName>
                                        </p:attrNameLst>
                                      </p:cBhvr>
                                      <p:to>
                                        <p:strVal val="visible"/>
                                      </p:to>
                                    </p:set>
                                  </p:childTnLst>
                                </p:cTn>
                              </p:par>
                            </p:childTnLst>
                          </p:cTn>
                        </p:par>
                        <p:par>
                          <p:cTn id="84" fill="hold">
                            <p:stCondLst>
                              <p:cond delay="4960"/>
                            </p:stCondLst>
                            <p:childTnLst>
                              <p:par>
                                <p:cTn id="85" presetID="1" presetClass="exit" presetSubtype="0" fill="hold" nodeType="afterEffect">
                                  <p:stCondLst>
                                    <p:cond delay="120"/>
                                  </p:stCondLst>
                                  <p:childTnLst>
                                    <p:set>
                                      <p:cBhvr>
                                        <p:cTn id="86" dur="1" fill="hold">
                                          <p:stCondLst>
                                            <p:cond delay="0"/>
                                          </p:stCondLst>
                                        </p:cTn>
                                        <p:tgtEl>
                                          <p:spTgt spid="128"/>
                                        </p:tgtEl>
                                        <p:attrNameLst>
                                          <p:attrName>style.visibility</p:attrName>
                                        </p:attrNameLst>
                                      </p:cBhvr>
                                      <p:to>
                                        <p:strVal val="hidden"/>
                                      </p:to>
                                    </p:set>
                                  </p:childTnLst>
                                </p:cTn>
                              </p:par>
                              <p:par>
                                <p:cTn id="87" presetID="1" presetClass="entr" presetSubtype="0" fill="hold" nodeType="withEffect">
                                  <p:stCondLst>
                                    <p:cond delay="120"/>
                                  </p:stCondLst>
                                  <p:childTnLst>
                                    <p:set>
                                      <p:cBhvr>
                                        <p:cTn id="88" dur="1" fill="hold">
                                          <p:stCondLst>
                                            <p:cond delay="0"/>
                                          </p:stCondLst>
                                        </p:cTn>
                                        <p:tgtEl>
                                          <p:spTgt spid="131"/>
                                        </p:tgtEl>
                                        <p:attrNameLst>
                                          <p:attrName>style.visibility</p:attrName>
                                        </p:attrNameLst>
                                      </p:cBhvr>
                                      <p:to>
                                        <p:strVal val="visible"/>
                                      </p:to>
                                    </p:set>
                                  </p:childTnLst>
                                </p:cTn>
                              </p:par>
                            </p:childTnLst>
                          </p:cTn>
                        </p:par>
                        <p:par>
                          <p:cTn id="89" fill="hold">
                            <p:stCondLst>
                              <p:cond delay="5080"/>
                            </p:stCondLst>
                            <p:childTnLst>
                              <p:par>
                                <p:cTn id="90" presetID="1" presetClass="exit" presetSubtype="0" fill="hold" nodeType="afterEffect">
                                  <p:stCondLst>
                                    <p:cond delay="12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ntr" presetSubtype="0" fill="hold" nodeType="withEffect">
                                  <p:stCondLst>
                                    <p:cond delay="120"/>
                                  </p:stCondLst>
                                  <p:childTnLst>
                                    <p:set>
                                      <p:cBhvr>
                                        <p:cTn id="93" dur="1" fill="hold">
                                          <p:stCondLst>
                                            <p:cond delay="0"/>
                                          </p:stCondLst>
                                        </p:cTn>
                                        <p:tgtEl>
                                          <p:spTgt spid="134"/>
                                        </p:tgtEl>
                                        <p:attrNameLst>
                                          <p:attrName>style.visibility</p:attrName>
                                        </p:attrNameLst>
                                      </p:cBhvr>
                                      <p:to>
                                        <p:strVal val="visible"/>
                                      </p:to>
                                    </p:set>
                                  </p:childTnLst>
                                </p:cTn>
                              </p:par>
                            </p:childTnLst>
                          </p:cTn>
                        </p:par>
                        <p:par>
                          <p:cTn id="94" fill="hold">
                            <p:stCondLst>
                              <p:cond delay="5200"/>
                            </p:stCondLst>
                            <p:childTnLst>
                              <p:par>
                                <p:cTn id="95" presetID="1" presetClass="exit" presetSubtype="0" fill="hold" nodeType="afterEffect">
                                  <p:stCondLst>
                                    <p:cond delay="0"/>
                                  </p:stCondLst>
                                  <p:childTnLst>
                                    <p:set>
                                      <p:cBhvr>
                                        <p:cTn id="96" dur="1" fill="hold">
                                          <p:stCondLst>
                                            <p:cond delay="0"/>
                                          </p:stCondLst>
                                        </p:cTn>
                                        <p:tgtEl>
                                          <p:spTgt spid="13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6"/>
                                        </p:tgtEl>
                                        <p:attrNameLst>
                                          <p:attrName>style.visibility</p:attrName>
                                        </p:attrNameLst>
                                      </p:cBhvr>
                                      <p:to>
                                        <p:strVal val="visible"/>
                                      </p:to>
                                    </p:set>
                                  </p:childTnLst>
                                </p:cTn>
                              </p:par>
                            </p:childTnLst>
                          </p:cTn>
                        </p:par>
                        <p:par>
                          <p:cTn id="103" fill="hold">
                            <p:stCondLst>
                              <p:cond delay="5200"/>
                            </p:stCondLst>
                            <p:childTnLst>
                              <p:par>
                                <p:cTn id="104" presetID="1" presetClass="exit" presetSubtype="0" fill="hold" nodeType="afterEffect">
                                  <p:stCondLst>
                                    <p:cond delay="120"/>
                                  </p:stCondLst>
                                  <p:childTnLst>
                                    <p:set>
                                      <p:cBhvr>
                                        <p:cTn id="105" dur="1" fill="hold">
                                          <p:stCondLst>
                                            <p:cond delay="0"/>
                                          </p:stCondLst>
                                        </p:cTn>
                                        <p:tgtEl>
                                          <p:spTgt spid="143"/>
                                        </p:tgtEl>
                                        <p:attrNameLst>
                                          <p:attrName>style.visibility</p:attrName>
                                        </p:attrNameLst>
                                      </p:cBhvr>
                                      <p:to>
                                        <p:strVal val="hidden"/>
                                      </p:to>
                                    </p:set>
                                  </p:childTnLst>
                                </p:cTn>
                              </p:par>
                              <p:par>
                                <p:cTn id="106" presetID="1" presetClass="exit" presetSubtype="0" fill="hold" nodeType="withEffect">
                                  <p:stCondLst>
                                    <p:cond delay="120"/>
                                  </p:stCondLst>
                                  <p:childTnLst>
                                    <p:set>
                                      <p:cBhvr>
                                        <p:cTn id="107" dur="1" fill="hold">
                                          <p:stCondLst>
                                            <p:cond delay="0"/>
                                          </p:stCondLst>
                                        </p:cTn>
                                        <p:tgtEl>
                                          <p:spTgt spid="146"/>
                                        </p:tgtEl>
                                        <p:attrNameLst>
                                          <p:attrName>style.visibility</p:attrName>
                                        </p:attrNameLst>
                                      </p:cBhvr>
                                      <p:to>
                                        <p:strVal val="hidden"/>
                                      </p:to>
                                    </p:set>
                                  </p:childTnLst>
                                </p:cTn>
                              </p:par>
                              <p:par>
                                <p:cTn id="108" presetID="1" presetClass="entr" presetSubtype="0" fill="hold" nodeType="withEffect">
                                  <p:stCondLst>
                                    <p:cond delay="120"/>
                                  </p:stCondLst>
                                  <p:childTnLst>
                                    <p:set>
                                      <p:cBhvr>
                                        <p:cTn id="109" dur="1" fill="hold">
                                          <p:stCondLst>
                                            <p:cond delay="0"/>
                                          </p:stCondLst>
                                        </p:cTn>
                                        <p:tgtEl>
                                          <p:spTgt spid="152"/>
                                        </p:tgtEl>
                                        <p:attrNameLst>
                                          <p:attrName>style.visibility</p:attrName>
                                        </p:attrNameLst>
                                      </p:cBhvr>
                                      <p:to>
                                        <p:strVal val="visible"/>
                                      </p:to>
                                    </p:set>
                                  </p:childTnLst>
                                </p:cTn>
                              </p:par>
                              <p:par>
                                <p:cTn id="110" presetID="1" presetClass="entr" presetSubtype="0" fill="hold" nodeType="withEffect">
                                  <p:stCondLst>
                                    <p:cond delay="120"/>
                                  </p:stCondLst>
                                  <p:childTnLst>
                                    <p:set>
                                      <p:cBhvr>
                                        <p:cTn id="111" dur="1" fill="hold">
                                          <p:stCondLst>
                                            <p:cond delay="0"/>
                                          </p:stCondLst>
                                        </p:cTn>
                                        <p:tgtEl>
                                          <p:spTgt spid="155"/>
                                        </p:tgtEl>
                                        <p:attrNameLst>
                                          <p:attrName>style.visibility</p:attrName>
                                        </p:attrNameLst>
                                      </p:cBhvr>
                                      <p:to>
                                        <p:strVal val="visible"/>
                                      </p:to>
                                    </p:set>
                                  </p:childTnLst>
                                </p:cTn>
                              </p:par>
                            </p:childTnLst>
                          </p:cTn>
                        </p:par>
                        <p:par>
                          <p:cTn id="112" fill="hold">
                            <p:stCondLst>
                              <p:cond delay="5320"/>
                            </p:stCondLst>
                            <p:childTnLst>
                              <p:par>
                                <p:cTn id="113" presetID="1" presetClass="exit" presetSubtype="0" fill="hold" nodeType="afterEffect">
                                  <p:stCondLst>
                                    <p:cond delay="120"/>
                                  </p:stCondLst>
                                  <p:childTnLst>
                                    <p:set>
                                      <p:cBhvr>
                                        <p:cTn id="114" dur="1" fill="hold">
                                          <p:stCondLst>
                                            <p:cond delay="0"/>
                                          </p:stCondLst>
                                        </p:cTn>
                                        <p:tgtEl>
                                          <p:spTgt spid="152"/>
                                        </p:tgtEl>
                                        <p:attrNameLst>
                                          <p:attrName>style.visibility</p:attrName>
                                        </p:attrNameLst>
                                      </p:cBhvr>
                                      <p:to>
                                        <p:strVal val="hidden"/>
                                      </p:to>
                                    </p:set>
                                  </p:childTnLst>
                                </p:cTn>
                              </p:par>
                              <p:par>
                                <p:cTn id="115" presetID="1" presetClass="exit" presetSubtype="0" fill="hold" nodeType="withEffect">
                                  <p:stCondLst>
                                    <p:cond delay="120"/>
                                  </p:stCondLst>
                                  <p:childTnLst>
                                    <p:set>
                                      <p:cBhvr>
                                        <p:cTn id="116" dur="1" fill="hold">
                                          <p:stCondLst>
                                            <p:cond delay="0"/>
                                          </p:stCondLst>
                                        </p:cTn>
                                        <p:tgtEl>
                                          <p:spTgt spid="155"/>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120"/>
                                  </p:stCondLst>
                                  <p:childTnLst>
                                    <p:set>
                                      <p:cBhvr>
                                        <p:cTn id="120" dur="1" fill="hold">
                                          <p:stCondLst>
                                            <p:cond delay="0"/>
                                          </p:stCondLst>
                                        </p:cTn>
                                        <p:tgtEl>
                                          <p:spTgt spid="161"/>
                                        </p:tgtEl>
                                        <p:attrNameLst>
                                          <p:attrName>style.visibility</p:attrName>
                                        </p:attrNameLst>
                                      </p:cBhvr>
                                      <p:to>
                                        <p:strVal val="visible"/>
                                      </p:to>
                                    </p:set>
                                  </p:childTnLst>
                                </p:cTn>
                              </p:par>
                            </p:childTnLst>
                          </p:cTn>
                        </p:par>
                        <p:par>
                          <p:cTn id="121" fill="hold">
                            <p:stCondLst>
                              <p:cond delay="5440"/>
                            </p:stCondLst>
                            <p:childTnLst>
                              <p:par>
                                <p:cTn id="122" presetID="1" presetClass="exit" presetSubtype="0" fill="hold" nodeType="afterEffect">
                                  <p:stCondLst>
                                    <p:cond delay="120"/>
                                  </p:stCondLst>
                                  <p:childTnLst>
                                    <p:set>
                                      <p:cBhvr>
                                        <p:cTn id="123" dur="1" fill="hold">
                                          <p:stCondLst>
                                            <p:cond delay="0"/>
                                          </p:stCondLst>
                                        </p:cTn>
                                        <p:tgtEl>
                                          <p:spTgt spid="158"/>
                                        </p:tgtEl>
                                        <p:attrNameLst>
                                          <p:attrName>style.visibility</p:attrName>
                                        </p:attrNameLst>
                                      </p:cBhvr>
                                      <p:to>
                                        <p:strVal val="hidden"/>
                                      </p:to>
                                    </p:set>
                                  </p:childTnLst>
                                </p:cTn>
                              </p:par>
                              <p:par>
                                <p:cTn id="124" presetID="1" presetClass="exit" presetSubtype="0" fill="hold" nodeType="withEffect">
                                  <p:stCondLst>
                                    <p:cond delay="120"/>
                                  </p:stCondLst>
                                  <p:childTnLst>
                                    <p:set>
                                      <p:cBhvr>
                                        <p:cTn id="125" dur="1" fill="hold">
                                          <p:stCondLst>
                                            <p:cond delay="0"/>
                                          </p:stCondLst>
                                        </p:cTn>
                                        <p:tgtEl>
                                          <p:spTgt spid="161"/>
                                        </p:tgtEl>
                                        <p:attrNameLst>
                                          <p:attrName>style.visibility</p:attrName>
                                        </p:attrNameLst>
                                      </p:cBhvr>
                                      <p:to>
                                        <p:strVal val="hidden"/>
                                      </p:to>
                                    </p:set>
                                  </p:childTnLst>
                                </p:cTn>
                              </p:par>
                              <p:par>
                                <p:cTn id="126" presetID="1" presetClass="entr" presetSubtype="0" fill="hold" nodeType="withEffect">
                                  <p:stCondLst>
                                    <p:cond delay="120"/>
                                  </p:stCondLst>
                                  <p:childTnLst>
                                    <p:set>
                                      <p:cBhvr>
                                        <p:cTn id="127" dur="1" fill="hold">
                                          <p:stCondLst>
                                            <p:cond delay="0"/>
                                          </p:stCondLst>
                                        </p:cTn>
                                        <p:tgtEl>
                                          <p:spTgt spid="164"/>
                                        </p:tgtEl>
                                        <p:attrNameLst>
                                          <p:attrName>style.visibility</p:attrName>
                                        </p:attrNameLst>
                                      </p:cBhvr>
                                      <p:to>
                                        <p:strVal val="visible"/>
                                      </p:to>
                                    </p:set>
                                  </p:childTnLst>
                                </p:cTn>
                              </p:par>
                              <p:par>
                                <p:cTn id="128" presetID="1" presetClass="entr" presetSubtype="0" fill="hold" nodeType="withEffect">
                                  <p:stCondLst>
                                    <p:cond delay="120"/>
                                  </p:stCondLst>
                                  <p:childTnLst>
                                    <p:set>
                                      <p:cBhvr>
                                        <p:cTn id="129" dur="1" fill="hold">
                                          <p:stCondLst>
                                            <p:cond delay="0"/>
                                          </p:stCondLst>
                                        </p:cTn>
                                        <p:tgtEl>
                                          <p:spTgt spid="167"/>
                                        </p:tgtEl>
                                        <p:attrNameLst>
                                          <p:attrName>style.visibility</p:attrName>
                                        </p:attrNameLst>
                                      </p:cBhvr>
                                      <p:to>
                                        <p:strVal val="visible"/>
                                      </p:to>
                                    </p:set>
                                  </p:childTnLst>
                                </p:cTn>
                              </p:par>
                            </p:childTnLst>
                          </p:cTn>
                        </p:par>
                        <p:par>
                          <p:cTn id="130" fill="hold">
                            <p:stCondLst>
                              <p:cond delay="5560"/>
                            </p:stCondLst>
                            <p:childTnLst>
                              <p:par>
                                <p:cTn id="131" presetID="1" presetClass="exit" presetSubtype="0" fill="hold" nodeType="afterEffect">
                                  <p:stCondLst>
                                    <p:cond delay="120"/>
                                  </p:stCondLst>
                                  <p:childTnLst>
                                    <p:set>
                                      <p:cBhvr>
                                        <p:cTn id="132" dur="1" fill="hold">
                                          <p:stCondLst>
                                            <p:cond delay="0"/>
                                          </p:stCondLst>
                                        </p:cTn>
                                        <p:tgtEl>
                                          <p:spTgt spid="164"/>
                                        </p:tgtEl>
                                        <p:attrNameLst>
                                          <p:attrName>style.visibility</p:attrName>
                                        </p:attrNameLst>
                                      </p:cBhvr>
                                      <p:to>
                                        <p:strVal val="hidden"/>
                                      </p:to>
                                    </p:set>
                                  </p:childTnLst>
                                </p:cTn>
                              </p:par>
                              <p:par>
                                <p:cTn id="133" presetID="1" presetClass="exit" presetSubtype="0" fill="hold" nodeType="withEffect">
                                  <p:stCondLst>
                                    <p:cond delay="120"/>
                                  </p:stCondLst>
                                  <p:childTnLst>
                                    <p:set>
                                      <p:cBhvr>
                                        <p:cTn id="134" dur="1" fill="hold">
                                          <p:stCondLst>
                                            <p:cond delay="0"/>
                                          </p:stCondLst>
                                        </p:cTn>
                                        <p:tgtEl>
                                          <p:spTgt spid="167"/>
                                        </p:tgtEl>
                                        <p:attrNameLst>
                                          <p:attrName>style.visibility</p:attrName>
                                        </p:attrNameLst>
                                      </p:cBhvr>
                                      <p:to>
                                        <p:strVal val="hidden"/>
                                      </p:to>
                                    </p:set>
                                  </p:childTnLst>
                                </p:cTn>
                              </p:par>
                              <p:par>
                                <p:cTn id="135" presetID="1" presetClass="entr" presetSubtype="0" fill="hold" nodeType="withEffect">
                                  <p:stCondLst>
                                    <p:cond delay="12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ntr" presetSubtype="0" fill="hold" nodeType="withEffect">
                                  <p:stCondLst>
                                    <p:cond delay="120"/>
                                  </p:stCondLst>
                                  <p:childTnLst>
                                    <p:set>
                                      <p:cBhvr>
                                        <p:cTn id="138" dur="1" fill="hold">
                                          <p:stCondLst>
                                            <p:cond delay="0"/>
                                          </p:stCondLst>
                                        </p:cTn>
                                        <p:tgtEl>
                                          <p:spTgt spid="173"/>
                                        </p:tgtEl>
                                        <p:attrNameLst>
                                          <p:attrName>style.visibility</p:attrName>
                                        </p:attrNameLst>
                                      </p:cBhvr>
                                      <p:to>
                                        <p:strVal val="visible"/>
                                      </p:to>
                                    </p:set>
                                  </p:childTnLst>
                                </p:cTn>
                              </p:par>
                            </p:childTnLst>
                          </p:cTn>
                        </p:par>
                        <p:par>
                          <p:cTn id="139" fill="hold">
                            <p:stCondLst>
                              <p:cond delay="5680"/>
                            </p:stCondLst>
                            <p:childTnLst>
                              <p:par>
                                <p:cTn id="140" presetID="1" presetClass="exit" presetSubtype="0" fill="hold" nodeType="afterEffect">
                                  <p:stCondLst>
                                    <p:cond delay="120"/>
                                  </p:stCondLst>
                                  <p:childTnLst>
                                    <p:set>
                                      <p:cBhvr>
                                        <p:cTn id="141" dur="1" fill="hold">
                                          <p:stCondLst>
                                            <p:cond delay="0"/>
                                          </p:stCondLst>
                                        </p:cTn>
                                        <p:tgtEl>
                                          <p:spTgt spid="170"/>
                                        </p:tgtEl>
                                        <p:attrNameLst>
                                          <p:attrName>style.visibility</p:attrName>
                                        </p:attrNameLst>
                                      </p:cBhvr>
                                      <p:to>
                                        <p:strVal val="hidden"/>
                                      </p:to>
                                    </p:set>
                                  </p:childTnLst>
                                </p:cTn>
                              </p:par>
                              <p:par>
                                <p:cTn id="142" presetID="1" presetClass="exit" presetSubtype="0" fill="hold" nodeType="withEffect">
                                  <p:stCondLst>
                                    <p:cond delay="120"/>
                                  </p:stCondLst>
                                  <p:childTnLst>
                                    <p:set>
                                      <p:cBhvr>
                                        <p:cTn id="143" dur="1" fill="hold">
                                          <p:stCondLst>
                                            <p:cond delay="0"/>
                                          </p:stCondLst>
                                        </p:cTn>
                                        <p:tgtEl>
                                          <p:spTgt spid="173"/>
                                        </p:tgtEl>
                                        <p:attrNameLst>
                                          <p:attrName>style.visibility</p:attrName>
                                        </p:attrNameLst>
                                      </p:cBhvr>
                                      <p:to>
                                        <p:strVal val="hidden"/>
                                      </p:to>
                                    </p:set>
                                  </p:childTnLst>
                                </p:cTn>
                              </p:par>
                              <p:par>
                                <p:cTn id="144" presetID="1" presetClass="entr" presetSubtype="0" fill="hold" nodeType="withEffect">
                                  <p:stCondLst>
                                    <p:cond delay="120"/>
                                  </p:stCondLst>
                                  <p:childTnLst>
                                    <p:set>
                                      <p:cBhvr>
                                        <p:cTn id="145" dur="1" fill="hold">
                                          <p:stCondLst>
                                            <p:cond delay="0"/>
                                          </p:stCondLst>
                                        </p:cTn>
                                        <p:tgtEl>
                                          <p:spTgt spid="176"/>
                                        </p:tgtEl>
                                        <p:attrNameLst>
                                          <p:attrName>style.visibility</p:attrName>
                                        </p:attrNameLst>
                                      </p:cBhvr>
                                      <p:to>
                                        <p:strVal val="visible"/>
                                      </p:to>
                                    </p:set>
                                  </p:childTnLst>
                                </p:cTn>
                              </p:par>
                              <p:par>
                                <p:cTn id="146" presetID="1" presetClass="entr" presetSubtype="0" fill="hold" nodeType="withEffect">
                                  <p:stCondLst>
                                    <p:cond delay="120"/>
                                  </p:stCondLst>
                                  <p:childTnLst>
                                    <p:set>
                                      <p:cBhvr>
                                        <p:cTn id="147" dur="1" fill="hold">
                                          <p:stCondLst>
                                            <p:cond delay="0"/>
                                          </p:stCondLst>
                                        </p:cTn>
                                        <p:tgtEl>
                                          <p:spTgt spid="179"/>
                                        </p:tgtEl>
                                        <p:attrNameLst>
                                          <p:attrName>style.visibility</p:attrName>
                                        </p:attrNameLst>
                                      </p:cBhvr>
                                      <p:to>
                                        <p:strVal val="visible"/>
                                      </p:to>
                                    </p:set>
                                  </p:childTnLst>
                                </p:cTn>
                              </p:par>
                            </p:childTnLst>
                          </p:cTn>
                        </p:par>
                        <p:par>
                          <p:cTn id="148" fill="hold">
                            <p:stCondLst>
                              <p:cond delay="5800"/>
                            </p:stCondLst>
                            <p:childTnLst>
                              <p:par>
                                <p:cTn id="149" presetID="1" presetClass="exit" presetSubtype="0" fill="hold" nodeType="afterEffect">
                                  <p:stCondLst>
                                    <p:cond delay="120"/>
                                  </p:stCondLst>
                                  <p:childTnLst>
                                    <p:set>
                                      <p:cBhvr>
                                        <p:cTn id="150" dur="1" fill="hold">
                                          <p:stCondLst>
                                            <p:cond delay="0"/>
                                          </p:stCondLst>
                                        </p:cTn>
                                        <p:tgtEl>
                                          <p:spTgt spid="176"/>
                                        </p:tgtEl>
                                        <p:attrNameLst>
                                          <p:attrName>style.visibility</p:attrName>
                                        </p:attrNameLst>
                                      </p:cBhvr>
                                      <p:to>
                                        <p:strVal val="hidden"/>
                                      </p:to>
                                    </p:set>
                                  </p:childTnLst>
                                </p:cTn>
                              </p:par>
                              <p:par>
                                <p:cTn id="151" presetID="1" presetClass="exit" presetSubtype="0" fill="hold" nodeType="withEffect">
                                  <p:stCondLst>
                                    <p:cond delay="120"/>
                                  </p:stCondLst>
                                  <p:childTnLst>
                                    <p:set>
                                      <p:cBhvr>
                                        <p:cTn id="152" dur="1" fill="hold">
                                          <p:stCondLst>
                                            <p:cond delay="0"/>
                                          </p:stCondLst>
                                        </p:cTn>
                                        <p:tgtEl>
                                          <p:spTgt spid="179"/>
                                        </p:tgtEl>
                                        <p:attrNameLst>
                                          <p:attrName>style.visibility</p:attrName>
                                        </p:attrNameLst>
                                      </p:cBhvr>
                                      <p:to>
                                        <p:strVal val="hidden"/>
                                      </p:to>
                                    </p:set>
                                  </p:childTnLst>
                                </p:cTn>
                              </p:par>
                              <p:par>
                                <p:cTn id="153" presetID="1" presetClass="entr" presetSubtype="0" fill="hold" nodeType="withEffect">
                                  <p:stCondLst>
                                    <p:cond delay="120"/>
                                  </p:stCondLst>
                                  <p:childTnLst>
                                    <p:set>
                                      <p:cBhvr>
                                        <p:cTn id="154" dur="1" fill="hold">
                                          <p:stCondLst>
                                            <p:cond delay="0"/>
                                          </p:stCondLst>
                                        </p:cTn>
                                        <p:tgtEl>
                                          <p:spTgt spid="182"/>
                                        </p:tgtEl>
                                        <p:attrNameLst>
                                          <p:attrName>style.visibility</p:attrName>
                                        </p:attrNameLst>
                                      </p:cBhvr>
                                      <p:to>
                                        <p:strVal val="visible"/>
                                      </p:to>
                                    </p:set>
                                  </p:childTnLst>
                                </p:cTn>
                              </p:par>
                              <p:par>
                                <p:cTn id="155" presetID="1" presetClass="entr" presetSubtype="0" fill="hold" nodeType="withEffect">
                                  <p:stCondLst>
                                    <p:cond delay="120"/>
                                  </p:stCondLst>
                                  <p:childTnLst>
                                    <p:set>
                                      <p:cBhvr>
                                        <p:cTn id="156" dur="1" fill="hold">
                                          <p:stCondLst>
                                            <p:cond delay="0"/>
                                          </p:stCondLst>
                                        </p:cTn>
                                        <p:tgtEl>
                                          <p:spTgt spid="185"/>
                                        </p:tgtEl>
                                        <p:attrNameLst>
                                          <p:attrName>style.visibility</p:attrName>
                                        </p:attrNameLst>
                                      </p:cBhvr>
                                      <p:to>
                                        <p:strVal val="visible"/>
                                      </p:to>
                                    </p:set>
                                  </p:childTnLst>
                                </p:cTn>
                              </p:par>
                            </p:childTnLst>
                          </p:cTn>
                        </p:par>
                        <p:par>
                          <p:cTn id="157" fill="hold">
                            <p:stCondLst>
                              <p:cond delay="5920"/>
                            </p:stCondLst>
                            <p:childTnLst>
                              <p:par>
                                <p:cTn id="158" presetID="1" presetClass="exit" presetSubtype="0" fill="hold" nodeType="afterEffect">
                                  <p:stCondLst>
                                    <p:cond delay="120"/>
                                  </p:stCondLst>
                                  <p:childTnLst>
                                    <p:set>
                                      <p:cBhvr>
                                        <p:cTn id="159" dur="1" fill="hold">
                                          <p:stCondLst>
                                            <p:cond delay="0"/>
                                          </p:stCondLst>
                                        </p:cTn>
                                        <p:tgtEl>
                                          <p:spTgt spid="182"/>
                                        </p:tgtEl>
                                        <p:attrNameLst>
                                          <p:attrName>style.visibility</p:attrName>
                                        </p:attrNameLst>
                                      </p:cBhvr>
                                      <p:to>
                                        <p:strVal val="hidden"/>
                                      </p:to>
                                    </p:set>
                                  </p:childTnLst>
                                </p:cTn>
                              </p:par>
                              <p:par>
                                <p:cTn id="160" presetID="1" presetClass="exit" presetSubtype="0" fill="hold" nodeType="withEffect">
                                  <p:stCondLst>
                                    <p:cond delay="120"/>
                                  </p:stCondLst>
                                  <p:childTnLst>
                                    <p:set>
                                      <p:cBhvr>
                                        <p:cTn id="161" dur="1" fill="hold">
                                          <p:stCondLst>
                                            <p:cond delay="0"/>
                                          </p:stCondLst>
                                        </p:cTn>
                                        <p:tgtEl>
                                          <p:spTgt spid="185"/>
                                        </p:tgtEl>
                                        <p:attrNameLst>
                                          <p:attrName>style.visibility</p:attrName>
                                        </p:attrNameLst>
                                      </p:cBhvr>
                                      <p:to>
                                        <p:strVal val="hidden"/>
                                      </p:to>
                                    </p:set>
                                  </p:childTnLst>
                                </p:cTn>
                              </p:par>
                              <p:par>
                                <p:cTn id="162" presetID="1" presetClass="entr" presetSubtype="0" fill="hold" nodeType="withEffect">
                                  <p:stCondLst>
                                    <p:cond delay="120"/>
                                  </p:stCondLst>
                                  <p:childTnLst>
                                    <p:set>
                                      <p:cBhvr>
                                        <p:cTn id="163" dur="1" fill="hold">
                                          <p:stCondLst>
                                            <p:cond delay="0"/>
                                          </p:stCondLst>
                                        </p:cTn>
                                        <p:tgtEl>
                                          <p:spTgt spid="188"/>
                                        </p:tgtEl>
                                        <p:attrNameLst>
                                          <p:attrName>style.visibility</p:attrName>
                                        </p:attrNameLst>
                                      </p:cBhvr>
                                      <p:to>
                                        <p:strVal val="visible"/>
                                      </p:to>
                                    </p:set>
                                  </p:childTnLst>
                                </p:cTn>
                              </p:par>
                              <p:par>
                                <p:cTn id="164" presetID="1" presetClass="entr" presetSubtype="0" fill="hold" nodeType="withEffect">
                                  <p:stCondLst>
                                    <p:cond delay="120"/>
                                  </p:stCondLst>
                                  <p:childTnLst>
                                    <p:set>
                                      <p:cBhvr>
                                        <p:cTn id="165" dur="1" fill="hold">
                                          <p:stCondLst>
                                            <p:cond delay="0"/>
                                          </p:stCondLst>
                                        </p:cTn>
                                        <p:tgtEl>
                                          <p:spTgt spid="191"/>
                                        </p:tgtEl>
                                        <p:attrNameLst>
                                          <p:attrName>style.visibility</p:attrName>
                                        </p:attrNameLst>
                                      </p:cBhvr>
                                      <p:to>
                                        <p:strVal val="visible"/>
                                      </p:to>
                                    </p:set>
                                  </p:childTnLst>
                                </p:cTn>
                              </p:par>
                            </p:childTnLst>
                          </p:cTn>
                        </p:par>
                        <p:par>
                          <p:cTn id="166" fill="hold">
                            <p:stCondLst>
                              <p:cond delay="6040"/>
                            </p:stCondLst>
                            <p:childTnLst>
                              <p:par>
                                <p:cTn id="167" presetID="1" presetClass="exit" presetSubtype="0" fill="hold" nodeType="afterEffect">
                                  <p:stCondLst>
                                    <p:cond delay="120"/>
                                  </p:stCondLst>
                                  <p:childTnLst>
                                    <p:set>
                                      <p:cBhvr>
                                        <p:cTn id="168" dur="1" fill="hold">
                                          <p:stCondLst>
                                            <p:cond delay="0"/>
                                          </p:stCondLst>
                                        </p:cTn>
                                        <p:tgtEl>
                                          <p:spTgt spid="188"/>
                                        </p:tgtEl>
                                        <p:attrNameLst>
                                          <p:attrName>style.visibility</p:attrName>
                                        </p:attrNameLst>
                                      </p:cBhvr>
                                      <p:to>
                                        <p:strVal val="hidden"/>
                                      </p:to>
                                    </p:set>
                                  </p:childTnLst>
                                </p:cTn>
                              </p:par>
                              <p:par>
                                <p:cTn id="169" presetID="1" presetClass="exit" presetSubtype="0" fill="hold" nodeType="withEffect">
                                  <p:stCondLst>
                                    <p:cond delay="120"/>
                                  </p:stCondLst>
                                  <p:childTnLst>
                                    <p:set>
                                      <p:cBhvr>
                                        <p:cTn id="170" dur="1" fill="hold">
                                          <p:stCondLst>
                                            <p:cond delay="0"/>
                                          </p:stCondLst>
                                        </p:cTn>
                                        <p:tgtEl>
                                          <p:spTgt spid="191"/>
                                        </p:tgtEl>
                                        <p:attrNameLst>
                                          <p:attrName>style.visibility</p:attrName>
                                        </p:attrNameLst>
                                      </p:cBhvr>
                                      <p:to>
                                        <p:strVal val="hidden"/>
                                      </p:to>
                                    </p:set>
                                  </p:childTnLst>
                                </p:cTn>
                              </p:par>
                              <p:par>
                                <p:cTn id="171" presetID="1" presetClass="entr" presetSubtype="0" fill="hold" nodeType="withEffect">
                                  <p:stCondLst>
                                    <p:cond delay="120"/>
                                  </p:stCondLst>
                                  <p:childTnLst>
                                    <p:set>
                                      <p:cBhvr>
                                        <p:cTn id="172" dur="1" fill="hold">
                                          <p:stCondLst>
                                            <p:cond delay="0"/>
                                          </p:stCondLst>
                                        </p:cTn>
                                        <p:tgtEl>
                                          <p:spTgt spid="194"/>
                                        </p:tgtEl>
                                        <p:attrNameLst>
                                          <p:attrName>style.visibility</p:attrName>
                                        </p:attrNameLst>
                                      </p:cBhvr>
                                      <p:to>
                                        <p:strVal val="visible"/>
                                      </p:to>
                                    </p:set>
                                  </p:childTnLst>
                                </p:cTn>
                              </p:par>
                              <p:par>
                                <p:cTn id="173" presetID="1" presetClass="entr" presetSubtype="0" fill="hold" nodeType="withEffect">
                                  <p:stCondLst>
                                    <p:cond delay="120"/>
                                  </p:stCondLst>
                                  <p:childTnLst>
                                    <p:set>
                                      <p:cBhvr>
                                        <p:cTn id="174" dur="1" fill="hold">
                                          <p:stCondLst>
                                            <p:cond delay="0"/>
                                          </p:stCondLst>
                                        </p:cTn>
                                        <p:tgtEl>
                                          <p:spTgt spid="197"/>
                                        </p:tgtEl>
                                        <p:attrNameLst>
                                          <p:attrName>style.visibility</p:attrName>
                                        </p:attrNameLst>
                                      </p:cBhvr>
                                      <p:to>
                                        <p:strVal val="visible"/>
                                      </p:to>
                                    </p:set>
                                  </p:childTnLst>
                                </p:cTn>
                              </p:par>
                            </p:childTnLst>
                          </p:cTn>
                        </p:par>
                        <p:par>
                          <p:cTn id="175" fill="hold">
                            <p:stCondLst>
                              <p:cond delay="6160"/>
                            </p:stCondLst>
                            <p:childTnLst>
                              <p:par>
                                <p:cTn id="176" presetID="1" presetClass="exit" presetSubtype="0" fill="hold" nodeType="afterEffect">
                                  <p:stCondLst>
                                    <p:cond delay="120"/>
                                  </p:stCondLst>
                                  <p:childTnLst>
                                    <p:set>
                                      <p:cBhvr>
                                        <p:cTn id="177" dur="1" fill="hold">
                                          <p:stCondLst>
                                            <p:cond delay="0"/>
                                          </p:stCondLst>
                                        </p:cTn>
                                        <p:tgtEl>
                                          <p:spTgt spid="194"/>
                                        </p:tgtEl>
                                        <p:attrNameLst>
                                          <p:attrName>style.visibility</p:attrName>
                                        </p:attrNameLst>
                                      </p:cBhvr>
                                      <p:to>
                                        <p:strVal val="hidden"/>
                                      </p:to>
                                    </p:set>
                                  </p:childTnLst>
                                </p:cTn>
                              </p:par>
                              <p:par>
                                <p:cTn id="178" presetID="1" presetClass="exit" presetSubtype="0" fill="hold" nodeType="withEffect">
                                  <p:stCondLst>
                                    <p:cond delay="120"/>
                                  </p:stCondLst>
                                  <p:childTnLst>
                                    <p:set>
                                      <p:cBhvr>
                                        <p:cTn id="179" dur="1" fill="hold">
                                          <p:stCondLst>
                                            <p:cond delay="0"/>
                                          </p:stCondLst>
                                        </p:cTn>
                                        <p:tgtEl>
                                          <p:spTgt spid="197"/>
                                        </p:tgtEl>
                                        <p:attrNameLst>
                                          <p:attrName>style.visibility</p:attrName>
                                        </p:attrNameLst>
                                      </p:cBhvr>
                                      <p:to>
                                        <p:strVal val="hidden"/>
                                      </p:to>
                                    </p:set>
                                  </p:childTnLst>
                                </p:cTn>
                              </p:par>
                              <p:par>
                                <p:cTn id="180" presetID="1" presetClass="entr" presetSubtype="0" fill="hold" nodeType="withEffect">
                                  <p:stCondLst>
                                    <p:cond delay="120"/>
                                  </p:stCondLst>
                                  <p:childTnLst>
                                    <p:set>
                                      <p:cBhvr>
                                        <p:cTn id="181" dur="1" fill="hold">
                                          <p:stCondLst>
                                            <p:cond delay="0"/>
                                          </p:stCondLst>
                                        </p:cTn>
                                        <p:tgtEl>
                                          <p:spTgt spid="200"/>
                                        </p:tgtEl>
                                        <p:attrNameLst>
                                          <p:attrName>style.visibility</p:attrName>
                                        </p:attrNameLst>
                                      </p:cBhvr>
                                      <p:to>
                                        <p:strVal val="visible"/>
                                      </p:to>
                                    </p:set>
                                  </p:childTnLst>
                                </p:cTn>
                              </p:par>
                              <p:par>
                                <p:cTn id="182" presetID="1" presetClass="entr" presetSubtype="0" fill="hold" nodeType="withEffect">
                                  <p:stCondLst>
                                    <p:cond delay="120"/>
                                  </p:stCondLst>
                                  <p:childTnLst>
                                    <p:set>
                                      <p:cBhvr>
                                        <p:cTn id="18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4"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3" y="1196751"/>
            <a:ext cx="6914541"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2" y="1196751"/>
            <a:ext cx="6914542"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239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5" y="1196751"/>
            <a:ext cx="6942312" cy="4414907"/>
          </a:xfrm>
          <a:prstGeom prst="rect">
            <a:avLst/>
          </a:prstGeom>
        </p:spPr>
      </p:pic>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3" y="1196751"/>
            <a:ext cx="6914541"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2603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6" y="1196751"/>
            <a:ext cx="6913757"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5" y="1196751"/>
            <a:ext cx="6942312"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06930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7B38BC0-1DB6-2F4D-8E30-4554878102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175" y="1195200"/>
            <a:ext cx="6912979" cy="4414907"/>
          </a:xfrm>
          <a:prstGeom prst="rect">
            <a:avLst/>
          </a:prstGeom>
        </p:spPr>
      </p:pic>
      <p:pic>
        <p:nvPicPr>
          <p:cNvPr id="17" name="Picture 16">
            <a:extLst>
              <a:ext uri="{FF2B5EF4-FFF2-40B4-BE49-F238E27FC236}">
                <a16:creationId xmlns:a16="http://schemas.microsoft.com/office/drawing/2014/main" id="{69808939-8E53-2741-A791-662EE179B6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6" y="1196751"/>
            <a:ext cx="6913757" cy="4414907"/>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561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050F63FB-BC0C-354D-B012-132ABB22B2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0175" y="1195200"/>
            <a:ext cx="6912979" cy="4414907"/>
          </a:xfrm>
          <a:prstGeom prst="rect">
            <a:avLst/>
          </a:prstGeom>
        </p:spPr>
      </p:pic>
      <p:sp>
        <p:nvSpPr>
          <p:cNvPr id="150" name="For more resources, see www.japansociety.org.uk">
            <a:extLst>
              <a:ext uri="{FF2B5EF4-FFF2-40B4-BE49-F238E27FC236}">
                <a16:creationId xmlns:a16="http://schemas.microsoft.com/office/drawing/2014/main" id="{B11BFB8E-F89E-0C4F-8977-6374E38C091E}"/>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6925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par>
                                <p:cTn id="7" presetID="10" presetClass="exit" presetSubtype="0" fill="hold" nodeType="withEffect">
                                  <p:stCondLst>
                                    <p:cond delay="0"/>
                                  </p:stCondLst>
                                  <p:childTnLst>
                                    <p:animEffect transition="out" filter="fade">
                                      <p:cBhvr>
                                        <p:cTn id="8" dur="2000"/>
                                        <p:tgtEl>
                                          <p:spTgt spid="138"/>
                                        </p:tgtEl>
                                      </p:cBhvr>
                                    </p:animEffect>
                                    <p:set>
                                      <p:cBhvr>
                                        <p:cTn id="9" dur="1" fill="hold">
                                          <p:stCondLst>
                                            <p:cond delay="1999"/>
                                          </p:stCondLst>
                                        </p:cTn>
                                        <p:tgtEl>
                                          <p:spTgt spid="138"/>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3000"/>
                                        <p:tgtEl>
                                          <p:spTgt spid="150"/>
                                        </p:tgtEl>
                                      </p:cBhvr>
                                    </p:animEffect>
                                  </p:childTnLst>
                                </p:cTn>
                              </p:par>
                            </p:childTnLst>
                          </p:cTn>
                        </p:par>
                        <p:par>
                          <p:cTn id="14" fill="hold">
                            <p:stCondLst>
                              <p:cond delay="5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6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6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6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6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6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6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6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6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6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7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7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7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7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7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7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7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7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8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8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 more resources, see www.japansociety.org.uk">
            <a:extLst>
              <a:ext uri="{FF2B5EF4-FFF2-40B4-BE49-F238E27FC236}">
                <a16:creationId xmlns:a16="http://schemas.microsoft.com/office/drawing/2014/main" id="{2E3A668A-5BE4-9E43-9260-0B1C2AE4E3B2}"/>
              </a:ext>
            </a:extLst>
          </p:cNvPr>
          <p:cNvSpPr txBox="1">
            <a:spLocks noChangeArrowheads="1"/>
          </p:cNvSpPr>
          <p:nvPr/>
        </p:nvSpPr>
        <p:spPr bwMode="auto">
          <a:xfrm>
            <a:off x="611188" y="3860800"/>
            <a:ext cx="79105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2400" dirty="0">
                <a:latin typeface="Kozuka Gothic Pro R" panose="020B0400000000000000" pitchFamily="34" charset="-128"/>
                <a:ea typeface="Kozuka Gothic Pro R" panose="020B0400000000000000" pitchFamily="34" charset="-128"/>
              </a:rPr>
              <a:t> </a:t>
            </a:r>
            <a:r>
              <a:rPr lang="en-US" altLang="en-US" sz="2400" dirty="0">
                <a:latin typeface="Kozuka Gothic Pro R" panose="020B0400000000000000" pitchFamily="34" charset="-128"/>
                <a:ea typeface="Kozuka Gothic Pro R" panose="020B0400000000000000" pitchFamily="34" charset="-128"/>
                <a:cs typeface="Gill Sans" panose="020B0502020104020203" pitchFamily="34" charset="-79"/>
                <a:sym typeface="Gill Sans" panose="020B0502020104020203" pitchFamily="34" charset="-79"/>
              </a:rPr>
              <a:t>For more resources, </a:t>
            </a:r>
            <a:r>
              <a:rPr lang="en-GB" altLang="en-US" sz="2400" dirty="0">
                <a:latin typeface="Kozuka Gothic Pro R" panose="020B0400000000000000" pitchFamily="34" charset="-128"/>
                <a:ea typeface="Kozuka Gothic Pro R" panose="020B0400000000000000" pitchFamily="34" charset="-128"/>
                <a:cs typeface="Gill Sans" panose="020B0502020104020203" pitchFamily="34" charset="-79"/>
                <a:sym typeface="Gill Sans" panose="020B0502020104020203" pitchFamily="34" charset="-79"/>
              </a:rPr>
              <a:t>visit</a:t>
            </a:r>
            <a:r>
              <a:rPr lang="en-US" altLang="en-US" sz="2400" dirty="0">
                <a:latin typeface="Kozuka Gothic Pro R" panose="020B0400000000000000" pitchFamily="34" charset="-128"/>
                <a:ea typeface="Kozuka Gothic Pro R" panose="020B0400000000000000" pitchFamily="34" charset="-128"/>
                <a:cs typeface="Gill Sans" panose="020B0502020104020203" pitchFamily="34" charset="-79"/>
                <a:sym typeface="Gill Sans" panose="020B0502020104020203" pitchFamily="34" charset="-79"/>
              </a:rPr>
              <a:t> www.japansociety.org.uk</a:t>
            </a:r>
            <a:r>
              <a:rPr lang="en-GB" altLang="en-US" sz="2400" dirty="0">
                <a:latin typeface="Kozuka Gothic Pro R" panose="020B0400000000000000" pitchFamily="34" charset="-128"/>
                <a:ea typeface="Kozuka Gothic Pro R" panose="020B0400000000000000" pitchFamily="34" charset="-128"/>
                <a:cs typeface="Gill Sans" panose="020B0502020104020203" pitchFamily="34" charset="-79"/>
                <a:sym typeface="Gill Sans" panose="020B0502020104020203" pitchFamily="34" charset="-79"/>
              </a:rPr>
              <a:t>.</a:t>
            </a:r>
          </a:p>
          <a:p>
            <a:pPr algn="ctr" eaLnBrk="1" hangingPunct="1"/>
            <a:endParaRPr lang="en-GB" altLang="en-US" sz="2400" dirty="0">
              <a:latin typeface="Kozuka Gothic Pro R" panose="020B0400000000000000" pitchFamily="34" charset="-128"/>
              <a:ea typeface="Kozuka Gothic Pro R" panose="020B0400000000000000" pitchFamily="34" charset="-128"/>
            </a:endParaRPr>
          </a:p>
          <a:p>
            <a:pPr algn="ctr" eaLnBrk="1" hangingPunct="1"/>
            <a:endParaRPr lang="en-GB" altLang="en-US" sz="2400" dirty="0">
              <a:latin typeface="Kozuka Gothic Pro R" panose="020B0400000000000000" pitchFamily="34" charset="-128"/>
              <a:ea typeface="Kozuka Gothic Pro R" panose="020B0400000000000000" pitchFamily="34" charset="-128"/>
            </a:endParaRPr>
          </a:p>
          <a:p>
            <a:pPr algn="ctr" eaLnBrk="1" hangingPunct="1"/>
            <a:endParaRPr lang="en-GB" altLang="en-US" sz="2400" dirty="0">
              <a:latin typeface="Kozuka Gothic Pro R" panose="020B0400000000000000" pitchFamily="34" charset="-128"/>
              <a:ea typeface="Kozuka Gothic Pro R" panose="020B0400000000000000" pitchFamily="34" charset="-128"/>
            </a:endParaRPr>
          </a:p>
          <a:p>
            <a:pPr algn="ctr" eaLnBrk="1" hangingPunct="1"/>
            <a:endParaRPr lang="en-GB" altLang="en-US" dirty="0">
              <a:latin typeface="Kozuka Gothic Pro R" panose="020B0400000000000000" pitchFamily="34" charset="-128"/>
              <a:ea typeface="Kozuka Gothic Pro R" panose="020B0400000000000000" pitchFamily="34" charset="-128"/>
            </a:endParaRPr>
          </a:p>
          <a:p>
            <a:pPr algn="ctr" eaLnBrk="1" hangingPunct="1"/>
            <a:endParaRPr lang="en-GB" altLang="en-US" sz="1600" dirty="0">
              <a:latin typeface="Kozuka Gothic Pro R" panose="020B0400000000000000" pitchFamily="34" charset="-128"/>
              <a:ea typeface="Kozuka Gothic Pro R" panose="020B0400000000000000" pitchFamily="34" charset="-128"/>
            </a:endParaRPr>
          </a:p>
          <a:p>
            <a:pPr algn="ctr"/>
            <a:r>
              <a:rPr lang="en-GB" altLang="en-US" sz="1400" dirty="0">
                <a:latin typeface="Kozuka Gothic Pro R" panose="020B0400000000000000" pitchFamily="34" charset="-128"/>
                <a:ea typeface="Kozuka Gothic Pro R" panose="020B0400000000000000" pitchFamily="34" charset="-128"/>
              </a:rPr>
              <a:t>© The Japan Society with Linde </a:t>
            </a:r>
            <a:r>
              <a:rPr lang="en-GB" altLang="en-US" sz="1400" dirty="0" err="1">
                <a:latin typeface="Kozuka Gothic Pro R" panose="020B0400000000000000" pitchFamily="34" charset="-128"/>
                <a:ea typeface="Kozuka Gothic Pro R" panose="020B0400000000000000" pitchFamily="34" charset="-128"/>
              </a:rPr>
              <a:t>Vergeylen</a:t>
            </a:r>
            <a:r>
              <a:rPr lang="en-GB" altLang="en-US" sz="1400">
                <a:latin typeface="Kozuka Gothic Pro R" panose="020B0400000000000000" pitchFamily="34" charset="-128"/>
                <a:ea typeface="Kozuka Gothic Pro R" panose="020B0400000000000000" pitchFamily="34" charset="-128"/>
              </a:rPr>
              <a:t> (2020) </a:t>
            </a:r>
            <a:endParaRPr lang="en-GB" altLang="en-US" sz="1400" dirty="0">
              <a:latin typeface="Kozuka Gothic Pro R" panose="020B0400000000000000" pitchFamily="34" charset="-128"/>
              <a:ea typeface="Kozuka Gothic Pro R" panose="020B0400000000000000" pitchFamily="34" charset="-128"/>
            </a:endParaRPr>
          </a:p>
          <a:p>
            <a:pPr algn="ctr" eaLnBrk="1" hangingPunct="1"/>
            <a:endParaRPr lang="en-US" altLang="en-US" dirty="0">
              <a:latin typeface="Kozuka Gothic Pro R" panose="020B0400000000000000" pitchFamily="34" charset="-128"/>
              <a:ea typeface="Kozuka Gothic Pro R" panose="020B0400000000000000" pitchFamily="34" charset="-128"/>
              <a:sym typeface="Gill Sans" panose="020B0502020104020203" pitchFamily="34" charset="-79"/>
            </a:endParaRPr>
          </a:p>
        </p:txBody>
      </p:sp>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Tree>
    <p:extLst>
      <p:ext uri="{BB962C8B-B14F-4D97-AF65-F5344CB8AC3E}">
        <p14:creationId xmlns:p14="http://schemas.microsoft.com/office/powerpoint/2010/main" val="246317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3" y="1196751"/>
            <a:ext cx="6914549"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2" y="1196751"/>
            <a:ext cx="6914550"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20688"/>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0275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4" y="1196751"/>
            <a:ext cx="6914548" cy="4414907"/>
          </a:xfrm>
          <a:prstGeom prst="rect">
            <a:avLst/>
          </a:prstGeom>
        </p:spPr>
      </p:pic>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3" y="1196751"/>
            <a:ext cx="6914549"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7896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5" y="1196751"/>
            <a:ext cx="6914547"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4" y="1196751"/>
            <a:ext cx="6914548"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9745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7" y="1196751"/>
            <a:ext cx="6914546" cy="4414907"/>
          </a:xfrm>
          <a:prstGeom prst="rect">
            <a:avLst/>
          </a:prstGeom>
        </p:spPr>
      </p:pic>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5" y="1196751"/>
            <a:ext cx="6914547"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2787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8" y="1196751"/>
            <a:ext cx="6914545"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7" y="1196751"/>
            <a:ext cx="6914546"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1040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9" y="1196751"/>
            <a:ext cx="6914544" cy="4414907"/>
          </a:xfrm>
          <a:prstGeom prst="rect">
            <a:avLst/>
          </a:prstGeom>
        </p:spPr>
      </p:pic>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8" y="1196751"/>
            <a:ext cx="6914545"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2984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0" y="1196751"/>
            <a:ext cx="6914543" cy="4414907"/>
          </a:xfrm>
          <a:prstGeom prst="rect">
            <a:avLst/>
          </a:prstGeom>
        </p:spPr>
      </p:pic>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9" y="1196751"/>
            <a:ext cx="6914544"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1793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2" y="1196751"/>
            <a:ext cx="6914542" cy="4414907"/>
          </a:xfrm>
          <a:prstGeom prst="rect">
            <a:avLst/>
          </a:prstGeom>
        </p:spPr>
      </p:pic>
      <p:pic>
        <p:nvPicPr>
          <p:cNvPr id="21" name="Picture 20">
            <a:extLst>
              <a:ext uri="{FF2B5EF4-FFF2-40B4-BE49-F238E27FC236}">
                <a16:creationId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0" y="1196751"/>
            <a:ext cx="6914543"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8246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3290</TotalTime>
  <Words>1036</Words>
  <Application>Microsoft Office PowerPoint</Application>
  <PresentationFormat>On-screen Show (4:3)</PresentationFormat>
  <Paragraphs>118</Paragraphs>
  <Slides>15</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Kozuka Gothic Pro B</vt:lpstr>
      <vt:lpstr>Kozuka Gothic Pro M</vt:lpstr>
      <vt:lpstr>Kozuka Gothic Pro R</vt:lpstr>
      <vt:lpstr>Arial</vt:lpstr>
      <vt:lpstr>Calibri</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Japan Society, London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The Japan Society</dc:creator>
  <cp:keywords/>
  <dc:description/>
  <cp:lastModifiedBy>User</cp:lastModifiedBy>
  <cp:revision>111</cp:revision>
  <dcterms:created xsi:type="dcterms:W3CDTF">2019-08-20T08:51:28Z</dcterms:created>
  <dcterms:modified xsi:type="dcterms:W3CDTF">2020-07-03T15:48:12Z</dcterms:modified>
  <cp:category/>
</cp:coreProperties>
</file>