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82" r:id="rId3"/>
    <p:sldId id="286" r:id="rId4"/>
    <p:sldId id="283" r:id="rId5"/>
    <p:sldId id="284" r:id="rId6"/>
    <p:sldId id="285" r:id="rId7"/>
    <p:sldId id="287" r:id="rId8"/>
    <p:sldId id="288" r:id="rId9"/>
    <p:sldId id="289" r:id="rId10"/>
    <p:sldId id="290" r:id="rId11"/>
    <p:sldId id="291" r:id="rId12"/>
    <p:sldId id="301" r:id="rId13"/>
    <p:sldId id="302" r:id="rId14"/>
    <p:sldId id="303" r:id="rId15"/>
    <p:sldId id="305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300" r:id="rId24"/>
    <p:sldId id="306" r:id="rId25"/>
    <p:sldId id="307" r:id="rId26"/>
    <p:sldId id="277" r:id="rId27"/>
    <p:sldId id="25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VK1RphJfSaO8LdqG+Czvg==" hashData="mJavSLAW0onruJH1SBqZ0XY+p/A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08080"/>
    <a:srgbClr val="993399"/>
    <a:srgbClr val="0099FF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89605" autoAdjust="0"/>
  </p:normalViewPr>
  <p:slideViewPr>
    <p:cSldViewPr>
      <p:cViewPr>
        <p:scale>
          <a:sx n="80" d="100"/>
          <a:sy n="80" d="100"/>
        </p:scale>
        <p:origin x="-1378" y="-58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reativecommons.org/photos/285e63a9-1023-42b7-8871-6fa5ab8ba4b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 image </a:t>
            </a:r>
            <a:r>
              <a:rPr lang="en-GB" dirty="0" smtClean="0"/>
              <a:t>is</a:t>
            </a:r>
            <a:r>
              <a:rPr lang="en-GB" baseline="0" dirty="0" smtClean="0"/>
              <a:t> </a:t>
            </a:r>
            <a:r>
              <a:rPr lang="en-GB" dirty="0" err="1" smtClean="0"/>
              <a:t>soroban</a:t>
            </a:r>
            <a:r>
              <a:rPr lang="en-GB" dirty="0" smtClean="0"/>
              <a:t> macro:</a:t>
            </a:r>
            <a:r>
              <a:rPr lang="en-GB" baseline="0" dirty="0" smtClean="0"/>
              <a:t>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://search.creativecommons.org/photos/285e63a9-1023-42b7-8871-6fa5ab8ba4ba</a:t>
            </a:r>
            <a:r>
              <a:rPr lang="en-GB" dirty="0"/>
              <a:t> (no changes)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59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46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79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88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6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3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6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83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0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4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36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68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17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87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90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</a:t>
            </a:r>
          </a:p>
          <a:p>
            <a:r>
              <a:rPr lang="en-GB" b="0" dirty="0" smtClean="0"/>
              <a:t>The Japanese</a:t>
            </a:r>
            <a:r>
              <a:rPr lang="en-GB" b="0" baseline="0" dirty="0" smtClean="0"/>
              <a:t> text says “well done”. It is pronounced </a:t>
            </a:r>
            <a:r>
              <a:rPr lang="en-GB" b="0" i="1" baseline="0" dirty="0" err="1" smtClean="0"/>
              <a:t>yoku-dekimashita</a:t>
            </a:r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62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75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8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3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10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49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8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2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2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820C-79D5-4E04-95E4-0C5C2674FEA8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D8B7-C1D7-4743-9470-4BD7F91F588B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479E-654D-4746-B582-36E39430CA9D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7622-BD42-47F9-9CA6-FD693E360096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E555-65CA-4646-9EFA-61B0A07002AF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6EB5-D9DC-43EC-B43F-F99BFB57390C}" type="datetime1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3A44-13BB-4959-BC55-580CB0D98D73}" type="datetime1">
              <a:rPr lang="en-GB" smtClean="0"/>
              <a:t>15/09/2021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953A-87A9-4662-A26A-87700B819D78}" type="datetime1">
              <a:rPr lang="en-GB" smtClean="0"/>
              <a:t>15/09/2021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B6E6-2075-4206-9DB9-C66C1CEE853F}" type="datetime1">
              <a:rPr lang="en-GB" smtClean="0"/>
              <a:t>15/09/2021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F4AD8-CFF9-46C3-903E-9E7C140D6E90}" type="datetime1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0BFC-D795-464A-B662-F2841F9B2316}" type="datetime1">
              <a:rPr lang="en-GB" smtClean="0"/>
              <a:t>15/09/2021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©Author in collaboration with The Japan Society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C668-4A9E-489F-A366-D484D38103FB}" type="datetime1">
              <a:rPr lang="en-GB" smtClean="0"/>
              <a:t>15/09/2021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©Author in collaboration with The Japan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oroban Ma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68782"/>
            <a:ext cx="9143999" cy="679780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i="1" dirty="0" smtClean="0">
                <a:solidFill>
                  <a:schemeClr val="bg1"/>
                </a:solidFill>
              </a:rPr>
              <a:t>Title </a:t>
            </a:r>
            <a:r>
              <a:rPr lang="en-GB" i="1" dirty="0">
                <a:solidFill>
                  <a:schemeClr val="bg1"/>
                </a:solidFill>
              </a:rPr>
              <a:t>image is “</a:t>
            </a:r>
            <a:r>
              <a:rPr lang="en-GB" i="1" dirty="0" err="1">
                <a:solidFill>
                  <a:schemeClr val="bg1"/>
                </a:solidFill>
              </a:rPr>
              <a:t>soroban</a:t>
            </a:r>
            <a:r>
              <a:rPr lang="en-GB" i="1" dirty="0">
                <a:solidFill>
                  <a:schemeClr val="bg1"/>
                </a:solidFill>
              </a:rPr>
              <a:t> macro” © John </a:t>
            </a:r>
            <a:r>
              <a:rPr lang="en-GB" i="1" dirty="0" smtClean="0">
                <a:solidFill>
                  <a:schemeClr val="bg1"/>
                </a:solidFill>
              </a:rPr>
              <a:t>Vela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(no changes)</a:t>
            </a:r>
          </a:p>
          <a:p>
            <a:endParaRPr lang="en-GB" dirty="0"/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5313224"/>
            <a:ext cx="4860032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Let’s practice!</a:t>
            </a: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BA9ECFD-B5C6-D141-9A5E-2A4513B5A885}"/>
              </a:ext>
            </a:extLst>
          </p:cNvPr>
          <p:cNvGrpSpPr/>
          <p:nvPr/>
        </p:nvGrpSpPr>
        <p:grpSpPr>
          <a:xfrm>
            <a:off x="3347864" y="1837521"/>
            <a:ext cx="4680520" cy="3904859"/>
            <a:chOff x="3563888" y="4844291"/>
            <a:chExt cx="2037145" cy="169954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96611AD3-8CA8-BD42-9510-8983A003928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3888" y="4844291"/>
              <a:ext cx="2037145" cy="169954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E067CC9E-D97F-964F-93B2-13048D282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426" y="4955682"/>
              <a:ext cx="370697" cy="20952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0ADD326A-E2A9-504D-974F-82CB49FF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8625" y="4955682"/>
              <a:ext cx="370697" cy="20952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08ACCFE-9F3A-7F4A-BFFC-AF3F0AF4B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2521" y="5100759"/>
              <a:ext cx="370697" cy="20952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DBE8D4C-8EBB-2C49-9774-60305D071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3721" y="4955682"/>
              <a:ext cx="370697" cy="2095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CFE02988-E3F9-1A4D-B767-A58065F88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521" y="6223331"/>
              <a:ext cx="370697" cy="20952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6EF111D2-8792-4046-A05C-C1A31EB74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521" y="6019276"/>
              <a:ext cx="370697" cy="20952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DACC5D87-CDBC-0F4F-8846-85E295D0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521" y="5813889"/>
              <a:ext cx="370697" cy="20952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39A1FE35-5604-BC43-96A7-19FCA7E5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521" y="5421463"/>
              <a:ext cx="370697" cy="20952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19FB2E8E-1E55-FB43-BB9A-38F866CE2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8380" y="6220376"/>
              <a:ext cx="370697" cy="20952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F399DBC-AD85-444A-92EB-AA8089970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8380" y="6016321"/>
              <a:ext cx="370697" cy="20952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7AA91A9A-04E5-0D40-B7E6-10D4892F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8380" y="5810934"/>
              <a:ext cx="370697" cy="20952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10D33224-3292-CA4A-9C63-F9BEB3CC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8380" y="5605821"/>
              <a:ext cx="370697" cy="20952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84212D-6D3B-B444-ACE8-4FA9982FF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6587" y="6220376"/>
              <a:ext cx="370697" cy="20952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53EA5CA7-1D5D-FF4F-AC37-6B888053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6587" y="6016321"/>
              <a:ext cx="370697" cy="20952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B6E342B0-BBE2-6442-AB7B-2A23357DB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6587" y="5810934"/>
              <a:ext cx="370697" cy="20952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55DF2400-7CB5-9548-83D7-B769047D1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6587" y="5605821"/>
              <a:ext cx="370697" cy="20952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C1A82322-BA2C-6749-86DA-6904ABA0D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1" y="6220376"/>
              <a:ext cx="370697" cy="20952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FA4B9626-3EA6-F749-9BE3-A25C3C3B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1" y="6016321"/>
              <a:ext cx="370697" cy="20952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F67CAD30-38EC-7E40-AAE6-ADD610F4E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1" y="5810933"/>
              <a:ext cx="370697" cy="20952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012EAC5D-79CC-9F45-AF46-533535764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1" y="5605821"/>
              <a:ext cx="370697" cy="209524"/>
            </a:xfrm>
            <a:prstGeom prst="rect">
              <a:avLst/>
            </a:prstGeom>
          </p:spPr>
        </p:pic>
      </p:grp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27913"/>
              </p:ext>
            </p:extLst>
          </p:nvPr>
        </p:nvGraphicFramePr>
        <p:xfrm>
          <a:off x="3601949" y="2119939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3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1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4538054" y="4669176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096A4EA-B520-0242-B5C3-35D9E98147F0}"/>
              </a:ext>
            </a:extLst>
          </p:cNvPr>
          <p:cNvSpPr txBox="1"/>
          <p:nvPr/>
        </p:nvSpPr>
        <p:spPr>
          <a:xfrm>
            <a:off x="3385925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risten ITC" panose="03050502040202030202" pitchFamily="66" charset="0"/>
                <a:ea typeface="Kozuka Gothic Pro B" pitchFamily="34" charset="-128"/>
              </a:rPr>
              <a:t>Question 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7E5F98-CF3F-8D4D-B077-B1266389F1D3}"/>
              </a:ext>
            </a:extLst>
          </p:cNvPr>
          <p:cNvGrpSpPr/>
          <p:nvPr/>
        </p:nvGrpSpPr>
        <p:grpSpPr>
          <a:xfrm>
            <a:off x="1547664" y="4633560"/>
            <a:ext cx="936104" cy="811664"/>
            <a:chOff x="1565907" y="3653172"/>
            <a:chExt cx="936104" cy="81166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EC6E2E88-9392-474F-BCDA-945AE3B6217B}"/>
                </a:ext>
              </a:extLst>
            </p:cNvPr>
            <p:cNvSpPr/>
            <p:nvPr/>
          </p:nvSpPr>
          <p:spPr>
            <a:xfrm>
              <a:off x="1565907" y="3672748"/>
              <a:ext cx="93610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ADF8F56-3B34-3F4C-A82C-74FB9E77C8AD}"/>
                </a:ext>
              </a:extLst>
            </p:cNvPr>
            <p:cNvSpPr txBox="1"/>
            <p:nvPr/>
          </p:nvSpPr>
          <p:spPr>
            <a:xfrm>
              <a:off x="1623977" y="3653172"/>
              <a:ext cx="8162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Kozuka Gothic Pro B" pitchFamily="34" charset="-128"/>
                  <a:ea typeface="Kozuka Gothic Pro B" pitchFamily="34" charset="-128"/>
                </a:rPr>
                <a:t>6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6C183D-029F-8A48-A6B6-F133C6443A1D}"/>
              </a:ext>
            </a:extLst>
          </p:cNvPr>
          <p:cNvSpPr/>
          <p:nvPr/>
        </p:nvSpPr>
        <p:spPr>
          <a:xfrm>
            <a:off x="3736843" y="221629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C3CC7D-4111-D743-9B04-EFDF0D578AEB}"/>
              </a:ext>
            </a:extLst>
          </p:cNvPr>
          <p:cNvSpPr/>
          <p:nvPr/>
        </p:nvSpPr>
        <p:spPr>
          <a:xfrm>
            <a:off x="3731922" y="27896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6E6011-E4C5-C24A-B2B3-7FE42E76E48E}"/>
              </a:ext>
            </a:extLst>
          </p:cNvPr>
          <p:cNvSpPr/>
          <p:nvPr/>
        </p:nvSpPr>
        <p:spPr>
          <a:xfrm>
            <a:off x="3731922" y="33698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CC6B0D-A3FC-E640-A126-7EFFA0E55863}"/>
              </a:ext>
            </a:extLst>
          </p:cNvPr>
          <p:cNvSpPr/>
          <p:nvPr/>
        </p:nvSpPr>
        <p:spPr>
          <a:xfrm>
            <a:off x="3731922" y="3938527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C161CF1-495B-5541-AA09-4D56C86D0CA4}"/>
              </a:ext>
            </a:extLst>
          </p:cNvPr>
          <p:cNvSpPr/>
          <p:nvPr/>
        </p:nvSpPr>
        <p:spPr>
          <a:xfrm>
            <a:off x="5737969" y="2271435"/>
            <a:ext cx="936104" cy="1538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7324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709 2.22222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91 -0.0023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158 4.44444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72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D27585-B17E-634B-9937-AAF56CC803B6}"/>
              </a:ext>
            </a:extLst>
          </p:cNvPr>
          <p:cNvSpPr txBox="1"/>
          <p:nvPr/>
        </p:nvSpPr>
        <p:spPr>
          <a:xfrm>
            <a:off x="611559" y="2492896"/>
            <a:ext cx="792088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G</a:t>
            </a:r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et </a:t>
            </a: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your soroban and </a:t>
            </a:r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let’s practice </a:t>
            </a: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the example together!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95EF480-0E5A-654D-9211-6F8C46CC2F77}"/>
              </a:ext>
            </a:extLst>
          </p:cNvPr>
          <p:cNvSpPr txBox="1"/>
          <p:nvPr/>
        </p:nvSpPr>
        <p:spPr>
          <a:xfrm>
            <a:off x="395535" y="2492896"/>
            <a:ext cx="835292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Well done! Next, we will try </a:t>
            </a:r>
          </a:p>
          <a:p>
            <a:pPr algn="ctr"/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2-digit </a:t>
            </a:r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numbers </a:t>
            </a: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in Level 2!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2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xmlns="" id="{A517A633-8589-264E-81AD-825955A2AD16}"/>
              </a:ext>
            </a:extLst>
          </p:cNvPr>
          <p:cNvSpPr/>
          <p:nvPr/>
        </p:nvSpPr>
        <p:spPr>
          <a:xfrm>
            <a:off x="3761654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BF3CF6-73F5-1341-BC8C-D70EB3CCC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1384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6494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2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65072"/>
              </p:ext>
            </p:extLst>
          </p:nvPr>
        </p:nvGraphicFramePr>
        <p:xfrm>
          <a:off x="611559" y="2065467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60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40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76FE4C-FC5B-7C44-8C5A-D8D9B0615F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18" y="1787664"/>
            <a:ext cx="4815654" cy="40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692B97-5549-A64F-A27D-0ED4856E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30" y="2050982"/>
            <a:ext cx="876300" cy="4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6B36B9-CC80-784D-85FC-694365384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70" y="2050982"/>
            <a:ext cx="876300" cy="495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B7B7BA-361F-C242-B136-750B0544B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746" y="2050982"/>
            <a:ext cx="876300" cy="495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6312903-17F0-184B-8BBA-DCAB76E4C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986" y="2050982"/>
            <a:ext cx="876300" cy="495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60F96A-AA3E-904D-A570-BADB48487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5040624"/>
            <a:ext cx="8763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C7B2BE-0A81-404B-97FD-C52EAC26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558253"/>
            <a:ext cx="87630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93F5F4E-FB3C-7546-9DBE-0F834D6B1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072734"/>
            <a:ext cx="876300" cy="495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6FAAF9C-CDC2-1948-8DD5-F750F341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3587863"/>
            <a:ext cx="876300" cy="495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1547664" y="4614704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70D82B-5DEB-2747-80E3-C0EBFCFD7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5040624"/>
            <a:ext cx="876300" cy="49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36D3FC-14F8-DC4B-807A-617C2581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558253"/>
            <a:ext cx="876300" cy="495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037C80-732B-A54A-8745-91A38BC54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072734"/>
            <a:ext cx="876300" cy="49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EDF40D7-70DC-2242-AF26-C09BA472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3587863"/>
            <a:ext cx="876300" cy="495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86762A1-5B22-5B41-AC71-2F63605A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5040624"/>
            <a:ext cx="876300" cy="495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05A4D9B-0187-C745-A60E-BB03D2E9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558253"/>
            <a:ext cx="876300" cy="495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FCC4FE5-5A9A-584E-B339-B89D4C429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072734"/>
            <a:ext cx="876300" cy="495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94AC68C-8553-D84A-8B94-04F6D7B7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3587863"/>
            <a:ext cx="876300" cy="4953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39F711B-9D86-324F-B409-CE0DF6E1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5040624"/>
            <a:ext cx="876300" cy="495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F023E2E-892E-6849-B51C-813AB7F22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558253"/>
            <a:ext cx="876300" cy="495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49FF21F-719A-F04C-BC1E-6D8D0100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072734"/>
            <a:ext cx="876300" cy="495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BBB6BF-F4FD-0844-82E2-1BAB8136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3587863"/>
            <a:ext cx="876300" cy="4953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4BA16A3-F47A-A649-AF4F-2AAEA958BA24}"/>
              </a:ext>
            </a:extLst>
          </p:cNvPr>
          <p:cNvSpPr/>
          <p:nvPr/>
        </p:nvSpPr>
        <p:spPr>
          <a:xfrm>
            <a:off x="737333" y="2150238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xmlns="" id="{5ED5DAA1-3751-CD41-8BD4-8246CE275F9B}"/>
              </a:ext>
            </a:extLst>
          </p:cNvPr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xmlns="" id="{49894807-0342-5547-B58F-AA3A5A3B66C4}"/>
              </a:ext>
            </a:extLst>
          </p:cNvPr>
          <p:cNvSpPr/>
          <p:nvPr/>
        </p:nvSpPr>
        <p:spPr>
          <a:xfrm>
            <a:off x="3761654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633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5138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0017 -0.06389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2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54864"/>
              </p:ext>
            </p:extLst>
          </p:nvPr>
        </p:nvGraphicFramePr>
        <p:xfrm>
          <a:off x="611559" y="2065467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60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40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76FE4C-FC5B-7C44-8C5A-D8D9B0615F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18" y="1787664"/>
            <a:ext cx="4815654" cy="40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692B97-5549-A64F-A27D-0ED4856E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30" y="2050982"/>
            <a:ext cx="876300" cy="4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6B36B9-CC80-784D-85FC-694365384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70" y="2400998"/>
            <a:ext cx="876300" cy="495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B7B7BA-361F-C242-B136-750B0544B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746" y="2050982"/>
            <a:ext cx="876300" cy="495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6312903-17F0-184B-8BBA-DCAB76E4C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986" y="2050982"/>
            <a:ext cx="876300" cy="495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60F96A-AA3E-904D-A570-BADB48487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5040624"/>
            <a:ext cx="8763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C7B2BE-0A81-404B-97FD-C52EAC26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558253"/>
            <a:ext cx="87630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93F5F4E-FB3C-7546-9DBE-0F834D6B1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072734"/>
            <a:ext cx="876300" cy="495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6FAAF9C-CDC2-1948-8DD5-F750F341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3587863"/>
            <a:ext cx="876300" cy="495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1547664" y="4614704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70D82B-5DEB-2747-80E3-C0EBFCFD7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5040624"/>
            <a:ext cx="876300" cy="49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36D3FC-14F8-DC4B-807A-617C2581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558253"/>
            <a:ext cx="876300" cy="495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037C80-732B-A54A-8745-91A38BC54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072734"/>
            <a:ext cx="876300" cy="49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EDF40D7-70DC-2242-AF26-C09BA472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3587863"/>
            <a:ext cx="876300" cy="495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86762A1-5B22-5B41-AC71-2F63605A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5040624"/>
            <a:ext cx="876300" cy="495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05A4D9B-0187-C745-A60E-BB03D2E9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558253"/>
            <a:ext cx="876300" cy="495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FCC4FE5-5A9A-584E-B339-B89D4C429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072734"/>
            <a:ext cx="876300" cy="495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94AC68C-8553-D84A-8B94-04F6D7B7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256" y="3149724"/>
            <a:ext cx="876300" cy="4953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39F711B-9D86-324F-B409-CE0DF6E1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5040624"/>
            <a:ext cx="876300" cy="495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F023E2E-892E-6849-B51C-813AB7F22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558253"/>
            <a:ext cx="876300" cy="495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49FF21F-719A-F04C-BC1E-6D8D0100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072734"/>
            <a:ext cx="876300" cy="495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BBB6BF-F4FD-0844-82E2-1BAB8136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3587863"/>
            <a:ext cx="876300" cy="4953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4BA16A3-F47A-A649-AF4F-2AAEA958BA24}"/>
              </a:ext>
            </a:extLst>
          </p:cNvPr>
          <p:cNvSpPr/>
          <p:nvPr/>
        </p:nvSpPr>
        <p:spPr>
          <a:xfrm>
            <a:off x="737333" y="270892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xmlns="" id="{5ED5DAA1-3751-CD41-8BD4-8246CE275F9B}"/>
              </a:ext>
            </a:extLst>
          </p:cNvPr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xmlns="" id="{49894807-0342-5547-B58F-AA3A5A3B66C4}"/>
              </a:ext>
            </a:extLst>
          </p:cNvPr>
          <p:cNvSpPr/>
          <p:nvPr/>
        </p:nvSpPr>
        <p:spPr>
          <a:xfrm>
            <a:off x="3761654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15 L 4.16667E-6 -0.0636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15 L 4.16667E-6 -0.06365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2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39501"/>
              </p:ext>
            </p:extLst>
          </p:nvPr>
        </p:nvGraphicFramePr>
        <p:xfrm>
          <a:off x="611559" y="2065467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60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40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76FE4C-FC5B-7C44-8C5A-D8D9B0615F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18" y="1787664"/>
            <a:ext cx="4815654" cy="40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692B97-5549-A64F-A27D-0ED4856E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30" y="2050982"/>
            <a:ext cx="876300" cy="4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6B36B9-CC80-784D-85FC-694365384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70" y="2400998"/>
            <a:ext cx="876300" cy="495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B7B7BA-361F-C242-B136-750B0544B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746" y="2050982"/>
            <a:ext cx="876300" cy="495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6312903-17F0-184B-8BBA-DCAB76E4C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986" y="2050982"/>
            <a:ext cx="876300" cy="495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60F96A-AA3E-904D-A570-BADB48487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5040624"/>
            <a:ext cx="8763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C7B2BE-0A81-404B-97FD-C52EAC26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558253"/>
            <a:ext cx="87630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93F5F4E-FB3C-7546-9DBE-0F834D6B1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072734"/>
            <a:ext cx="876300" cy="495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6FAAF9C-CDC2-1948-8DD5-F750F341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3587863"/>
            <a:ext cx="876300" cy="495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1547664" y="4614704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70D82B-5DEB-2747-80E3-C0EBFCFD7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5040624"/>
            <a:ext cx="876300" cy="49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36D3FC-14F8-DC4B-807A-617C2581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558253"/>
            <a:ext cx="876300" cy="495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037C80-732B-A54A-8745-91A38BC54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072734"/>
            <a:ext cx="876300" cy="49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EDF40D7-70DC-2242-AF26-C09BA472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3587863"/>
            <a:ext cx="876300" cy="495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86762A1-5B22-5B41-AC71-2F63605A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5055882"/>
            <a:ext cx="876300" cy="495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05A4D9B-0187-C745-A60E-BB03D2E9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109122"/>
            <a:ext cx="876300" cy="495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FCC4FE5-5A9A-584E-B339-B89D4C429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3628249"/>
            <a:ext cx="876300" cy="495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94AC68C-8553-D84A-8B94-04F6D7B7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256" y="3149724"/>
            <a:ext cx="876300" cy="4953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39F711B-9D86-324F-B409-CE0DF6E1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5040624"/>
            <a:ext cx="876300" cy="495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F023E2E-892E-6849-B51C-813AB7F22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558253"/>
            <a:ext cx="876300" cy="495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49FF21F-719A-F04C-BC1E-6D8D0100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072734"/>
            <a:ext cx="876300" cy="495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BBB6BF-F4FD-0844-82E2-1BAB8136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3587863"/>
            <a:ext cx="876300" cy="4953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4BA16A3-F47A-A649-AF4F-2AAEA958BA24}"/>
              </a:ext>
            </a:extLst>
          </p:cNvPr>
          <p:cNvSpPr/>
          <p:nvPr/>
        </p:nvSpPr>
        <p:spPr>
          <a:xfrm>
            <a:off x="737333" y="32849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xmlns="" id="{5ED5DAA1-3751-CD41-8BD4-8246CE275F9B}"/>
              </a:ext>
            </a:extLst>
          </p:cNvPr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xmlns="" id="{49894807-0342-5547-B58F-AA3A5A3B66C4}"/>
              </a:ext>
            </a:extLst>
          </p:cNvPr>
          <p:cNvSpPr/>
          <p:nvPr/>
        </p:nvSpPr>
        <p:spPr>
          <a:xfrm>
            <a:off x="3761654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0017 -0.06782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2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701924"/>
              </p:ext>
            </p:extLst>
          </p:nvPr>
        </p:nvGraphicFramePr>
        <p:xfrm>
          <a:off x="611559" y="2065467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60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40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76FE4C-FC5B-7C44-8C5A-D8D9B0615F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18" y="1787664"/>
            <a:ext cx="4815654" cy="40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692B97-5549-A64F-A27D-0ED4856E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30" y="2050982"/>
            <a:ext cx="876300" cy="4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6B36B9-CC80-784D-85FC-694365384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70" y="2400998"/>
            <a:ext cx="876300" cy="495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B7B7BA-361F-C242-B136-750B0544B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746" y="2050982"/>
            <a:ext cx="876300" cy="495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6312903-17F0-184B-8BBA-DCAB76E4C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986" y="2050982"/>
            <a:ext cx="876300" cy="495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60F96A-AA3E-904D-A570-BADB48487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5040624"/>
            <a:ext cx="8763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C7B2BE-0A81-404B-97FD-C52EAC26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558253"/>
            <a:ext cx="87630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93F5F4E-FB3C-7546-9DBE-0F834D6B1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072734"/>
            <a:ext cx="876300" cy="495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6FAAF9C-CDC2-1948-8DD5-F750F341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3587863"/>
            <a:ext cx="876300" cy="495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1547664" y="4614704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70D82B-5DEB-2747-80E3-C0EBFCFD7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5040624"/>
            <a:ext cx="876300" cy="49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36D3FC-14F8-DC4B-807A-617C2581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558253"/>
            <a:ext cx="876300" cy="495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037C80-732B-A54A-8745-91A38BC54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072734"/>
            <a:ext cx="876300" cy="49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EDF40D7-70DC-2242-AF26-C09BA472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3587863"/>
            <a:ext cx="876300" cy="495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86762A1-5B22-5B41-AC71-2F63605A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589884"/>
            <a:ext cx="876300" cy="495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05A4D9B-0187-C745-A60E-BB03D2E9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109122"/>
            <a:ext cx="876300" cy="495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FCC4FE5-5A9A-584E-B339-B89D4C429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3628249"/>
            <a:ext cx="876300" cy="495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94AC68C-8553-D84A-8B94-04F6D7B7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256" y="3149724"/>
            <a:ext cx="876300" cy="4953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39F711B-9D86-324F-B409-CE0DF6E1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5040624"/>
            <a:ext cx="876300" cy="495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F023E2E-892E-6849-B51C-813AB7F22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558253"/>
            <a:ext cx="876300" cy="495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49FF21F-719A-F04C-BC1E-6D8D0100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072734"/>
            <a:ext cx="876300" cy="495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BBB6BF-F4FD-0844-82E2-1BAB8136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3587863"/>
            <a:ext cx="876300" cy="4953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4BA16A3-F47A-A649-AF4F-2AAEA958BA24}"/>
              </a:ext>
            </a:extLst>
          </p:cNvPr>
          <p:cNvSpPr/>
          <p:nvPr/>
        </p:nvSpPr>
        <p:spPr>
          <a:xfrm>
            <a:off x="737333" y="3861048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xmlns="" id="{5ED5DAA1-3751-CD41-8BD4-8246CE275F9B}"/>
              </a:ext>
            </a:extLst>
          </p:cNvPr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xmlns="" id="{49894807-0342-5547-B58F-AA3A5A3B66C4}"/>
              </a:ext>
            </a:extLst>
          </p:cNvPr>
          <p:cNvSpPr/>
          <p:nvPr/>
        </p:nvSpPr>
        <p:spPr>
          <a:xfrm>
            <a:off x="3761654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B06E956-F596-B24B-917B-BCC7D6123FBE}"/>
              </a:ext>
            </a:extLst>
          </p:cNvPr>
          <p:cNvSpPr/>
          <p:nvPr/>
        </p:nvSpPr>
        <p:spPr>
          <a:xfrm>
            <a:off x="1565907" y="4595975"/>
            <a:ext cx="936104" cy="79208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CCE1D7A-0D96-6242-B139-4E1E1047944C}"/>
              </a:ext>
            </a:extLst>
          </p:cNvPr>
          <p:cNvSpPr txBox="1"/>
          <p:nvPr/>
        </p:nvSpPr>
        <p:spPr>
          <a:xfrm>
            <a:off x="1560243" y="4618622"/>
            <a:ext cx="923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50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B0EBB01-680C-B548-9347-D600CCA73317}"/>
              </a:ext>
            </a:extLst>
          </p:cNvPr>
          <p:cNvSpPr/>
          <p:nvPr/>
        </p:nvSpPr>
        <p:spPr>
          <a:xfrm>
            <a:off x="4788023" y="2298632"/>
            <a:ext cx="1008113" cy="7145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574 " pathEditMode="relative" ptsTypes="AA">
                                      <p:cBhvr>
                                        <p:cTn id="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574 " pathEditMode="relative" ptsTypes="AA">
                                      <p:cBhvr>
                                        <p:cTn id="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574 " pathEditMode="relative" ptsTypes="AA">
                                      <p:cBhvr>
                                        <p:cTn id="10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574 " pathEditMode="relative" ptsTypes="AA">
                                      <p:cBhvr>
                                        <p:cTn id="12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0" grpId="0" animBg="1"/>
      <p:bldP spid="49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2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95EF480-0E5A-654D-9211-6F8C46CC2F77}"/>
              </a:ext>
            </a:extLst>
          </p:cNvPr>
          <p:cNvSpPr txBox="1"/>
          <p:nvPr/>
        </p:nvSpPr>
        <p:spPr>
          <a:xfrm>
            <a:off x="1061864" y="2636912"/>
            <a:ext cx="7020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Now try to do the next </a:t>
            </a:r>
            <a:b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</a:b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3 questions on your own!</a:t>
            </a: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xmlns="" id="{9F70E81D-19A4-8440-B77D-76ABA1391D65}"/>
              </a:ext>
            </a:extLst>
          </p:cNvPr>
          <p:cNvSpPr/>
          <p:nvPr/>
        </p:nvSpPr>
        <p:spPr>
          <a:xfrm>
            <a:off x="3761654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E61E39-000D-E047-8D4A-B5A375EB4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10967"/>
            <a:ext cx="1511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115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4ABA1D7-19FE-8345-901D-0316CDCAA260}"/>
              </a:ext>
            </a:extLst>
          </p:cNvPr>
          <p:cNvGrpSpPr/>
          <p:nvPr/>
        </p:nvGrpSpPr>
        <p:grpSpPr>
          <a:xfrm>
            <a:off x="3347864" y="1837522"/>
            <a:ext cx="4669583" cy="3895734"/>
            <a:chOff x="3923928" y="1687612"/>
            <a:chExt cx="4669583" cy="389573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D737CF6-EDA8-5848-9C9D-510056CDBB4B}"/>
                </a:ext>
              </a:extLst>
            </p:cNvPr>
            <p:cNvSpPr/>
            <p:nvPr/>
          </p:nvSpPr>
          <p:spPr>
            <a:xfrm>
              <a:off x="6228184" y="2792630"/>
              <a:ext cx="1049585" cy="23046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2BFC9661-B2E3-924F-976C-C29E139FDE32}"/>
                </a:ext>
              </a:extLst>
            </p:cNvPr>
            <p:cNvGrpSpPr/>
            <p:nvPr/>
          </p:nvGrpSpPr>
          <p:grpSpPr>
            <a:xfrm>
              <a:off x="3923928" y="1687612"/>
              <a:ext cx="4669583" cy="3895734"/>
              <a:chOff x="590639" y="4825797"/>
              <a:chExt cx="2037145" cy="169954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2585BE33-5259-3841-B6A9-815642EC13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39" y="4825797"/>
                <a:ext cx="2037145" cy="169954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B711DDEF-6E20-D64C-9F0B-353BD5941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177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9345194C-9EAE-5446-AF04-C31FA6620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376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27BCDC85-E85B-5841-963E-7D4EA227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92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D12F3A18-8601-FF4C-BC41-C24FCF5BF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4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62B1AC37-EA85-3D4D-AF3D-10E0EFD01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20837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6C732DEB-419F-CA46-B26C-D20270F01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004324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F20C7BA9-3F0E-EF47-A434-737C68F4E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604703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5A608D3A-AF17-DE48-B0A2-80A8D5BD5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39959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D064F1F4-BFEE-7443-847A-87E41639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6AE280F9-F8AA-044D-BA09-DE1735A94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xmlns="" id="{57271406-0C95-FD49-9E53-EDD4B8008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79244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CF1A48DE-3573-1247-ACCF-C61B9F13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5873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FE4B8D78-5B54-4E4C-99CC-B4A1E60F3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xmlns="" id="{B5935BBE-3A62-F54B-A51A-5880516C8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6D842613-30BB-6047-B57F-710AC3A2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79244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89AC436D-CF7D-8A44-86DA-ECF802D2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40063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xmlns="" id="{FEC1BED4-C5B2-E849-ADDF-C3371EDE2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1B9F684B-391D-314B-9D14-D4D1B8CC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xmlns="" id="{0DB5BC08-72C9-4A4A-B8B1-A7B9AE79B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79243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xmlns="" id="{520F3A11-3747-3D48-A35A-8B4E63692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587327"/>
                <a:ext cx="370697" cy="209524"/>
              </a:xfrm>
              <a:prstGeom prst="rect">
                <a:avLst/>
              </a:prstGeom>
            </p:spPr>
          </p:pic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C161CF1-495B-5541-AA09-4D56C86D0CA4}"/>
              </a:ext>
            </a:extLst>
          </p:cNvPr>
          <p:cNvSpPr/>
          <p:nvPr/>
        </p:nvSpPr>
        <p:spPr>
          <a:xfrm>
            <a:off x="4671388" y="3024532"/>
            <a:ext cx="946785" cy="700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096A4EA-B520-0242-B5C3-35D9E98147F0}"/>
              </a:ext>
            </a:extLst>
          </p:cNvPr>
          <p:cNvSpPr txBox="1"/>
          <p:nvPr/>
        </p:nvSpPr>
        <p:spPr>
          <a:xfrm>
            <a:off x="3385925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risten ITC" panose="03050502040202030202" pitchFamily="66" charset="0"/>
                <a:ea typeface="Kozuka Gothic Pro B" pitchFamily="34" charset="-128"/>
              </a:rPr>
              <a:t>Question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FDE407A-A45F-DF4E-80F5-C13CA37926E5}"/>
              </a:ext>
            </a:extLst>
          </p:cNvPr>
          <p:cNvSpPr/>
          <p:nvPr/>
        </p:nvSpPr>
        <p:spPr>
          <a:xfrm>
            <a:off x="5709050" y="3024532"/>
            <a:ext cx="965914" cy="1174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24592"/>
              </p:ext>
            </p:extLst>
          </p:nvPr>
        </p:nvGraphicFramePr>
        <p:xfrm>
          <a:off x="3601949" y="2119939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10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33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4538054" y="4669176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6C183D-029F-8A48-A6B6-F133C6443A1D}"/>
              </a:ext>
            </a:extLst>
          </p:cNvPr>
          <p:cNvSpPr/>
          <p:nvPr/>
        </p:nvSpPr>
        <p:spPr>
          <a:xfrm>
            <a:off x="3736843" y="221629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C3CC7D-4111-D743-9B04-EFDF0D578AEB}"/>
              </a:ext>
            </a:extLst>
          </p:cNvPr>
          <p:cNvSpPr/>
          <p:nvPr/>
        </p:nvSpPr>
        <p:spPr>
          <a:xfrm>
            <a:off x="3731922" y="27896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6E6011-E4C5-C24A-B2B3-7FE42E76E48E}"/>
              </a:ext>
            </a:extLst>
          </p:cNvPr>
          <p:cNvSpPr/>
          <p:nvPr/>
        </p:nvSpPr>
        <p:spPr>
          <a:xfrm>
            <a:off x="3731922" y="33698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CC6B0D-A3FC-E640-A126-7EFFA0E55863}"/>
              </a:ext>
            </a:extLst>
          </p:cNvPr>
          <p:cNvSpPr/>
          <p:nvPr/>
        </p:nvSpPr>
        <p:spPr>
          <a:xfrm>
            <a:off x="3731922" y="3938527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2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7E5F98-CF3F-8D4D-B077-B1266389F1D3}"/>
              </a:ext>
            </a:extLst>
          </p:cNvPr>
          <p:cNvGrpSpPr/>
          <p:nvPr/>
        </p:nvGrpSpPr>
        <p:grpSpPr>
          <a:xfrm>
            <a:off x="1547664" y="4633560"/>
            <a:ext cx="936104" cy="811664"/>
            <a:chOff x="1565907" y="3653172"/>
            <a:chExt cx="936104" cy="81166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EC6E2E88-9392-474F-BCDA-945AE3B6217B}"/>
                </a:ext>
              </a:extLst>
            </p:cNvPr>
            <p:cNvSpPr/>
            <p:nvPr/>
          </p:nvSpPr>
          <p:spPr>
            <a:xfrm>
              <a:off x="1565907" y="3672748"/>
              <a:ext cx="93610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ADF8F56-3B34-3F4C-A82C-74FB9E77C8AD}"/>
                </a:ext>
              </a:extLst>
            </p:cNvPr>
            <p:cNvSpPr txBox="1"/>
            <p:nvPr/>
          </p:nvSpPr>
          <p:spPr>
            <a:xfrm>
              <a:off x="1593704" y="3653172"/>
              <a:ext cx="908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Kozuka Gothic Pro B" pitchFamily="34" charset="-128"/>
                  <a:ea typeface="Kozuka Gothic Pro B" pitchFamily="34" charset="-128"/>
                </a:rPr>
                <a:t>12</a:t>
              </a:r>
            </a:p>
          </p:txBody>
        </p:sp>
      </p:grpSp>
      <p:sp>
        <p:nvSpPr>
          <p:cNvPr id="45" name="5-Point Star 44">
            <a:extLst>
              <a:ext uri="{FF2B5EF4-FFF2-40B4-BE49-F238E27FC236}">
                <a16:creationId xmlns:a16="http://schemas.microsoft.com/office/drawing/2014/main" xmlns="" id="{66484C2C-43EF-7341-96C0-70FB4A852C7D}"/>
              </a:ext>
            </a:extLst>
          </p:cNvPr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xmlns="" id="{8982E864-AC71-1C48-B5DA-547E3381C673}"/>
              </a:ext>
            </a:extLst>
          </p:cNvPr>
          <p:cNvSpPr/>
          <p:nvPr/>
        </p:nvSpPr>
        <p:spPr>
          <a:xfrm>
            <a:off x="3761654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217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709 2.22222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91 -0.0023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158 4.44444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2" grpId="0"/>
      <p:bldP spid="47" grpId="0" animBg="1"/>
      <p:bldP spid="41" grpId="0"/>
      <p:bldP spid="41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4ABA1D7-19FE-8345-901D-0316CDCAA260}"/>
              </a:ext>
            </a:extLst>
          </p:cNvPr>
          <p:cNvGrpSpPr/>
          <p:nvPr/>
        </p:nvGrpSpPr>
        <p:grpSpPr>
          <a:xfrm>
            <a:off x="3347864" y="1837522"/>
            <a:ext cx="4669583" cy="3895734"/>
            <a:chOff x="3923928" y="1687612"/>
            <a:chExt cx="4669583" cy="389573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D737CF6-EDA8-5848-9C9D-510056CDBB4B}"/>
                </a:ext>
              </a:extLst>
            </p:cNvPr>
            <p:cNvSpPr/>
            <p:nvPr/>
          </p:nvSpPr>
          <p:spPr>
            <a:xfrm>
              <a:off x="6228184" y="2792630"/>
              <a:ext cx="1049585" cy="23046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2BFC9661-B2E3-924F-976C-C29E139FDE32}"/>
                </a:ext>
              </a:extLst>
            </p:cNvPr>
            <p:cNvGrpSpPr/>
            <p:nvPr/>
          </p:nvGrpSpPr>
          <p:grpSpPr>
            <a:xfrm>
              <a:off x="3923928" y="1687612"/>
              <a:ext cx="4669583" cy="3895734"/>
              <a:chOff x="590639" y="4825797"/>
              <a:chExt cx="2037145" cy="169954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2585BE33-5259-3841-B6A9-815642EC13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39" y="4825797"/>
                <a:ext cx="2037145" cy="169954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B711DDEF-6E20-D64C-9F0B-353BD5941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177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9345194C-9EAE-5446-AF04-C31FA6620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376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27BCDC85-E85B-5841-963E-7D4EA227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92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D12F3A18-8601-FF4C-BC41-C24FCF5BF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4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62B1AC37-EA85-3D4D-AF3D-10E0EFD01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20837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6C732DEB-419F-CA46-B26C-D20270F01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004324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F20C7BA9-3F0E-EF47-A434-737C68F4E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80013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5A608D3A-AF17-DE48-B0A2-80A8D5BD5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595024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D064F1F4-BFEE-7443-847A-87E41639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6AE280F9-F8AA-044D-BA09-DE1735A94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xmlns="" id="{57271406-0C95-FD49-9E53-EDD4B8008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79244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CF1A48DE-3573-1247-ACCF-C61B9F13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5873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FE4B8D78-5B54-4E4C-99CC-B4A1E60F3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xmlns="" id="{B5935BBE-3A62-F54B-A51A-5880516C8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807903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6D842613-30BB-6047-B57F-710AC3A2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60535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89AC436D-CF7D-8A44-86DA-ECF802D2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40063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xmlns="" id="{FEC1BED4-C5B2-E849-ADDF-C3371EDE2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1B9F684B-391D-314B-9D14-D4D1B8CC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xmlns="" id="{0DB5BC08-72C9-4A4A-B8B1-A7B9AE79B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79243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xmlns="" id="{520F3A11-3747-3D48-A35A-8B4E63692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587327"/>
                <a:ext cx="370697" cy="209524"/>
              </a:xfrm>
              <a:prstGeom prst="rect">
                <a:avLst/>
              </a:prstGeom>
            </p:spPr>
          </p:pic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C161CF1-495B-5541-AA09-4D56C86D0CA4}"/>
              </a:ext>
            </a:extLst>
          </p:cNvPr>
          <p:cNvSpPr/>
          <p:nvPr/>
        </p:nvSpPr>
        <p:spPr>
          <a:xfrm>
            <a:off x="4658739" y="3008874"/>
            <a:ext cx="993381" cy="1743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56831"/>
              </p:ext>
            </p:extLst>
          </p:nvPr>
        </p:nvGraphicFramePr>
        <p:xfrm>
          <a:off x="3601949" y="2119939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32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  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4538054" y="4669176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6C183D-029F-8A48-A6B6-F133C6443A1D}"/>
              </a:ext>
            </a:extLst>
          </p:cNvPr>
          <p:cNvSpPr/>
          <p:nvPr/>
        </p:nvSpPr>
        <p:spPr>
          <a:xfrm>
            <a:off x="3736843" y="221629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C3CC7D-4111-D743-9B04-EFDF0D578AEB}"/>
              </a:ext>
            </a:extLst>
          </p:cNvPr>
          <p:cNvSpPr/>
          <p:nvPr/>
        </p:nvSpPr>
        <p:spPr>
          <a:xfrm>
            <a:off x="3731922" y="27896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6E6011-E4C5-C24A-B2B3-7FE42E76E48E}"/>
              </a:ext>
            </a:extLst>
          </p:cNvPr>
          <p:cNvSpPr/>
          <p:nvPr/>
        </p:nvSpPr>
        <p:spPr>
          <a:xfrm>
            <a:off x="3731922" y="33698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CC6B0D-A3FC-E640-A126-7EFFA0E55863}"/>
              </a:ext>
            </a:extLst>
          </p:cNvPr>
          <p:cNvSpPr/>
          <p:nvPr/>
        </p:nvSpPr>
        <p:spPr>
          <a:xfrm>
            <a:off x="3731922" y="3938527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2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096A4EA-B520-0242-B5C3-35D9E98147F0}"/>
              </a:ext>
            </a:extLst>
          </p:cNvPr>
          <p:cNvSpPr txBox="1"/>
          <p:nvPr/>
        </p:nvSpPr>
        <p:spPr>
          <a:xfrm>
            <a:off x="3385925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risten ITC" panose="03050502040202030202" pitchFamily="66" charset="0"/>
                <a:ea typeface="Kozuka Gothic Pro B" pitchFamily="34" charset="-128"/>
              </a:rPr>
              <a:t>Question 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7E5F98-CF3F-8D4D-B077-B1266389F1D3}"/>
              </a:ext>
            </a:extLst>
          </p:cNvPr>
          <p:cNvGrpSpPr/>
          <p:nvPr/>
        </p:nvGrpSpPr>
        <p:grpSpPr>
          <a:xfrm>
            <a:off x="1547664" y="4633560"/>
            <a:ext cx="936104" cy="811664"/>
            <a:chOff x="1565907" y="3653172"/>
            <a:chExt cx="936104" cy="81166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EC6E2E88-9392-474F-BCDA-945AE3B6217B}"/>
                </a:ext>
              </a:extLst>
            </p:cNvPr>
            <p:cNvSpPr/>
            <p:nvPr/>
          </p:nvSpPr>
          <p:spPr>
            <a:xfrm>
              <a:off x="1565907" y="3672748"/>
              <a:ext cx="93610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ADF8F56-3B34-3F4C-A82C-74FB9E77C8AD}"/>
                </a:ext>
              </a:extLst>
            </p:cNvPr>
            <p:cNvSpPr txBox="1"/>
            <p:nvPr/>
          </p:nvSpPr>
          <p:spPr>
            <a:xfrm>
              <a:off x="1593704" y="3653172"/>
              <a:ext cx="908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Kozuka Gothic Pro B" pitchFamily="34" charset="-128"/>
                  <a:ea typeface="Kozuka Gothic Pro B" pitchFamily="34" charset="-128"/>
                </a:rPr>
                <a:t>30</a:t>
              </a:r>
            </a:p>
          </p:txBody>
        </p:sp>
      </p:grpSp>
      <p:sp>
        <p:nvSpPr>
          <p:cNvPr id="45" name="5-Point Star 44">
            <a:extLst>
              <a:ext uri="{FF2B5EF4-FFF2-40B4-BE49-F238E27FC236}">
                <a16:creationId xmlns:a16="http://schemas.microsoft.com/office/drawing/2014/main" xmlns="" id="{66484C2C-43EF-7341-96C0-70FB4A852C7D}"/>
              </a:ext>
            </a:extLst>
          </p:cNvPr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xmlns="" id="{8982E864-AC71-1C48-B5DA-547E3381C673}"/>
              </a:ext>
            </a:extLst>
          </p:cNvPr>
          <p:cNvSpPr/>
          <p:nvPr/>
        </p:nvSpPr>
        <p:spPr>
          <a:xfrm>
            <a:off x="3761654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0379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709 2.22222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91 -0.0023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158 4.44444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/>
      <p:bldP spid="41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4ABA1D7-19FE-8345-901D-0316CDCAA260}"/>
              </a:ext>
            </a:extLst>
          </p:cNvPr>
          <p:cNvGrpSpPr/>
          <p:nvPr/>
        </p:nvGrpSpPr>
        <p:grpSpPr>
          <a:xfrm>
            <a:off x="3347864" y="1837522"/>
            <a:ext cx="4669583" cy="3895734"/>
            <a:chOff x="3923928" y="1687612"/>
            <a:chExt cx="4669583" cy="389573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D737CF6-EDA8-5848-9C9D-510056CDBB4B}"/>
                </a:ext>
              </a:extLst>
            </p:cNvPr>
            <p:cNvSpPr/>
            <p:nvPr/>
          </p:nvSpPr>
          <p:spPr>
            <a:xfrm>
              <a:off x="6228184" y="2792630"/>
              <a:ext cx="1049585" cy="23046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2BFC9661-B2E3-924F-976C-C29E139FDE32}"/>
                </a:ext>
              </a:extLst>
            </p:cNvPr>
            <p:cNvGrpSpPr/>
            <p:nvPr/>
          </p:nvGrpSpPr>
          <p:grpSpPr>
            <a:xfrm>
              <a:off x="3923928" y="1687612"/>
              <a:ext cx="4669583" cy="3895734"/>
              <a:chOff x="590639" y="4825797"/>
              <a:chExt cx="2037145" cy="169954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2585BE33-5259-3841-B6A9-815642EC13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39" y="4825797"/>
                <a:ext cx="2037145" cy="169954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B711DDEF-6E20-D64C-9F0B-353BD5941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177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9345194C-9EAE-5446-AF04-C31FA6620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376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27BCDC85-E85B-5841-963E-7D4EA227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9272" y="508366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D12F3A18-8601-FF4C-BC41-C24FCF5BF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4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62B1AC37-EA85-3D4D-AF3D-10E0EFD01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20837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6C732DEB-419F-CA46-B26C-D20270F01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809935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F20C7BA9-3F0E-EF47-A434-737C68F4E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60574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5A608D3A-AF17-DE48-B0A2-80A8D5BD5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40063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D064F1F4-BFEE-7443-847A-87E41639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6AE280F9-F8AA-044D-BA09-DE1735A94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xmlns="" id="{57271406-0C95-FD49-9E53-EDD4B8008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79244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CF1A48DE-3573-1247-ACCF-C61B9F13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5873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FE4B8D78-5B54-4E4C-99CC-B4A1E60F3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6014354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xmlns="" id="{B5935BBE-3A62-F54B-A51A-5880516C8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807903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6D842613-30BB-6047-B57F-710AC3A2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60535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89AC436D-CF7D-8A44-86DA-ECF802D2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40063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xmlns="" id="{FEC1BED4-C5B2-E849-ADDF-C3371EDE2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1B9F684B-391D-314B-9D14-D4D1B8CC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xmlns="" id="{0DB5BC08-72C9-4A4A-B8B1-A7B9AE79B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79243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xmlns="" id="{520F3A11-3747-3D48-A35A-8B4E63692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587327"/>
                <a:ext cx="370697" cy="209524"/>
              </a:xfrm>
              <a:prstGeom prst="rect">
                <a:avLst/>
              </a:prstGeom>
            </p:spPr>
          </p:pic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C161CF1-495B-5541-AA09-4D56C86D0CA4}"/>
              </a:ext>
            </a:extLst>
          </p:cNvPr>
          <p:cNvSpPr/>
          <p:nvPr/>
        </p:nvSpPr>
        <p:spPr>
          <a:xfrm>
            <a:off x="4658739" y="3051543"/>
            <a:ext cx="975928" cy="2105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F50F5E1-D2B5-7842-AAEB-38F534C1269E}"/>
              </a:ext>
            </a:extLst>
          </p:cNvPr>
          <p:cNvSpPr/>
          <p:nvPr/>
        </p:nvSpPr>
        <p:spPr>
          <a:xfrm>
            <a:off x="5705310" y="2317041"/>
            <a:ext cx="975928" cy="2443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38716"/>
              </p:ext>
            </p:extLst>
          </p:nvPr>
        </p:nvGraphicFramePr>
        <p:xfrm>
          <a:off x="3601949" y="2119939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22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 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35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4538054" y="4669176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6C183D-029F-8A48-A6B6-F133C6443A1D}"/>
              </a:ext>
            </a:extLst>
          </p:cNvPr>
          <p:cNvSpPr/>
          <p:nvPr/>
        </p:nvSpPr>
        <p:spPr>
          <a:xfrm>
            <a:off x="3736843" y="221629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C3CC7D-4111-D743-9B04-EFDF0D578AEB}"/>
              </a:ext>
            </a:extLst>
          </p:cNvPr>
          <p:cNvSpPr/>
          <p:nvPr/>
        </p:nvSpPr>
        <p:spPr>
          <a:xfrm>
            <a:off x="3731922" y="27896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6E6011-E4C5-C24A-B2B3-7FE42E76E48E}"/>
              </a:ext>
            </a:extLst>
          </p:cNvPr>
          <p:cNvSpPr/>
          <p:nvPr/>
        </p:nvSpPr>
        <p:spPr>
          <a:xfrm>
            <a:off x="3731922" y="33698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CC6B0D-A3FC-E640-A126-7EFFA0E55863}"/>
              </a:ext>
            </a:extLst>
          </p:cNvPr>
          <p:cNvSpPr/>
          <p:nvPr/>
        </p:nvSpPr>
        <p:spPr>
          <a:xfrm>
            <a:off x="3731922" y="3938527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2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096A4EA-B520-0242-B5C3-35D9E98147F0}"/>
              </a:ext>
            </a:extLst>
          </p:cNvPr>
          <p:cNvSpPr txBox="1"/>
          <p:nvPr/>
        </p:nvSpPr>
        <p:spPr>
          <a:xfrm>
            <a:off x="3385925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risten ITC" panose="03050502040202030202" pitchFamily="66" charset="0"/>
                <a:ea typeface="Kozuka Gothic Pro B" pitchFamily="34" charset="-128"/>
              </a:rPr>
              <a:t>Question 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7E5F98-CF3F-8D4D-B077-B1266389F1D3}"/>
              </a:ext>
            </a:extLst>
          </p:cNvPr>
          <p:cNvGrpSpPr/>
          <p:nvPr/>
        </p:nvGrpSpPr>
        <p:grpSpPr>
          <a:xfrm>
            <a:off x="1547664" y="4633560"/>
            <a:ext cx="936104" cy="811664"/>
            <a:chOff x="1565907" y="3653172"/>
            <a:chExt cx="936104" cy="81166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EC6E2E88-9392-474F-BCDA-945AE3B6217B}"/>
                </a:ext>
              </a:extLst>
            </p:cNvPr>
            <p:cNvSpPr/>
            <p:nvPr/>
          </p:nvSpPr>
          <p:spPr>
            <a:xfrm>
              <a:off x="1565907" y="3672748"/>
              <a:ext cx="93610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ADF8F56-3B34-3F4C-A82C-74FB9E77C8AD}"/>
                </a:ext>
              </a:extLst>
            </p:cNvPr>
            <p:cNvSpPr txBox="1"/>
            <p:nvPr/>
          </p:nvSpPr>
          <p:spPr>
            <a:xfrm>
              <a:off x="1593704" y="3653172"/>
              <a:ext cx="908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Kozuka Gothic Pro B" pitchFamily="34" charset="-128"/>
                  <a:ea typeface="Kozuka Gothic Pro B" pitchFamily="34" charset="-128"/>
                </a:rPr>
                <a:t>48</a:t>
              </a:r>
            </a:p>
          </p:txBody>
        </p:sp>
      </p:grpSp>
      <p:sp>
        <p:nvSpPr>
          <p:cNvPr id="45" name="5-Point Star 44">
            <a:extLst>
              <a:ext uri="{FF2B5EF4-FFF2-40B4-BE49-F238E27FC236}">
                <a16:creationId xmlns:a16="http://schemas.microsoft.com/office/drawing/2014/main" xmlns="" id="{66484C2C-43EF-7341-96C0-70FB4A852C7D}"/>
              </a:ext>
            </a:extLst>
          </p:cNvPr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xmlns="" id="{8982E864-AC71-1C48-B5DA-547E3381C673}"/>
              </a:ext>
            </a:extLst>
          </p:cNvPr>
          <p:cNvSpPr/>
          <p:nvPr/>
        </p:nvSpPr>
        <p:spPr>
          <a:xfrm>
            <a:off x="3761654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420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709 2.22222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91 -0.0023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158 4.44444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1" grpId="0"/>
      <p:bldP spid="41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1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95EF480-0E5A-654D-9211-6F8C46CC2F77}"/>
              </a:ext>
            </a:extLst>
          </p:cNvPr>
          <p:cNvSpPr txBox="1"/>
          <p:nvPr/>
        </p:nvSpPr>
        <p:spPr>
          <a:xfrm>
            <a:off x="611559" y="253214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G</a:t>
            </a:r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et </a:t>
            </a: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your soroban and </a:t>
            </a:r>
            <a:r>
              <a:rPr lang="en-GB" sz="4000" b="1" dirty="0" smtClean="0">
                <a:latin typeface="Kristen ITC" panose="03050502040202030202" pitchFamily="66" charset="0"/>
                <a:ea typeface="Kozuka Gothic Pro B" pitchFamily="34" charset="-128"/>
              </a:rPr>
              <a:t>let’s practice </a:t>
            </a: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the example together!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3BA1E3-E569-B94E-9B63-53938B5AF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1384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143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3FBF46A-E1FC-6745-BB5A-D0C567458D29}"/>
              </a:ext>
            </a:extLst>
          </p:cNvPr>
          <p:cNvSpPr txBox="1"/>
          <p:nvPr/>
        </p:nvSpPr>
        <p:spPr>
          <a:xfrm>
            <a:off x="688131" y="2687211"/>
            <a:ext cx="7911753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800" b="1" dirty="0">
                <a:latin typeface="Kristen ITC" panose="03050502040202030202" pitchFamily="66" charset="0"/>
                <a:ea typeface="Kozuka Gothic Pro B" pitchFamily="34" charset="-128"/>
              </a:rPr>
              <a:t>Have your soroban ready and try the next questions on your own!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95EF480-0E5A-654D-9211-6F8C46CC2F77}"/>
              </a:ext>
            </a:extLst>
          </p:cNvPr>
          <p:cNvSpPr txBox="1"/>
          <p:nvPr/>
        </p:nvSpPr>
        <p:spPr>
          <a:xfrm>
            <a:off x="539551" y="2564904"/>
            <a:ext cx="820891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Well done! </a:t>
            </a:r>
            <a:b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</a:b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Next, we will try Level 3!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3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11" name="5-Point Star 10">
            <a:extLst>
              <a:ext uri="{FF2B5EF4-FFF2-40B4-BE49-F238E27FC236}">
                <a16:creationId xmlns:a16="http://schemas.microsoft.com/office/drawing/2014/main" xmlns="" id="{D7C12FDC-220C-DF46-832C-6E01F89A2A9A}"/>
              </a:ext>
            </a:extLst>
          </p:cNvPr>
          <p:cNvSpPr/>
          <p:nvPr/>
        </p:nvSpPr>
        <p:spPr>
          <a:xfrm>
            <a:off x="3060842" y="385033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xmlns="" id="{2264C250-576E-9E44-BF3C-6536C95C48D8}"/>
              </a:ext>
            </a:extLst>
          </p:cNvPr>
          <p:cNvSpPr/>
          <p:nvPr/>
        </p:nvSpPr>
        <p:spPr>
          <a:xfrm>
            <a:off x="3847606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xmlns="" id="{0C16F9C2-7AD4-7D47-A773-DF429C899058}"/>
              </a:ext>
            </a:extLst>
          </p:cNvPr>
          <p:cNvSpPr/>
          <p:nvPr/>
        </p:nvSpPr>
        <p:spPr>
          <a:xfrm>
            <a:off x="4644008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85F638-3B56-B640-A577-A4186D5B8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1384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67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4ABA1D7-19FE-8345-901D-0316CDCAA260}"/>
              </a:ext>
            </a:extLst>
          </p:cNvPr>
          <p:cNvGrpSpPr/>
          <p:nvPr/>
        </p:nvGrpSpPr>
        <p:grpSpPr>
          <a:xfrm>
            <a:off x="3347864" y="1837522"/>
            <a:ext cx="4669583" cy="3895734"/>
            <a:chOff x="3923928" y="1687612"/>
            <a:chExt cx="4669583" cy="389573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D737CF6-EDA8-5848-9C9D-510056CDBB4B}"/>
                </a:ext>
              </a:extLst>
            </p:cNvPr>
            <p:cNvSpPr/>
            <p:nvPr/>
          </p:nvSpPr>
          <p:spPr>
            <a:xfrm>
              <a:off x="6228184" y="2792630"/>
              <a:ext cx="1049585" cy="23046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2BFC9661-B2E3-924F-976C-C29E139FDE32}"/>
                </a:ext>
              </a:extLst>
            </p:cNvPr>
            <p:cNvGrpSpPr/>
            <p:nvPr/>
          </p:nvGrpSpPr>
          <p:grpSpPr>
            <a:xfrm>
              <a:off x="3923928" y="1687612"/>
              <a:ext cx="4669583" cy="3895734"/>
              <a:chOff x="590639" y="4825797"/>
              <a:chExt cx="2037145" cy="169954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2585BE33-5259-3841-B6A9-815642EC13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39" y="4825797"/>
                <a:ext cx="2037145" cy="169954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B711DDEF-6E20-D64C-9F0B-353BD5941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177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9345194C-9EAE-5446-AF04-C31FA6620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376" y="508287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27BCDC85-E85B-5841-963E-7D4EA227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9272" y="508366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D12F3A18-8601-FF4C-BC41-C24FCF5BF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4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62B1AC37-EA85-3D4D-AF3D-10E0EFD01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20837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6C732DEB-419F-CA46-B26C-D20270F01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00390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F20C7BA9-3F0E-EF47-A434-737C68F4E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796851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5A608D3A-AF17-DE48-B0A2-80A8D5BD5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40063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D064F1F4-BFEE-7443-847A-87E41639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6AE280F9-F8AA-044D-BA09-DE1735A94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xmlns="" id="{57271406-0C95-FD49-9E53-EDD4B8008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79244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CF1A48DE-3573-1247-ACCF-C61B9F13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5873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FE4B8D78-5B54-4E4C-99CC-B4A1E60F3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6015253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xmlns="" id="{B5935BBE-3A62-F54B-A51A-5880516C8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807903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6D842613-30BB-6047-B57F-710AC3A2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60535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89AC436D-CF7D-8A44-86DA-ECF802D2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40063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xmlns="" id="{FEC1BED4-C5B2-E849-ADDF-C3371EDE2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1B9F684B-391D-314B-9D14-D4D1B8CC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xmlns="" id="{0DB5BC08-72C9-4A4A-B8B1-A7B9AE79B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79243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xmlns="" id="{520F3A11-3747-3D48-A35A-8B4E63692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587327"/>
                <a:ext cx="370697" cy="209524"/>
              </a:xfrm>
              <a:prstGeom prst="rect">
                <a:avLst/>
              </a:prstGeom>
            </p:spPr>
          </p:pic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C161CF1-495B-5541-AA09-4D56C86D0CA4}"/>
              </a:ext>
            </a:extLst>
          </p:cNvPr>
          <p:cNvSpPr/>
          <p:nvPr/>
        </p:nvSpPr>
        <p:spPr>
          <a:xfrm>
            <a:off x="4658739" y="2317041"/>
            <a:ext cx="975928" cy="2840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F50F5E1-D2B5-7842-AAEB-38F534C1269E}"/>
              </a:ext>
            </a:extLst>
          </p:cNvPr>
          <p:cNvSpPr/>
          <p:nvPr/>
        </p:nvSpPr>
        <p:spPr>
          <a:xfrm>
            <a:off x="5705310" y="2317043"/>
            <a:ext cx="975928" cy="1471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81495"/>
              </p:ext>
            </p:extLst>
          </p:nvPr>
        </p:nvGraphicFramePr>
        <p:xfrm>
          <a:off x="3601949" y="2119939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16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52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   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31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4538054" y="4669176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6C183D-029F-8A48-A6B6-F133C6443A1D}"/>
              </a:ext>
            </a:extLst>
          </p:cNvPr>
          <p:cNvSpPr/>
          <p:nvPr/>
        </p:nvSpPr>
        <p:spPr>
          <a:xfrm>
            <a:off x="3736843" y="221629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C3CC7D-4111-D743-9B04-EFDF0D578AEB}"/>
              </a:ext>
            </a:extLst>
          </p:cNvPr>
          <p:cNvSpPr/>
          <p:nvPr/>
        </p:nvSpPr>
        <p:spPr>
          <a:xfrm>
            <a:off x="3731922" y="27896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6E6011-E4C5-C24A-B2B3-7FE42E76E48E}"/>
              </a:ext>
            </a:extLst>
          </p:cNvPr>
          <p:cNvSpPr/>
          <p:nvPr/>
        </p:nvSpPr>
        <p:spPr>
          <a:xfrm>
            <a:off x="3731922" y="33698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CC6B0D-A3FC-E640-A126-7EFFA0E55863}"/>
              </a:ext>
            </a:extLst>
          </p:cNvPr>
          <p:cNvSpPr/>
          <p:nvPr/>
        </p:nvSpPr>
        <p:spPr>
          <a:xfrm>
            <a:off x="3731922" y="3938527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3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096A4EA-B520-0242-B5C3-35D9E98147F0}"/>
              </a:ext>
            </a:extLst>
          </p:cNvPr>
          <p:cNvSpPr txBox="1"/>
          <p:nvPr/>
        </p:nvSpPr>
        <p:spPr>
          <a:xfrm>
            <a:off x="3385925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risten ITC" panose="03050502040202030202" pitchFamily="66" charset="0"/>
                <a:ea typeface="Kozuka Gothic Pro B" pitchFamily="34" charset="-128"/>
              </a:rPr>
              <a:t>Question 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7E5F98-CF3F-8D4D-B077-B1266389F1D3}"/>
              </a:ext>
            </a:extLst>
          </p:cNvPr>
          <p:cNvGrpSpPr/>
          <p:nvPr/>
        </p:nvGrpSpPr>
        <p:grpSpPr>
          <a:xfrm>
            <a:off x="1547664" y="4633560"/>
            <a:ext cx="936104" cy="811664"/>
            <a:chOff x="1565907" y="3653172"/>
            <a:chExt cx="936104" cy="81166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EC6E2E88-9392-474F-BCDA-945AE3B6217B}"/>
                </a:ext>
              </a:extLst>
            </p:cNvPr>
            <p:cNvSpPr/>
            <p:nvPr/>
          </p:nvSpPr>
          <p:spPr>
            <a:xfrm>
              <a:off x="1565907" y="3672748"/>
              <a:ext cx="93610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ADF8F56-3B34-3F4C-A82C-74FB9E77C8AD}"/>
                </a:ext>
              </a:extLst>
            </p:cNvPr>
            <p:cNvSpPr txBox="1"/>
            <p:nvPr/>
          </p:nvSpPr>
          <p:spPr>
            <a:xfrm>
              <a:off x="1593704" y="3653172"/>
              <a:ext cx="908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Kozuka Gothic Pro B" pitchFamily="34" charset="-128"/>
                  <a:ea typeface="Kozuka Gothic Pro B" pitchFamily="34" charset="-128"/>
                </a:rPr>
                <a:t>96</a:t>
              </a:r>
            </a:p>
          </p:txBody>
        </p:sp>
      </p:grpSp>
      <p:sp>
        <p:nvSpPr>
          <p:cNvPr id="47" name="5-Point Star 46">
            <a:extLst>
              <a:ext uri="{FF2B5EF4-FFF2-40B4-BE49-F238E27FC236}">
                <a16:creationId xmlns:a16="http://schemas.microsoft.com/office/drawing/2014/main" xmlns="" id="{24457C08-2D1F-CD40-8BD4-9EB2E1886ECC}"/>
              </a:ext>
            </a:extLst>
          </p:cNvPr>
          <p:cNvSpPr/>
          <p:nvPr/>
        </p:nvSpPr>
        <p:spPr>
          <a:xfrm>
            <a:off x="3060842" y="385033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xmlns="" id="{97DFA4E6-9761-A04A-94AA-E25D9CA8492B}"/>
              </a:ext>
            </a:extLst>
          </p:cNvPr>
          <p:cNvSpPr/>
          <p:nvPr/>
        </p:nvSpPr>
        <p:spPr>
          <a:xfrm>
            <a:off x="3847606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xmlns="" id="{C16F021C-E220-1547-A265-F4539C36366B}"/>
              </a:ext>
            </a:extLst>
          </p:cNvPr>
          <p:cNvSpPr/>
          <p:nvPr/>
        </p:nvSpPr>
        <p:spPr>
          <a:xfrm>
            <a:off x="4644008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86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709 2.22222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91 -0.0023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158 4.44444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1" grpId="0"/>
      <p:bldP spid="41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4ABA1D7-19FE-8345-901D-0316CDCAA260}"/>
              </a:ext>
            </a:extLst>
          </p:cNvPr>
          <p:cNvGrpSpPr/>
          <p:nvPr/>
        </p:nvGrpSpPr>
        <p:grpSpPr>
          <a:xfrm>
            <a:off x="3347864" y="1837522"/>
            <a:ext cx="4669583" cy="3895734"/>
            <a:chOff x="3923928" y="1687612"/>
            <a:chExt cx="4669583" cy="389573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D737CF6-EDA8-5848-9C9D-510056CDBB4B}"/>
                </a:ext>
              </a:extLst>
            </p:cNvPr>
            <p:cNvSpPr/>
            <p:nvPr/>
          </p:nvSpPr>
          <p:spPr>
            <a:xfrm>
              <a:off x="6228184" y="2792630"/>
              <a:ext cx="1049585" cy="23046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2BFC9661-B2E3-924F-976C-C29E139FDE32}"/>
                </a:ext>
              </a:extLst>
            </p:cNvPr>
            <p:cNvGrpSpPr/>
            <p:nvPr/>
          </p:nvGrpSpPr>
          <p:grpSpPr>
            <a:xfrm>
              <a:off x="3923928" y="1687612"/>
              <a:ext cx="4669583" cy="3895734"/>
              <a:chOff x="590639" y="4825797"/>
              <a:chExt cx="2037145" cy="169954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2585BE33-5259-3841-B6A9-815642EC13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39" y="4825797"/>
                <a:ext cx="2037145" cy="169954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B711DDEF-6E20-D64C-9F0B-353BD5941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177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9345194C-9EAE-5446-AF04-C31FA6620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376" y="508718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27BCDC85-E85B-5841-963E-7D4EA227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6624" y="493454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D12F3A18-8601-FF4C-BC41-C24FCF5BF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4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62B1AC37-EA85-3D4D-AF3D-10E0EFD01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20837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6C732DEB-419F-CA46-B26C-D20270F01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0069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F20C7BA9-3F0E-EF47-A434-737C68F4E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60574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5A608D3A-AF17-DE48-B0A2-80A8D5BD5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40063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D064F1F4-BFEE-7443-847A-87E41639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6AE280F9-F8AA-044D-BA09-DE1735A94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xmlns="" id="{57271406-0C95-FD49-9E53-EDD4B8008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79244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CF1A48DE-3573-1247-ACCF-C61B9F13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5873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FE4B8D78-5B54-4E4C-99CC-B4A1E60F3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xmlns="" id="{B5935BBE-3A62-F54B-A51A-5880516C8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6001213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6D842613-30BB-6047-B57F-710AC3A2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60535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89AC436D-CF7D-8A44-86DA-ECF802D2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40063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xmlns="" id="{FEC1BED4-C5B2-E849-ADDF-C3371EDE2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1B9F684B-391D-314B-9D14-D4D1B8CC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xmlns="" id="{0DB5BC08-72C9-4A4A-B8B1-A7B9AE79B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79243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xmlns="" id="{520F3A11-3747-3D48-A35A-8B4E63692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587327"/>
                <a:ext cx="370697" cy="209524"/>
              </a:xfrm>
              <a:prstGeom prst="rect">
                <a:avLst/>
              </a:prstGeom>
            </p:spPr>
          </p:pic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C161CF1-495B-5541-AA09-4D56C86D0CA4}"/>
              </a:ext>
            </a:extLst>
          </p:cNvPr>
          <p:cNvSpPr/>
          <p:nvPr/>
        </p:nvSpPr>
        <p:spPr>
          <a:xfrm>
            <a:off x="4658739" y="2319086"/>
            <a:ext cx="975928" cy="1902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F50F5E1-D2B5-7842-AAEB-38F534C1269E}"/>
              </a:ext>
            </a:extLst>
          </p:cNvPr>
          <p:cNvSpPr/>
          <p:nvPr/>
        </p:nvSpPr>
        <p:spPr>
          <a:xfrm>
            <a:off x="5705310" y="2996952"/>
            <a:ext cx="975928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50385"/>
              </p:ext>
            </p:extLst>
          </p:nvPr>
        </p:nvGraphicFramePr>
        <p:xfrm>
          <a:off x="3601949" y="2119939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92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41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   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4538054" y="4669176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6C183D-029F-8A48-A6B6-F133C6443A1D}"/>
              </a:ext>
            </a:extLst>
          </p:cNvPr>
          <p:cNvSpPr/>
          <p:nvPr/>
        </p:nvSpPr>
        <p:spPr>
          <a:xfrm>
            <a:off x="3736843" y="221629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C3CC7D-4111-D743-9B04-EFDF0D578AEB}"/>
              </a:ext>
            </a:extLst>
          </p:cNvPr>
          <p:cNvSpPr/>
          <p:nvPr/>
        </p:nvSpPr>
        <p:spPr>
          <a:xfrm>
            <a:off x="3731922" y="27896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6E6011-E4C5-C24A-B2B3-7FE42E76E48E}"/>
              </a:ext>
            </a:extLst>
          </p:cNvPr>
          <p:cNvSpPr/>
          <p:nvPr/>
        </p:nvSpPr>
        <p:spPr>
          <a:xfrm>
            <a:off x="3731922" y="33698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CC6B0D-A3FC-E640-A126-7EFFA0E55863}"/>
              </a:ext>
            </a:extLst>
          </p:cNvPr>
          <p:cNvSpPr/>
          <p:nvPr/>
        </p:nvSpPr>
        <p:spPr>
          <a:xfrm>
            <a:off x="3731922" y="3938527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3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096A4EA-B520-0242-B5C3-35D9E98147F0}"/>
              </a:ext>
            </a:extLst>
          </p:cNvPr>
          <p:cNvSpPr txBox="1"/>
          <p:nvPr/>
        </p:nvSpPr>
        <p:spPr>
          <a:xfrm>
            <a:off x="3385925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risten ITC" panose="03050502040202030202" pitchFamily="66" charset="0"/>
                <a:ea typeface="Kozuka Gothic Pro B" pitchFamily="34" charset="-128"/>
              </a:rPr>
              <a:t>Question 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7E5F98-CF3F-8D4D-B077-B1266389F1D3}"/>
              </a:ext>
            </a:extLst>
          </p:cNvPr>
          <p:cNvGrpSpPr/>
          <p:nvPr/>
        </p:nvGrpSpPr>
        <p:grpSpPr>
          <a:xfrm>
            <a:off x="1547664" y="4633560"/>
            <a:ext cx="936104" cy="811664"/>
            <a:chOff x="1565907" y="3653172"/>
            <a:chExt cx="936104" cy="81166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EC6E2E88-9392-474F-BCDA-945AE3B6217B}"/>
                </a:ext>
              </a:extLst>
            </p:cNvPr>
            <p:cNvSpPr/>
            <p:nvPr/>
          </p:nvSpPr>
          <p:spPr>
            <a:xfrm>
              <a:off x="1565907" y="3672748"/>
              <a:ext cx="93610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ADF8F56-3B34-3F4C-A82C-74FB9E77C8AD}"/>
                </a:ext>
              </a:extLst>
            </p:cNvPr>
            <p:cNvSpPr txBox="1"/>
            <p:nvPr/>
          </p:nvSpPr>
          <p:spPr>
            <a:xfrm>
              <a:off x="1593704" y="3653172"/>
              <a:ext cx="908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Kozuka Gothic Pro B" pitchFamily="34" charset="-128"/>
                  <a:ea typeface="Kozuka Gothic Pro B" pitchFamily="34" charset="-128"/>
                </a:rPr>
                <a:t>72</a:t>
              </a:r>
            </a:p>
          </p:txBody>
        </p:sp>
      </p:grpSp>
      <p:sp>
        <p:nvSpPr>
          <p:cNvPr id="47" name="5-Point Star 46">
            <a:extLst>
              <a:ext uri="{FF2B5EF4-FFF2-40B4-BE49-F238E27FC236}">
                <a16:creationId xmlns:a16="http://schemas.microsoft.com/office/drawing/2014/main" xmlns="" id="{24457C08-2D1F-CD40-8BD4-9EB2E1886ECC}"/>
              </a:ext>
            </a:extLst>
          </p:cNvPr>
          <p:cNvSpPr/>
          <p:nvPr/>
        </p:nvSpPr>
        <p:spPr>
          <a:xfrm>
            <a:off x="3060842" y="385033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xmlns="" id="{97DFA4E6-9761-A04A-94AA-E25D9CA8492B}"/>
              </a:ext>
            </a:extLst>
          </p:cNvPr>
          <p:cNvSpPr/>
          <p:nvPr/>
        </p:nvSpPr>
        <p:spPr>
          <a:xfrm>
            <a:off x="3847606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xmlns="" id="{C16F021C-E220-1547-A265-F4539C36366B}"/>
              </a:ext>
            </a:extLst>
          </p:cNvPr>
          <p:cNvSpPr/>
          <p:nvPr/>
        </p:nvSpPr>
        <p:spPr>
          <a:xfrm>
            <a:off x="4644008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456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709 2.22222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91 -0.0023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158 4.44444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1" grpId="0"/>
      <p:bldP spid="41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4ABA1D7-19FE-8345-901D-0316CDCAA260}"/>
              </a:ext>
            </a:extLst>
          </p:cNvPr>
          <p:cNvGrpSpPr/>
          <p:nvPr/>
        </p:nvGrpSpPr>
        <p:grpSpPr>
          <a:xfrm>
            <a:off x="3347864" y="1837522"/>
            <a:ext cx="4669583" cy="3895734"/>
            <a:chOff x="3923928" y="1687612"/>
            <a:chExt cx="4669583" cy="389573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D737CF6-EDA8-5848-9C9D-510056CDBB4B}"/>
                </a:ext>
              </a:extLst>
            </p:cNvPr>
            <p:cNvSpPr/>
            <p:nvPr/>
          </p:nvSpPr>
          <p:spPr>
            <a:xfrm>
              <a:off x="6228184" y="2792630"/>
              <a:ext cx="1049585" cy="23046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2BFC9661-B2E3-924F-976C-C29E139FDE32}"/>
                </a:ext>
              </a:extLst>
            </p:cNvPr>
            <p:cNvGrpSpPr/>
            <p:nvPr/>
          </p:nvGrpSpPr>
          <p:grpSpPr>
            <a:xfrm>
              <a:off x="3923928" y="1687612"/>
              <a:ext cx="4669583" cy="3895734"/>
              <a:chOff x="590639" y="4825797"/>
              <a:chExt cx="2037145" cy="169954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2585BE33-5259-3841-B6A9-815642EC13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39" y="4825797"/>
                <a:ext cx="2037145" cy="169954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B711DDEF-6E20-D64C-9F0B-353BD5941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177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9345194C-9EAE-5446-AF04-C31FA6620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376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27BCDC85-E85B-5841-963E-7D4EA227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6624" y="493454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D12F3A18-8601-FF4C-BC41-C24FCF5BF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4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62B1AC37-EA85-3D4D-AF3D-10E0EFD01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20837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6C732DEB-419F-CA46-B26C-D20270F01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00167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F20C7BA9-3F0E-EF47-A434-737C68F4E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79741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5A608D3A-AF17-DE48-B0A2-80A8D5BD5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59329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D064F1F4-BFEE-7443-847A-87E41639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6AE280F9-F8AA-044D-BA09-DE1735A94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xmlns="" id="{57271406-0C95-FD49-9E53-EDD4B8008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79244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CF1A48DE-3573-1247-ACCF-C61B9F13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5873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FE4B8D78-5B54-4E4C-99CC-B4A1E60F3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xmlns="" id="{B5935BBE-3A62-F54B-A51A-5880516C8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6001213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6D842613-30BB-6047-B57F-710AC3A2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80092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89AC436D-CF7D-8A44-86DA-ECF802D2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400636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xmlns="" id="{FEC1BED4-C5B2-E849-ADDF-C3371EDE2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1B9F684B-391D-314B-9D14-D4D1B8CC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xmlns="" id="{0DB5BC08-72C9-4A4A-B8B1-A7B9AE79B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79243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xmlns="" id="{520F3A11-3747-3D48-A35A-8B4E63692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587327"/>
                <a:ext cx="370697" cy="209524"/>
              </a:xfrm>
              <a:prstGeom prst="rect">
                <a:avLst/>
              </a:prstGeom>
            </p:spPr>
          </p:pic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C161CF1-495B-5541-AA09-4D56C86D0CA4}"/>
              </a:ext>
            </a:extLst>
          </p:cNvPr>
          <p:cNvSpPr/>
          <p:nvPr/>
        </p:nvSpPr>
        <p:spPr>
          <a:xfrm>
            <a:off x="4658739" y="2996952"/>
            <a:ext cx="975928" cy="772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25288"/>
              </p:ext>
            </p:extLst>
          </p:nvPr>
        </p:nvGraphicFramePr>
        <p:xfrm>
          <a:off x="3601949" y="2119939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21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 </a:t>
                      </a:r>
                      <a:r>
                        <a:rPr lang="en-GB" sz="3200" smtClean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15</a:t>
                      </a:r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4538054" y="4669176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6C183D-029F-8A48-A6B6-F133C6443A1D}"/>
              </a:ext>
            </a:extLst>
          </p:cNvPr>
          <p:cNvSpPr/>
          <p:nvPr/>
        </p:nvSpPr>
        <p:spPr>
          <a:xfrm>
            <a:off x="3736843" y="221629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C3CC7D-4111-D743-9B04-EFDF0D578AEB}"/>
              </a:ext>
            </a:extLst>
          </p:cNvPr>
          <p:cNvSpPr/>
          <p:nvPr/>
        </p:nvSpPr>
        <p:spPr>
          <a:xfrm>
            <a:off x="3731922" y="27896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6E6011-E4C5-C24A-B2B3-7FE42E76E48E}"/>
              </a:ext>
            </a:extLst>
          </p:cNvPr>
          <p:cNvSpPr/>
          <p:nvPr/>
        </p:nvSpPr>
        <p:spPr>
          <a:xfrm>
            <a:off x="3731922" y="33698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CC6B0D-A3FC-E640-A126-7EFFA0E55863}"/>
              </a:ext>
            </a:extLst>
          </p:cNvPr>
          <p:cNvSpPr/>
          <p:nvPr/>
        </p:nvSpPr>
        <p:spPr>
          <a:xfrm>
            <a:off x="3731922" y="3938527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3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096A4EA-B520-0242-B5C3-35D9E98147F0}"/>
              </a:ext>
            </a:extLst>
          </p:cNvPr>
          <p:cNvSpPr txBox="1"/>
          <p:nvPr/>
        </p:nvSpPr>
        <p:spPr>
          <a:xfrm>
            <a:off x="3385925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risten ITC" panose="03050502040202030202" pitchFamily="66" charset="0"/>
                <a:ea typeface="Kozuka Gothic Pro B" pitchFamily="34" charset="-128"/>
              </a:rPr>
              <a:t>Question 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7E5F98-CF3F-8D4D-B077-B1266389F1D3}"/>
              </a:ext>
            </a:extLst>
          </p:cNvPr>
          <p:cNvGrpSpPr/>
          <p:nvPr/>
        </p:nvGrpSpPr>
        <p:grpSpPr>
          <a:xfrm>
            <a:off x="1547664" y="4633560"/>
            <a:ext cx="936104" cy="811664"/>
            <a:chOff x="1565907" y="3653172"/>
            <a:chExt cx="936104" cy="81166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EC6E2E88-9392-474F-BCDA-945AE3B6217B}"/>
                </a:ext>
              </a:extLst>
            </p:cNvPr>
            <p:cNvSpPr/>
            <p:nvPr/>
          </p:nvSpPr>
          <p:spPr>
            <a:xfrm>
              <a:off x="1565907" y="3672748"/>
              <a:ext cx="93610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ADF8F56-3B34-3F4C-A82C-74FB9E77C8AD}"/>
                </a:ext>
              </a:extLst>
            </p:cNvPr>
            <p:cNvSpPr txBox="1"/>
            <p:nvPr/>
          </p:nvSpPr>
          <p:spPr>
            <a:xfrm>
              <a:off x="1593704" y="3653172"/>
              <a:ext cx="9083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Kozuka Gothic Pro B" pitchFamily="34" charset="-128"/>
                  <a:ea typeface="Kozuka Gothic Pro B" pitchFamily="34" charset="-128"/>
                </a:rPr>
                <a:t>10</a:t>
              </a:r>
            </a:p>
          </p:txBody>
        </p:sp>
      </p:grpSp>
      <p:sp>
        <p:nvSpPr>
          <p:cNvPr id="47" name="5-Point Star 46">
            <a:extLst>
              <a:ext uri="{FF2B5EF4-FFF2-40B4-BE49-F238E27FC236}">
                <a16:creationId xmlns:a16="http://schemas.microsoft.com/office/drawing/2014/main" xmlns="" id="{24457C08-2D1F-CD40-8BD4-9EB2E1886ECC}"/>
              </a:ext>
            </a:extLst>
          </p:cNvPr>
          <p:cNvSpPr/>
          <p:nvPr/>
        </p:nvSpPr>
        <p:spPr>
          <a:xfrm>
            <a:off x="3060842" y="385033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>
            <a:extLst>
              <a:ext uri="{FF2B5EF4-FFF2-40B4-BE49-F238E27FC236}">
                <a16:creationId xmlns:a16="http://schemas.microsoft.com/office/drawing/2014/main" xmlns="" id="{97DFA4E6-9761-A04A-94AA-E25D9CA8492B}"/>
              </a:ext>
            </a:extLst>
          </p:cNvPr>
          <p:cNvSpPr/>
          <p:nvPr/>
        </p:nvSpPr>
        <p:spPr>
          <a:xfrm>
            <a:off x="3847606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5-Point Star 48">
            <a:extLst>
              <a:ext uri="{FF2B5EF4-FFF2-40B4-BE49-F238E27FC236}">
                <a16:creationId xmlns:a16="http://schemas.microsoft.com/office/drawing/2014/main" xmlns="" id="{C16F021C-E220-1547-A265-F4539C36366B}"/>
              </a:ext>
            </a:extLst>
          </p:cNvPr>
          <p:cNvSpPr/>
          <p:nvPr/>
        </p:nvSpPr>
        <p:spPr>
          <a:xfrm>
            <a:off x="4644008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4051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709 2.22222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91 -0.0023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158 4.44444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/>
      <p:bldP spid="41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95EF480-0E5A-654D-9211-6F8C46CC2F77}"/>
              </a:ext>
            </a:extLst>
          </p:cNvPr>
          <p:cNvSpPr txBox="1"/>
          <p:nvPr/>
        </p:nvSpPr>
        <p:spPr>
          <a:xfrm>
            <a:off x="539551" y="2204864"/>
            <a:ext cx="8208912" cy="18418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Well done! </a:t>
            </a:r>
            <a:b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</a:br>
            <a:r>
              <a:rPr lang="ja-JP" altLang="en-US" sz="4000" b="1" dirty="0">
                <a:latin typeface="Kristen ITC" panose="03050502040202030202" pitchFamily="66" charset="0"/>
                <a:ea typeface="Kozuka Gothic Pro B" pitchFamily="34" charset="-128"/>
              </a:rPr>
              <a:t>よくできました！</a:t>
            </a:r>
            <a:endParaRPr lang="en-GB" sz="4000" b="1" dirty="0"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3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11" name="5-Point Star 10">
            <a:extLst>
              <a:ext uri="{FF2B5EF4-FFF2-40B4-BE49-F238E27FC236}">
                <a16:creationId xmlns:a16="http://schemas.microsoft.com/office/drawing/2014/main" xmlns="" id="{D7C12FDC-220C-DF46-832C-6E01F89A2A9A}"/>
              </a:ext>
            </a:extLst>
          </p:cNvPr>
          <p:cNvSpPr/>
          <p:nvPr/>
        </p:nvSpPr>
        <p:spPr>
          <a:xfrm>
            <a:off x="3060842" y="385033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xmlns="" id="{2264C250-576E-9E44-BF3C-6536C95C48D8}"/>
              </a:ext>
            </a:extLst>
          </p:cNvPr>
          <p:cNvSpPr/>
          <p:nvPr/>
        </p:nvSpPr>
        <p:spPr>
          <a:xfrm>
            <a:off x="3847606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xmlns="" id="{0C16F9C2-7AD4-7D47-A773-DF429C899058}"/>
              </a:ext>
            </a:extLst>
          </p:cNvPr>
          <p:cNvSpPr/>
          <p:nvPr/>
        </p:nvSpPr>
        <p:spPr>
          <a:xfrm>
            <a:off x="4644008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85F638-3B56-B640-A577-A4186D5B8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19425"/>
            <a:ext cx="2160240" cy="212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080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3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11" name="5-Point Star 10">
            <a:extLst>
              <a:ext uri="{FF2B5EF4-FFF2-40B4-BE49-F238E27FC236}">
                <a16:creationId xmlns:a16="http://schemas.microsoft.com/office/drawing/2014/main" xmlns="" id="{D7C12FDC-220C-DF46-832C-6E01F89A2A9A}"/>
              </a:ext>
            </a:extLst>
          </p:cNvPr>
          <p:cNvSpPr/>
          <p:nvPr/>
        </p:nvSpPr>
        <p:spPr>
          <a:xfrm>
            <a:off x="3060842" y="385033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xmlns="" id="{2264C250-576E-9E44-BF3C-6536C95C48D8}"/>
              </a:ext>
            </a:extLst>
          </p:cNvPr>
          <p:cNvSpPr/>
          <p:nvPr/>
        </p:nvSpPr>
        <p:spPr>
          <a:xfrm>
            <a:off x="3847606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xmlns="" id="{0C16F9C2-7AD4-7D47-A773-DF429C899058}"/>
              </a:ext>
            </a:extLst>
          </p:cNvPr>
          <p:cNvSpPr/>
          <p:nvPr/>
        </p:nvSpPr>
        <p:spPr>
          <a:xfrm>
            <a:off x="4644008" y="394431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A314AF-DD9D-0946-9707-78BA560593DF}"/>
              </a:ext>
            </a:extLst>
          </p:cNvPr>
          <p:cNvSpPr txBox="1"/>
          <p:nvPr/>
        </p:nvSpPr>
        <p:spPr>
          <a:xfrm>
            <a:off x="1061864" y="2636912"/>
            <a:ext cx="7020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For more challenges, </a:t>
            </a:r>
            <a:b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</a:b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try the Bonus Level!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535D803-E9B4-3A46-839D-70A1DCBF5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10967"/>
            <a:ext cx="1511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23232"/>
              </p:ext>
            </p:extLst>
          </p:nvPr>
        </p:nvGraphicFramePr>
        <p:xfrm>
          <a:off x="6408312" y="1484785"/>
          <a:ext cx="1944216" cy="403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9644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69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6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6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6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964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99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86187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95725" y="4613452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0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97418"/>
              </p:ext>
            </p:extLst>
          </p:nvPr>
        </p:nvGraphicFramePr>
        <p:xfrm>
          <a:off x="899592" y="1516476"/>
          <a:ext cx="194421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096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22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83678" y="4608831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15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63688" y="4526709"/>
            <a:ext cx="936104" cy="851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08304" y="4526708"/>
            <a:ext cx="936104" cy="851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27154"/>
              </p:ext>
            </p:extLst>
          </p:nvPr>
        </p:nvGraphicFramePr>
        <p:xfrm>
          <a:off x="3680184" y="1484784"/>
          <a:ext cx="1944216" cy="403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1128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80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80880" y="4646573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76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0" y="4556466"/>
            <a:ext cx="936104" cy="851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302744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Bonus Level </a:t>
            </a:r>
          </a:p>
        </p:txBody>
      </p:sp>
      <p:sp>
        <p:nvSpPr>
          <p:cNvPr id="24" name="5-Point Star 23"/>
          <p:cNvSpPr/>
          <p:nvPr/>
        </p:nvSpPr>
        <p:spPr>
          <a:xfrm>
            <a:off x="4506281" y="372305"/>
            <a:ext cx="533771" cy="562868"/>
          </a:xfrm>
          <a:prstGeom prst="star5">
            <a:avLst/>
          </a:prstGeom>
          <a:solidFill>
            <a:srgbClr val="FFC00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24"/>
          <p:cNvSpPr/>
          <p:nvPr/>
        </p:nvSpPr>
        <p:spPr>
          <a:xfrm>
            <a:off x="5262677" y="368163"/>
            <a:ext cx="533771" cy="562868"/>
          </a:xfrm>
          <a:prstGeom prst="star5">
            <a:avLst/>
          </a:prstGeom>
          <a:solidFill>
            <a:srgbClr val="FFC00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5-Point Star 25"/>
          <p:cNvSpPr/>
          <p:nvPr/>
        </p:nvSpPr>
        <p:spPr>
          <a:xfrm>
            <a:off x="6086701" y="372305"/>
            <a:ext cx="533771" cy="562868"/>
          </a:xfrm>
          <a:prstGeom prst="star5">
            <a:avLst/>
          </a:prstGeom>
          <a:solidFill>
            <a:srgbClr val="FFC000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953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3" y="2060848"/>
            <a:ext cx="6120929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b="1" dirty="0">
                <a:latin typeface="Kozuka Gothic Pro EL" pitchFamily="34" charset="-128"/>
                <a:ea typeface="Kozuka Gothic Pro EL" pitchFamily="34" charset="-128"/>
              </a:rPr>
              <a:t/>
            </a:r>
            <a:br>
              <a:rPr lang="en-GB" b="1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Follow us on: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464496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©The Japan Society</a:t>
            </a: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1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11559" y="2065467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9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76FE4C-FC5B-7C44-8C5A-D8D9B0615F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18" y="1787664"/>
            <a:ext cx="4815654" cy="40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692B97-5549-A64F-A27D-0ED4856E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30" y="2050982"/>
            <a:ext cx="876300" cy="4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6B36B9-CC80-784D-85FC-694365384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70" y="2050982"/>
            <a:ext cx="876300" cy="495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B7B7BA-361F-C242-B136-750B0544B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746" y="2050982"/>
            <a:ext cx="876300" cy="495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6312903-17F0-184B-8BBA-DCAB76E4C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986" y="2050982"/>
            <a:ext cx="876300" cy="495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60F96A-AA3E-904D-A570-BADB48487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5040624"/>
            <a:ext cx="8763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C7B2BE-0A81-404B-97FD-C52EAC26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558253"/>
            <a:ext cx="87630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93F5F4E-FB3C-7546-9DBE-0F834D6B1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4072734"/>
            <a:ext cx="876300" cy="495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6FAAF9C-CDC2-1948-8DD5-F750F341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1" y="3587863"/>
            <a:ext cx="876300" cy="495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1547664" y="4614704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70D82B-5DEB-2747-80E3-C0EBFCFD7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5040624"/>
            <a:ext cx="876300" cy="49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36D3FC-14F8-DC4B-807A-617C2581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558253"/>
            <a:ext cx="876300" cy="495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037C80-732B-A54A-8745-91A38BC54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072734"/>
            <a:ext cx="876300" cy="49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EDF40D7-70DC-2242-AF26-C09BA472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3587863"/>
            <a:ext cx="876300" cy="495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86762A1-5B22-5B41-AC71-2F63605A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5040624"/>
            <a:ext cx="876300" cy="495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05A4D9B-0187-C745-A60E-BB03D2E9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558253"/>
            <a:ext cx="876300" cy="495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FCC4FE5-5A9A-584E-B339-B89D4C429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072734"/>
            <a:ext cx="876300" cy="495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94AC68C-8553-D84A-8B94-04F6D7B7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3587863"/>
            <a:ext cx="876300" cy="4953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39F711B-9D86-324F-B409-CE0DF6E1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5040624"/>
            <a:ext cx="876300" cy="495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F023E2E-892E-6849-B51C-813AB7F22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558253"/>
            <a:ext cx="876300" cy="495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49FF21F-719A-F04C-BC1E-6D8D0100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072734"/>
            <a:ext cx="876300" cy="495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BBB6BF-F4FD-0844-82E2-1BAB8136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3587863"/>
            <a:ext cx="876300" cy="4953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4BA16A3-F47A-A649-AF4F-2AAEA958BA24}"/>
              </a:ext>
            </a:extLst>
          </p:cNvPr>
          <p:cNvSpPr/>
          <p:nvPr/>
        </p:nvSpPr>
        <p:spPr>
          <a:xfrm>
            <a:off x="737333" y="2150238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919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00035 0.05162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1.38889E-6 -0.06296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1.38889E-6 -0.0629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1.38889E-6 -0.06296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-0.06296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AB06379A-D70C-B842-9C40-12DB9679F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17667"/>
              </p:ext>
            </p:extLst>
          </p:nvPr>
        </p:nvGraphicFramePr>
        <p:xfrm>
          <a:off x="611559" y="2065467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9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1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76FE4C-FC5B-7C44-8C5A-D8D9B0615F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18" y="1787664"/>
            <a:ext cx="4815654" cy="40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692B97-5549-A64F-A27D-0ED4856E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30" y="2050982"/>
            <a:ext cx="876300" cy="4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6B36B9-CC80-784D-85FC-694365384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70" y="2050982"/>
            <a:ext cx="876300" cy="495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B7B7BA-361F-C242-B136-750B0544B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378" y="2398227"/>
            <a:ext cx="876300" cy="495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6312903-17F0-184B-8BBA-DCAB76E4C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986" y="2050982"/>
            <a:ext cx="876300" cy="495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60F96A-AA3E-904D-A570-BADB48487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4607701"/>
            <a:ext cx="8763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C7B2BE-0A81-404B-97FD-C52EAC26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4125330"/>
            <a:ext cx="87630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93F5F4E-FB3C-7546-9DBE-0F834D6B1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3639811"/>
            <a:ext cx="876300" cy="495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6FAAF9C-CDC2-1948-8DD5-F750F341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3154940"/>
            <a:ext cx="876300" cy="495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1547664" y="4614704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70D82B-5DEB-2747-80E3-C0EBFCFD7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5040624"/>
            <a:ext cx="876300" cy="49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36D3FC-14F8-DC4B-807A-617C2581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558253"/>
            <a:ext cx="876300" cy="495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037C80-732B-A54A-8745-91A38BC54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072734"/>
            <a:ext cx="876300" cy="49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EDF40D7-70DC-2242-AF26-C09BA472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3587863"/>
            <a:ext cx="876300" cy="495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86762A1-5B22-5B41-AC71-2F63605A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5040624"/>
            <a:ext cx="876300" cy="495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05A4D9B-0187-C745-A60E-BB03D2E9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558253"/>
            <a:ext cx="876300" cy="495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FCC4FE5-5A9A-584E-B339-B89D4C429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072734"/>
            <a:ext cx="876300" cy="495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94AC68C-8553-D84A-8B94-04F6D7B7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3587863"/>
            <a:ext cx="876300" cy="4953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39F711B-9D86-324F-B409-CE0DF6E1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5040624"/>
            <a:ext cx="876300" cy="495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F023E2E-892E-6849-B51C-813AB7F22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558253"/>
            <a:ext cx="876300" cy="495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49FF21F-719A-F04C-BC1E-6D8D0100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072734"/>
            <a:ext cx="876300" cy="495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BBB6BF-F4FD-0844-82E2-1BAB8136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3587863"/>
            <a:ext cx="876300" cy="4953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B7C8487-B385-B143-94F3-AF89B696A974}"/>
              </a:ext>
            </a:extLst>
          </p:cNvPr>
          <p:cNvSpPr/>
          <p:nvPr/>
        </p:nvSpPr>
        <p:spPr>
          <a:xfrm>
            <a:off x="737333" y="2726302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38889E-6 0.0636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1.38889E-6 0.0636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51FC5FA4-892D-604C-A4AA-5BE090B25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28156"/>
              </p:ext>
            </p:extLst>
          </p:nvPr>
        </p:nvGraphicFramePr>
        <p:xfrm>
          <a:off x="611559" y="2065467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9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1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76FE4C-FC5B-7C44-8C5A-D8D9B0615F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18" y="1787664"/>
            <a:ext cx="4815654" cy="40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692B97-5549-A64F-A27D-0ED4856E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30" y="2050982"/>
            <a:ext cx="876300" cy="4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6B36B9-CC80-784D-85FC-694365384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70" y="2050982"/>
            <a:ext cx="876300" cy="495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B7B7BA-361F-C242-B136-750B0544B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378" y="2398227"/>
            <a:ext cx="876300" cy="495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6312903-17F0-184B-8BBA-DCAB76E4C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986" y="2050982"/>
            <a:ext cx="876300" cy="495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60F96A-AA3E-904D-A570-BADB48487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5040624"/>
            <a:ext cx="8763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C7B2BE-0A81-404B-97FD-C52EAC26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4558253"/>
            <a:ext cx="87630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93F5F4E-FB3C-7546-9DBE-0F834D6B1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3639811"/>
            <a:ext cx="876300" cy="495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6FAAF9C-CDC2-1948-8DD5-F750F341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3154940"/>
            <a:ext cx="876300" cy="495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1547664" y="4614704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70D82B-5DEB-2747-80E3-C0EBFCFD7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5040624"/>
            <a:ext cx="876300" cy="49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36D3FC-14F8-DC4B-807A-617C2581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558253"/>
            <a:ext cx="876300" cy="495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037C80-732B-A54A-8745-91A38BC54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072734"/>
            <a:ext cx="876300" cy="49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EDF40D7-70DC-2242-AF26-C09BA472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3587863"/>
            <a:ext cx="876300" cy="495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86762A1-5B22-5B41-AC71-2F63605A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5040624"/>
            <a:ext cx="876300" cy="495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05A4D9B-0187-C745-A60E-BB03D2E9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558253"/>
            <a:ext cx="876300" cy="495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FCC4FE5-5A9A-584E-B339-B89D4C429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072734"/>
            <a:ext cx="876300" cy="495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94AC68C-8553-D84A-8B94-04F6D7B7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3587863"/>
            <a:ext cx="876300" cy="4953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39F711B-9D86-324F-B409-CE0DF6E1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5040624"/>
            <a:ext cx="876300" cy="495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F023E2E-892E-6849-B51C-813AB7F22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558253"/>
            <a:ext cx="876300" cy="495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49FF21F-719A-F04C-BC1E-6D8D0100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072734"/>
            <a:ext cx="876300" cy="495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BBB6BF-F4FD-0844-82E2-1BAB8136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3587863"/>
            <a:ext cx="876300" cy="4953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D27A82C-E686-B54C-97D3-02593010814F}"/>
              </a:ext>
            </a:extLst>
          </p:cNvPr>
          <p:cNvSpPr/>
          <p:nvPr/>
        </p:nvSpPr>
        <p:spPr>
          <a:xfrm>
            <a:off x="737333" y="33023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0052 -0.0502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27622"/>
              </p:ext>
            </p:extLst>
          </p:nvPr>
        </p:nvGraphicFramePr>
        <p:xfrm>
          <a:off x="611559" y="2065467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9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1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76FE4C-FC5B-7C44-8C5A-D8D9B0615F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28218" y="1787664"/>
            <a:ext cx="4815654" cy="401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692B97-5549-A64F-A27D-0ED4856E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30" y="2050982"/>
            <a:ext cx="876300" cy="49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6B36B9-CC80-784D-85FC-694365384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70" y="2050982"/>
            <a:ext cx="876300" cy="495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AB7B7BA-361F-C242-B136-750B0544B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120" y="2050982"/>
            <a:ext cx="876300" cy="495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6312903-17F0-184B-8BBA-DCAB76E4C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986" y="2050982"/>
            <a:ext cx="876300" cy="495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E60F96A-AA3E-904D-A570-BADB48487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5040624"/>
            <a:ext cx="876300" cy="495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C7B2BE-0A81-404B-97FD-C52EAC26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4558253"/>
            <a:ext cx="876300" cy="4953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93F5F4E-FB3C-7546-9DBE-0F834D6B1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3639811"/>
            <a:ext cx="876300" cy="495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6FAAF9C-CDC2-1948-8DD5-F750F341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120" y="3154940"/>
            <a:ext cx="876300" cy="4953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1547664" y="4614704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70D82B-5DEB-2747-80E3-C0EBFCFD7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5040624"/>
            <a:ext cx="876300" cy="49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336D3FC-14F8-DC4B-807A-617C25818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558253"/>
            <a:ext cx="876300" cy="495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037C80-732B-A54A-8745-91A38BC54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4072734"/>
            <a:ext cx="876300" cy="495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EDF40D7-70DC-2242-AF26-C09BA472C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786" y="3587863"/>
            <a:ext cx="876300" cy="495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86762A1-5B22-5B41-AC71-2F63605A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5040624"/>
            <a:ext cx="876300" cy="495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05A4D9B-0187-C745-A60E-BB03D2E9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558253"/>
            <a:ext cx="876300" cy="495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FCC4FE5-5A9A-584E-B339-B89D4C429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4072734"/>
            <a:ext cx="876300" cy="495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94AC68C-8553-D84A-8B94-04F6D7B74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953" y="3587863"/>
            <a:ext cx="876300" cy="4953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39F711B-9D86-324F-B409-CE0DF6E1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5040624"/>
            <a:ext cx="876300" cy="495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F023E2E-892E-6849-B51C-813AB7F22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558253"/>
            <a:ext cx="876300" cy="495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F49FF21F-719A-F04C-BC1E-6D8D01008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4072734"/>
            <a:ext cx="876300" cy="4953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BBB6BF-F4FD-0844-82E2-1BAB8136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86" y="3587863"/>
            <a:ext cx="876300" cy="4953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658D8B0-27B9-F04E-BF81-1FC933E03A0A}"/>
              </a:ext>
            </a:extLst>
          </p:cNvPr>
          <p:cNvSpPr/>
          <p:nvPr/>
        </p:nvSpPr>
        <p:spPr>
          <a:xfrm>
            <a:off x="737333" y="3875895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5F91132-BD30-FF40-925E-0758A637CA4E}"/>
              </a:ext>
            </a:extLst>
          </p:cNvPr>
          <p:cNvSpPr/>
          <p:nvPr/>
        </p:nvSpPr>
        <p:spPr>
          <a:xfrm>
            <a:off x="1565907" y="4595975"/>
            <a:ext cx="93610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244A874-9B03-F24D-82E3-5342AD68F015}"/>
              </a:ext>
            </a:extLst>
          </p:cNvPr>
          <p:cNvSpPr txBox="1"/>
          <p:nvPr/>
        </p:nvSpPr>
        <p:spPr>
          <a:xfrm>
            <a:off x="1709923" y="4618622"/>
            <a:ext cx="701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C5D0EA7-D11D-2946-97D8-9B4955016E49}"/>
              </a:ext>
            </a:extLst>
          </p:cNvPr>
          <p:cNvSpPr/>
          <p:nvPr/>
        </p:nvSpPr>
        <p:spPr>
          <a:xfrm>
            <a:off x="5830612" y="2924944"/>
            <a:ext cx="1045643" cy="1846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93 L -0.00017 -0.062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 animBg="1"/>
      <p:bldP spid="47" grpId="0" animBg="1"/>
      <p:bldP spid="48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1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95EF480-0E5A-654D-9211-6F8C46CC2F77}"/>
              </a:ext>
            </a:extLst>
          </p:cNvPr>
          <p:cNvSpPr txBox="1"/>
          <p:nvPr/>
        </p:nvSpPr>
        <p:spPr>
          <a:xfrm>
            <a:off x="1061864" y="2636912"/>
            <a:ext cx="7020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Now try to do the next </a:t>
            </a:r>
            <a:b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</a:br>
            <a:r>
              <a:rPr lang="en-GB" sz="4000" b="1" dirty="0">
                <a:latin typeface="Kristen ITC" panose="03050502040202030202" pitchFamily="66" charset="0"/>
                <a:ea typeface="Kozuka Gothic Pro B" pitchFamily="34" charset="-128"/>
              </a:rPr>
              <a:t>3 questions on your own!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61E77A-CF50-8947-B38E-FA1CB070F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10967"/>
            <a:ext cx="1511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364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4ABA1D7-19FE-8345-901D-0316CDCAA260}"/>
              </a:ext>
            </a:extLst>
          </p:cNvPr>
          <p:cNvGrpSpPr/>
          <p:nvPr/>
        </p:nvGrpSpPr>
        <p:grpSpPr>
          <a:xfrm>
            <a:off x="3347864" y="1837522"/>
            <a:ext cx="4669583" cy="3895734"/>
            <a:chOff x="3923928" y="1687612"/>
            <a:chExt cx="4669583" cy="3895734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7D737CF6-EDA8-5848-9C9D-510056CDBB4B}"/>
                </a:ext>
              </a:extLst>
            </p:cNvPr>
            <p:cNvSpPr/>
            <p:nvPr/>
          </p:nvSpPr>
          <p:spPr>
            <a:xfrm>
              <a:off x="6228184" y="2792630"/>
              <a:ext cx="1049585" cy="23046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2BFC9661-B2E3-924F-976C-C29E139FDE32}"/>
                </a:ext>
              </a:extLst>
            </p:cNvPr>
            <p:cNvGrpSpPr/>
            <p:nvPr/>
          </p:nvGrpSpPr>
          <p:grpSpPr>
            <a:xfrm>
              <a:off x="3923928" y="1687612"/>
              <a:ext cx="4669583" cy="3895734"/>
              <a:chOff x="590639" y="4825797"/>
              <a:chExt cx="2037145" cy="169954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2585BE33-5259-3841-B6A9-815642EC136F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0639" y="4825797"/>
                <a:ext cx="2037145" cy="169954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B711DDEF-6E20-D64C-9F0B-353BD5941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177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xmlns="" id="{9345194C-9EAE-5446-AF04-C31FA6620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376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27BCDC85-E85B-5841-963E-7D4EA227D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92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xmlns="" id="{D12F3A18-8601-FF4C-BC41-C24FCF5BF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472" y="493718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xmlns="" id="{62B1AC37-EA85-3D4D-AF3D-10E0EFD01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601049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xmlns="" id="{6C732DEB-419F-CA46-B26C-D20270F01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806435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xmlns="" id="{F20C7BA9-3F0E-EF47-A434-737C68F4EE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601048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xmlns="" id="{5A608D3A-AF17-DE48-B0A2-80A8D5BD5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9272" y="5395935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xmlns="" id="{D064F1F4-BFEE-7443-847A-87E416391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xmlns="" id="{6AE280F9-F8AA-044D-BA09-DE1735A94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xmlns="" id="{57271406-0C95-FD49-9E53-EDD4B8008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79244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xmlns="" id="{CF1A48DE-3573-1247-ACCF-C61B9F13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31" y="55873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xmlns="" id="{FE4B8D78-5B54-4E4C-99CC-B4A1E60F3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xmlns="" id="{B5935BBE-3A62-F54B-A51A-5880516C8B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xmlns="" id="{6D842613-30BB-6047-B57F-710AC3A20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792440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xmlns="" id="{89AC436D-CF7D-8A44-86DA-ECF802D2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3338" y="55873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xmlns="" id="{FEC1BED4-C5B2-E849-ADDF-C3371EDE2B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6201882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xmlns="" id="{1B9F684B-391D-314B-9D14-D4D1B8CC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997827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xmlns="" id="{0DB5BC08-72C9-4A4A-B8B1-A7B9AE79B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792439"/>
                <a:ext cx="370697" cy="209524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xmlns="" id="{520F3A11-3747-3D48-A35A-8B4E63692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472" y="5587327"/>
                <a:ext cx="370697" cy="209524"/>
              </a:xfrm>
              <a:prstGeom prst="rect">
                <a:avLst/>
              </a:prstGeom>
            </p:spPr>
          </p:pic>
        </p:grpSp>
      </p:grp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187377"/>
              </p:ext>
            </p:extLst>
          </p:nvPr>
        </p:nvGraphicFramePr>
        <p:xfrm>
          <a:off x="3601949" y="2119939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5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1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4538054" y="4669176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096A4EA-B520-0242-B5C3-35D9E98147F0}"/>
              </a:ext>
            </a:extLst>
          </p:cNvPr>
          <p:cNvSpPr txBox="1"/>
          <p:nvPr/>
        </p:nvSpPr>
        <p:spPr>
          <a:xfrm>
            <a:off x="3385925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risten ITC" panose="03050502040202030202" pitchFamily="66" charset="0"/>
                <a:ea typeface="Kozuka Gothic Pro B" pitchFamily="34" charset="-128"/>
              </a:rPr>
              <a:t>Question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7E5F98-CF3F-8D4D-B077-B1266389F1D3}"/>
              </a:ext>
            </a:extLst>
          </p:cNvPr>
          <p:cNvGrpSpPr/>
          <p:nvPr/>
        </p:nvGrpSpPr>
        <p:grpSpPr>
          <a:xfrm>
            <a:off x="1547664" y="4633560"/>
            <a:ext cx="936104" cy="811664"/>
            <a:chOff x="1565907" y="3653172"/>
            <a:chExt cx="936104" cy="81166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EC6E2E88-9392-474F-BCDA-945AE3B6217B}"/>
                </a:ext>
              </a:extLst>
            </p:cNvPr>
            <p:cNvSpPr/>
            <p:nvPr/>
          </p:nvSpPr>
          <p:spPr>
            <a:xfrm>
              <a:off x="1565907" y="3672748"/>
              <a:ext cx="93610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ADF8F56-3B34-3F4C-A82C-74FB9E77C8AD}"/>
                </a:ext>
              </a:extLst>
            </p:cNvPr>
            <p:cNvSpPr txBox="1"/>
            <p:nvPr/>
          </p:nvSpPr>
          <p:spPr>
            <a:xfrm>
              <a:off x="1623977" y="3653172"/>
              <a:ext cx="8162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Kozuka Gothic Pro B" pitchFamily="34" charset="-128"/>
                  <a:ea typeface="Kozuka Gothic Pro B" pitchFamily="34" charset="-128"/>
                </a:rPr>
                <a:t>4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6C183D-029F-8A48-A6B6-F133C6443A1D}"/>
              </a:ext>
            </a:extLst>
          </p:cNvPr>
          <p:cNvSpPr/>
          <p:nvPr/>
        </p:nvSpPr>
        <p:spPr>
          <a:xfrm>
            <a:off x="3736843" y="221629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C3CC7D-4111-D743-9B04-EFDF0D578AEB}"/>
              </a:ext>
            </a:extLst>
          </p:cNvPr>
          <p:cNvSpPr/>
          <p:nvPr/>
        </p:nvSpPr>
        <p:spPr>
          <a:xfrm>
            <a:off x="3731922" y="27896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6E6011-E4C5-C24A-B2B3-7FE42E76E48E}"/>
              </a:ext>
            </a:extLst>
          </p:cNvPr>
          <p:cNvSpPr/>
          <p:nvPr/>
        </p:nvSpPr>
        <p:spPr>
          <a:xfrm>
            <a:off x="3731922" y="33698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CC6B0D-A3FC-E640-A126-7EFFA0E55863}"/>
              </a:ext>
            </a:extLst>
          </p:cNvPr>
          <p:cNvSpPr/>
          <p:nvPr/>
        </p:nvSpPr>
        <p:spPr>
          <a:xfrm>
            <a:off x="3731922" y="3938527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C161CF1-495B-5541-AA09-4D56C86D0CA4}"/>
              </a:ext>
            </a:extLst>
          </p:cNvPr>
          <p:cNvSpPr/>
          <p:nvPr/>
        </p:nvSpPr>
        <p:spPr>
          <a:xfrm>
            <a:off x="5723770" y="2924944"/>
            <a:ext cx="936104" cy="2228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7603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709 2.22222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91 -0.0023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158 4.44444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72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BA9ECFD-B5C6-D141-9A5E-2A4513B5A885}"/>
              </a:ext>
            </a:extLst>
          </p:cNvPr>
          <p:cNvGrpSpPr/>
          <p:nvPr/>
        </p:nvGrpSpPr>
        <p:grpSpPr>
          <a:xfrm>
            <a:off x="3347864" y="1837521"/>
            <a:ext cx="4680520" cy="3904859"/>
            <a:chOff x="3563888" y="4844291"/>
            <a:chExt cx="2037145" cy="169954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96611AD3-8CA8-BD42-9510-8983A003928C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3888" y="4844291"/>
              <a:ext cx="2037145" cy="169954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E067CC9E-D97F-964F-93B2-13048D282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426" y="4955682"/>
              <a:ext cx="370697" cy="20952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0ADD326A-E2A9-504D-974F-82CB49FF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8625" y="4955682"/>
              <a:ext cx="370697" cy="20952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408ACCFE-9F3A-7F4A-BFFC-AF3F0AF4B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2521" y="5100759"/>
              <a:ext cx="370697" cy="20952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BDBE8D4C-8EBB-2C49-9774-60305D071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3721" y="4955682"/>
              <a:ext cx="370697" cy="2095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CFE02988-E3F9-1A4D-B767-A58065F88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521" y="6223331"/>
              <a:ext cx="370697" cy="20952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6EF111D2-8792-4046-A05C-C1A31EB74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521" y="6019276"/>
              <a:ext cx="370697" cy="20952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DACC5D87-CDBC-0F4F-8846-85E295D0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521" y="5813889"/>
              <a:ext cx="370697" cy="20952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39A1FE35-5604-BC43-96A7-19FCA7E55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521" y="5608776"/>
              <a:ext cx="370697" cy="20952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19FB2E8E-1E55-FB43-BB9A-38F866CE2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8380" y="6220376"/>
              <a:ext cx="370697" cy="20952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2F399DBC-AD85-444A-92EB-AA8089970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8380" y="6016321"/>
              <a:ext cx="370697" cy="20952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7AA91A9A-04E5-0D40-B7E6-10D4892FA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8380" y="5810934"/>
              <a:ext cx="370697" cy="20952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10D33224-3292-CA4A-9C63-F9BEB3CCF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8380" y="5605821"/>
              <a:ext cx="370697" cy="20952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884212D-6D3B-B444-ACE8-4FA9982FF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6587" y="6220376"/>
              <a:ext cx="370697" cy="20952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53EA5CA7-1D5D-FF4F-AC37-6B888053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6587" y="6016321"/>
              <a:ext cx="370697" cy="20952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B6E342B0-BBE2-6442-AB7B-2A23357DB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6587" y="5810934"/>
              <a:ext cx="370697" cy="20952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55DF2400-7CB5-9548-83D7-B769047D1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6587" y="5605821"/>
              <a:ext cx="370697" cy="20952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C1A82322-BA2C-6749-86DA-6904ABA0D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1" y="6220376"/>
              <a:ext cx="370697" cy="20952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FA4B9626-3EA6-F749-9BE3-A25C3C3BC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1" y="6016321"/>
              <a:ext cx="370697" cy="20952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F67CAD30-38EC-7E40-AAE6-ADD610F4E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1" y="5810933"/>
              <a:ext cx="370697" cy="20952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xmlns="" id="{012EAC5D-79CC-9F45-AF46-533535764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1" y="5605821"/>
              <a:ext cx="370697" cy="209524"/>
            </a:xfrm>
            <a:prstGeom prst="rect">
              <a:avLst/>
            </a:prstGeom>
          </p:spPr>
        </p:pic>
      </p:grp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F636DF6C-2C90-6742-B8E2-874571BB9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434885"/>
              </p:ext>
            </p:extLst>
          </p:nvPr>
        </p:nvGraphicFramePr>
        <p:xfrm>
          <a:off x="3601949" y="2119939"/>
          <a:ext cx="2016224" cy="351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873">
                <a:tc>
                  <a:txBody>
                    <a:bodyPr/>
                    <a:lstStyle/>
                    <a:p>
                      <a:pPr algn="r"/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1</a:t>
                      </a:r>
                      <a:endParaRPr lang="en-GB" sz="3200" dirty="0"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873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339933"/>
                          </a:solidFill>
                          <a:latin typeface="Kozuka Gothic Pro B" pitchFamily="34" charset="-128"/>
                          <a:ea typeface="Kozuka Gothic Pro B" pitchFamily="34" charset="-128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18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  <a:t/>
                      </a:r>
                      <a:br>
                        <a:rPr lang="en-GB" sz="800" dirty="0">
                          <a:latin typeface="Kozuka Gothic Pro B" pitchFamily="34" charset="-128"/>
                          <a:ea typeface="Kozuka Gothic Pro B" pitchFamily="34" charset="-128"/>
                        </a:rPr>
                      </a:br>
                      <a:r>
                        <a:rPr lang="en-GB" sz="3200" dirty="0">
                          <a:latin typeface="Kozuka Gothic Pro B" pitchFamily="34" charset="-128"/>
                          <a:ea typeface="Kozuka Gothic Pro B" pitchFamily="34" charset="-128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339933"/>
                        </a:solidFill>
                        <a:latin typeface="Kozuka Gothic Pro B" pitchFamily="34" charset="-128"/>
                        <a:ea typeface="Kozuka Gothic Pro B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589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Level 1 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</a:p>
        </p:txBody>
      </p:sp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0648"/>
            <a:ext cx="850900" cy="8509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068178" y="404664"/>
            <a:ext cx="533771" cy="562868"/>
          </a:xfrm>
          <a:prstGeom prst="star5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01EF34-1517-FF4F-B41C-F761C1E28A41}"/>
              </a:ext>
            </a:extLst>
          </p:cNvPr>
          <p:cNvSpPr txBox="1"/>
          <p:nvPr/>
        </p:nvSpPr>
        <p:spPr>
          <a:xfrm>
            <a:off x="4538054" y="4669176"/>
            <a:ext cx="948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Kozuka Gothic Pro B" pitchFamily="34" charset="-128"/>
                <a:ea typeface="Kozuka Gothic Pro B" pitchFamily="34" charset="-128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096A4EA-B520-0242-B5C3-35D9E98147F0}"/>
              </a:ext>
            </a:extLst>
          </p:cNvPr>
          <p:cNvSpPr txBox="1"/>
          <p:nvPr/>
        </p:nvSpPr>
        <p:spPr>
          <a:xfrm>
            <a:off x="3385925" y="148478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Kristen ITC" panose="03050502040202030202" pitchFamily="66" charset="0"/>
                <a:ea typeface="Kozuka Gothic Pro B" pitchFamily="34" charset="-128"/>
              </a:rPr>
              <a:t>Question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7E5F98-CF3F-8D4D-B077-B1266389F1D3}"/>
              </a:ext>
            </a:extLst>
          </p:cNvPr>
          <p:cNvGrpSpPr/>
          <p:nvPr/>
        </p:nvGrpSpPr>
        <p:grpSpPr>
          <a:xfrm>
            <a:off x="1547664" y="4633560"/>
            <a:ext cx="936104" cy="811664"/>
            <a:chOff x="1565907" y="3653172"/>
            <a:chExt cx="936104" cy="81166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EC6E2E88-9392-474F-BCDA-945AE3B6217B}"/>
                </a:ext>
              </a:extLst>
            </p:cNvPr>
            <p:cNvSpPr/>
            <p:nvPr/>
          </p:nvSpPr>
          <p:spPr>
            <a:xfrm>
              <a:off x="1565907" y="3672748"/>
              <a:ext cx="936104" cy="7920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CADF8F56-3B34-3F4C-A82C-74FB9E77C8AD}"/>
                </a:ext>
              </a:extLst>
            </p:cNvPr>
            <p:cNvSpPr txBox="1"/>
            <p:nvPr/>
          </p:nvSpPr>
          <p:spPr>
            <a:xfrm>
              <a:off x="1623977" y="3653172"/>
              <a:ext cx="8162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latin typeface="Kozuka Gothic Pro B" pitchFamily="34" charset="-128"/>
                  <a:ea typeface="Kozuka Gothic Pro B" pitchFamily="34" charset="-128"/>
                </a:rPr>
                <a:t>5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6C183D-029F-8A48-A6B6-F133C6443A1D}"/>
              </a:ext>
            </a:extLst>
          </p:cNvPr>
          <p:cNvSpPr/>
          <p:nvPr/>
        </p:nvSpPr>
        <p:spPr>
          <a:xfrm>
            <a:off x="3736843" y="2216290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C3CC7D-4111-D743-9B04-EFDF0D578AEB}"/>
              </a:ext>
            </a:extLst>
          </p:cNvPr>
          <p:cNvSpPr/>
          <p:nvPr/>
        </p:nvSpPr>
        <p:spPr>
          <a:xfrm>
            <a:off x="3731922" y="2789684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E6E6011-E4C5-C24A-B2B3-7FE42E76E48E}"/>
              </a:ext>
            </a:extLst>
          </p:cNvPr>
          <p:cNvSpPr/>
          <p:nvPr/>
        </p:nvSpPr>
        <p:spPr>
          <a:xfrm>
            <a:off x="3731922" y="3369866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F1CC6B0D-A3FC-E640-A126-7EFFA0E55863}"/>
              </a:ext>
            </a:extLst>
          </p:cNvPr>
          <p:cNvSpPr/>
          <p:nvPr/>
        </p:nvSpPr>
        <p:spPr>
          <a:xfrm>
            <a:off x="3731922" y="3938527"/>
            <a:ext cx="1746435" cy="5015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C161CF1-495B-5541-AA09-4D56C86D0CA4}"/>
              </a:ext>
            </a:extLst>
          </p:cNvPr>
          <p:cNvSpPr/>
          <p:nvPr/>
        </p:nvSpPr>
        <p:spPr>
          <a:xfrm>
            <a:off x="5737969" y="2271435"/>
            <a:ext cx="93610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2284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2709 2.22222E-6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3191 -0.00232 " pathEditMode="relative" rAng="0" ptsTypes="AA">
                                      <p:cBhvr>
                                        <p:cTn id="3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158 4.44444E-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72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5322</TotalTime>
  <Words>508</Words>
  <Application>Microsoft Office PowerPoint</Application>
  <PresentationFormat>On-screen Show (4:3)</PresentationFormat>
  <Paragraphs>312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139</cp:revision>
  <dcterms:created xsi:type="dcterms:W3CDTF">2017-05-31T10:45:44Z</dcterms:created>
  <dcterms:modified xsi:type="dcterms:W3CDTF">2021-09-15T13:26:51Z</dcterms:modified>
</cp:coreProperties>
</file>