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88" r:id="rId3"/>
    <p:sldId id="273" r:id="rId4"/>
    <p:sldId id="274" r:id="rId5"/>
    <p:sldId id="275" r:id="rId6"/>
    <p:sldId id="276" r:id="rId7"/>
    <p:sldId id="278" r:id="rId8"/>
    <p:sldId id="279" r:id="rId9"/>
    <p:sldId id="280" r:id="rId10"/>
    <p:sldId id="281" r:id="rId11"/>
    <p:sldId id="283" r:id="rId12"/>
    <p:sldId id="284" r:id="rId13"/>
    <p:sldId id="286" r:id="rId14"/>
    <p:sldId id="287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nL29OtSS3dvvgpsdUxhhtQ==" hashData="Txzgvgzf0BVFIdQ4wCepAVyQWMg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97">
          <p15:clr>
            <a:srgbClr val="A4A3A4"/>
          </p15:clr>
        </p15:guide>
        <p15:guide id="3" pos="288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9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ah  Eastham" initials="HE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808080"/>
    <a:srgbClr val="993399"/>
    <a:srgbClr val="0099FF"/>
    <a:srgbClr val="9B3333"/>
    <a:srgbClr val="2E3092"/>
    <a:srgbClr val="FF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9531" autoAdjust="0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orient="horz" pos="1797"/>
        <p:guide pos="2880"/>
        <p:guide pos="249"/>
        <p:guide pos="5511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2280" y="-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7B629-9E9D-4683-BE45-69BBBC2A9C33}" type="datetimeFigureOut">
              <a:rPr lang="en-GB" smtClean="0"/>
              <a:t>21/05/2020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BBD79-A804-45E9-B8E3-9A16A3218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03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BBD79-A804-45E9-B8E3-9A16A3218D6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214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4B71F-0EC9-4165-A64A-8A367FFD7BF9}" type="datetime1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A90FB-9990-431D-92B2-C19FFBFF7E5E}" type="datetime1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15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D04B-4CD2-498C-B7EE-AFD9911D08CB}" type="datetime1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68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97B4-1451-4FC9-BB05-7C5F560F4074}" type="datetime1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62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3EBBF-AAB9-4BD4-AD93-F50BE1C6248B}" type="datetime1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17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5D8B9-820C-4A56-9B6C-FE2A6D1614D7}" type="datetime1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643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573C7-1E0B-4197-BE58-070F1AA098B1}" type="datetime1">
              <a:rPr lang="en-GB" smtClean="0"/>
              <a:t>21/05/2020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2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24212-4730-45C1-8715-9EDCE9B0FB2A}" type="datetime1">
              <a:rPr lang="en-GB" smtClean="0"/>
              <a:t>21/05/2020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79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8BFFD-DE96-491E-A2F5-3AA1250B0AFE}" type="datetime1">
              <a:rPr lang="en-GB" smtClean="0"/>
              <a:t>21/05/2020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284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8DDB6-38EB-480C-9001-9286EDFA3BCE}" type="datetime1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75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7E66F-14C5-4C19-AA14-8A396CF4DA52}" type="datetime1">
              <a:rPr lang="en-GB" smtClean="0"/>
              <a:t>21/05/2020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The Japan Society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044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FD01D-4E13-43CA-BAB8-A02B611509F9}" type="datetime1">
              <a:rPr lang="en-GB" smtClean="0"/>
              <a:t>21/05/2020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The Japan Society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7D4DA-CA93-4100-9923-91CA0C97AC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166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62228" y="4941168"/>
            <a:ext cx="7763668" cy="95677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lIns="72000" tIns="108000" rIns="72000" bIns="108000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Let’s Learn Radio </a:t>
            </a:r>
            <a:r>
              <a:rPr lang="en-GB" sz="4800" b="1" dirty="0" err="1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Taiso</a:t>
            </a:r>
            <a:endParaRPr lang="en-GB" sz="4800" b="1" dirty="0">
              <a:solidFill>
                <a:srgbClr val="FF0000"/>
              </a:solidFill>
              <a:latin typeface="Kristen ITC" panose="03050502040202030202" pitchFamily="66" charset="0"/>
              <a:ea typeface="Kozuka Gothic Pro B" pitchFamily="34" charset="-128"/>
            </a:endParaRP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71" y="1844824"/>
            <a:ext cx="78581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6167801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94879" y="422240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Forward Bends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4950857"/>
            <a:ext cx="73775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Bend down to one side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Return to standing and open the arms out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Repeat on the other side</a:t>
            </a:r>
          </a:p>
          <a:p>
            <a:endParaRPr lang="en-GB" dirty="0">
              <a:latin typeface="Kozuka Gothic Std B" pitchFamily="34" charset="-128"/>
              <a:ea typeface="Kozuka Gothic Std B" pitchFamily="34" charset="-12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05" y="1399580"/>
            <a:ext cx="8838395" cy="349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7956376" y="5157192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x2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99997"/>
            <a:ext cx="6757169" cy="4112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12535" y="439279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Circle the Body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71818" y="5214429"/>
            <a:ext cx="7835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Rotate your body and arms in a large circle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Repeat on the opposite side</a:t>
            </a:r>
          </a:p>
        </p:txBody>
      </p:sp>
      <p:sp>
        <p:nvSpPr>
          <p:cNvPr id="9" name="Rectangle 8"/>
          <p:cNvSpPr/>
          <p:nvPr/>
        </p:nvSpPr>
        <p:spPr>
          <a:xfrm>
            <a:off x="8076417" y="5214429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x2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536" y="984081"/>
            <a:ext cx="6464945" cy="4158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48978" y="422240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Jumps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7681" y="5237247"/>
            <a:ext cx="72486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Jump four times with legs together and loose arms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Then do two star jumps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10256" y="5259244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x2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537080552"/>
      </p:ext>
    </p:extLst>
  </p:cSld>
  <p:clrMapOvr>
    <a:masterClrMapping/>
  </p:clrMapOvr>
  <p:transition spd="slow" advClick="0" advTm="20000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94879" y="437574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Arms and Legs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05327" y="5181041"/>
            <a:ext cx="9957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x8</a:t>
            </a:r>
            <a:endParaRPr lang="en-GB" sz="4800" dirty="0"/>
          </a:p>
        </p:txBody>
      </p:sp>
      <p:sp>
        <p:nvSpPr>
          <p:cNvPr id="6" name="Rectangle 5"/>
          <p:cNvSpPr/>
          <p:nvPr/>
        </p:nvSpPr>
        <p:spPr>
          <a:xfrm>
            <a:off x="814823" y="5200639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Lightly squat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whilst swinging arms out to the sides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27" y="1462740"/>
            <a:ext cx="8083299" cy="356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5182754"/>
      </p:ext>
    </p:extLst>
  </p:cSld>
  <p:clrMapOvr>
    <a:masterClrMapping/>
  </p:clrMapOvr>
  <p:transition spd="slow" advClick="0" advTm="20000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21420" y="433891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Deep Breaths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53237"/>
            <a:ext cx="5704051" cy="389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56808" y="5229199"/>
            <a:ext cx="6883465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Breath in and raise arms up in front of the body Breath out and lower arms to the sides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77770" y="5145974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679927777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5225" y="345745"/>
            <a:ext cx="1233488" cy="123348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41603" y="2060848"/>
            <a:ext cx="6120929" cy="19389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endParaRPr lang="en-GB" b="1" dirty="0">
              <a:solidFill>
                <a:srgbClr val="FF0000"/>
              </a:solidFill>
              <a:latin typeface="Kozuka Gothic Pro EL" pitchFamily="34" charset="-128"/>
              <a:ea typeface="Kozuka Gothic Pro EL" pitchFamily="34" charset="-128"/>
            </a:endParaRPr>
          </a:p>
          <a:p>
            <a:r>
              <a:rPr lang="en-GB" dirty="0">
                <a:solidFill>
                  <a:srgbClr val="FF0000"/>
                </a:solidFill>
                <a:latin typeface="Kozuka Gothic Pro B" pitchFamily="34" charset="-128"/>
                <a:ea typeface="Kozuka Gothic Pro B" pitchFamily="34" charset="-128"/>
              </a:rPr>
              <a:t>The Japan Society</a:t>
            </a:r>
            <a:br>
              <a:rPr lang="en-GB" dirty="0">
                <a:latin typeface="Kozuka Gothic Pro EL" pitchFamily="34" charset="-128"/>
                <a:ea typeface="Kozuka Gothic Pro EL" pitchFamily="34" charset="-128"/>
              </a:rPr>
            </a:br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13/14 Cornwall Terrace, London NW1 4QP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Tel: 020 7935 0475   </a:t>
            </a: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Email: education@japansociety.org.uk    </a:t>
            </a:r>
          </a:p>
          <a:p>
            <a:endParaRPr lang="en-GB" dirty="0">
              <a:latin typeface="Kozuka Gothic Pro R" pitchFamily="34" charset="-128"/>
              <a:ea typeface="Kozuka Gothic Pro R" pitchFamily="34" charset="-128"/>
            </a:endParaRPr>
          </a:p>
          <a:p>
            <a:r>
              <a:rPr lang="en-GB" dirty="0">
                <a:latin typeface="Kozuka Gothic Pro R" pitchFamily="34" charset="-128"/>
                <a:ea typeface="Kozuka Gothic Pro R" pitchFamily="34" charset="-128"/>
              </a:rPr>
              <a:t>www.japansociety.org.uk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824662" y="5099473"/>
            <a:ext cx="316097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dirty="0">
                <a:solidFill>
                  <a:srgbClr val="808080"/>
                </a:solidFill>
                <a:latin typeface="Kozuka Gothic Pro B" pitchFamily="34" charset="-128"/>
                <a:ea typeface="Kozuka Gothic Pro B" pitchFamily="34" charset="-128"/>
              </a:rPr>
              <a:t>Follow us on:</a:t>
            </a:r>
            <a:endParaRPr lang="en-GB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4" name="Picture 13"/>
          <p:cNvPicPr preferRelativeResize="0">
            <a:picLocks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7" t="15930" r="83462" b="15411"/>
          <a:stretch/>
        </p:blipFill>
        <p:spPr>
          <a:xfrm>
            <a:off x="2844747" y="5445143"/>
            <a:ext cx="360000" cy="36000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275856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</a:t>
            </a:r>
            <a:r>
              <a:rPr lang="en-GB" sz="1600" dirty="0" err="1">
                <a:latin typeface="Kozuka Gothic Pro B" pitchFamily="34" charset="-128"/>
                <a:ea typeface="Kozuka Gothic Pro B" pitchFamily="34" charset="-128"/>
              </a:rPr>
              <a:t>japansocietylon</a:t>
            </a: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0" name="Picture 9"/>
          <p:cNvPicPr preferRelativeResize="0">
            <a:picLocks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05" r="83495" b="10463"/>
          <a:stretch/>
        </p:blipFill>
        <p:spPr>
          <a:xfrm>
            <a:off x="5442068" y="5445143"/>
            <a:ext cx="360000" cy="3600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5868144" y="5502033"/>
            <a:ext cx="2736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dirty="0">
                <a:latin typeface="Kozuka Gothic Pro B" pitchFamily="34" charset="-128"/>
                <a:ea typeface="Kozuka Gothic Pro B" pitchFamily="34" charset="-128"/>
              </a:rPr>
              <a:t>@</a:t>
            </a:r>
            <a:r>
              <a:rPr lang="en-GB" sz="1600" dirty="0" err="1">
                <a:latin typeface="Kozuka Gothic Pro B" pitchFamily="34" charset="-128"/>
                <a:ea typeface="Kozuka Gothic Pro B" pitchFamily="34" charset="-128"/>
              </a:rPr>
              <a:t>JapanSocietyLondon</a:t>
            </a:r>
            <a:endParaRPr lang="en-GB" sz="1600" dirty="0">
              <a:latin typeface="Kozuka Gothic Pro B" pitchFamily="34" charset="-128"/>
              <a:ea typeface="Kozuka Gothic Pro B" pitchFamily="34" charset="-128"/>
            </a:endParaRPr>
          </a:p>
        </p:txBody>
      </p:sp>
      <p:pic>
        <p:nvPicPr>
          <p:cNvPr id="1026" name="Picture 2" descr="\\js_sql\data\former long term staff\William\Booklet design\Japan_Society_Illustration\Characters\characters_jpg\character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7043"/>
            <a:ext cx="2418075" cy="415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10"/>
          <a:stretch/>
        </p:blipFill>
        <p:spPr>
          <a:xfrm rot="5400000">
            <a:off x="894640" y="-886930"/>
            <a:ext cx="1796876" cy="357301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© The Japan Society</a:t>
            </a:r>
          </a:p>
        </p:txBody>
      </p:sp>
    </p:spTree>
    <p:extLst>
      <p:ext uri="{BB962C8B-B14F-4D97-AF65-F5344CB8AC3E}">
        <p14:creationId xmlns:p14="http://schemas.microsoft.com/office/powerpoint/2010/main" val="4257962509"/>
      </p:ext>
    </p:extLst>
  </p:cSld>
  <p:clrMapOvr>
    <a:masterClrMapping/>
  </p:clrMapOvr>
  <p:transition spd="slow" advClick="0" advTm="20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821420" y="422240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Stretch Up High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253237"/>
            <a:ext cx="5704051" cy="389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96440" y="5229200"/>
            <a:ext cx="5326577" cy="83099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Raise arms up in front of the body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Lower arms to the sides</a:t>
            </a:r>
          </a:p>
        </p:txBody>
      </p:sp>
      <p:sp>
        <p:nvSpPr>
          <p:cNvPr id="6" name="Rectangle 5"/>
          <p:cNvSpPr/>
          <p:nvPr/>
        </p:nvSpPr>
        <p:spPr>
          <a:xfrm>
            <a:off x="7877770" y="5145974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50363263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94879" y="437574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Arms and Legs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805327" y="5181041"/>
            <a:ext cx="9957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x8</a:t>
            </a:r>
            <a:endParaRPr lang="en-GB" sz="4800" dirty="0"/>
          </a:p>
        </p:txBody>
      </p:sp>
      <p:sp>
        <p:nvSpPr>
          <p:cNvPr id="6" name="Rectangle 5"/>
          <p:cNvSpPr/>
          <p:nvPr/>
        </p:nvSpPr>
        <p:spPr>
          <a:xfrm>
            <a:off x="814823" y="5200639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Lightly squat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whilst swinging arms out to the sides</a:t>
            </a:r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27" y="1462740"/>
            <a:ext cx="8083299" cy="356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66491" y="412288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Arm Circles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9512" y="5204229"/>
            <a:ext cx="87849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Swing arms in full circles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Alternate the direction: first out, then in</a:t>
            </a:r>
          </a:p>
        </p:txBody>
      </p:sp>
      <p:sp>
        <p:nvSpPr>
          <p:cNvPr id="9" name="Rectangle 8"/>
          <p:cNvSpPr/>
          <p:nvPr/>
        </p:nvSpPr>
        <p:spPr>
          <a:xfrm>
            <a:off x="7877770" y="5145974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x4</a:t>
            </a:r>
            <a:endParaRPr lang="en-GB" sz="48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56"/>
          <a:stretch/>
        </p:blipFill>
        <p:spPr bwMode="auto">
          <a:xfrm>
            <a:off x="997483" y="1596820"/>
            <a:ext cx="7149033" cy="3414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48978" y="442963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Chest Stretches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2340" y="5237249"/>
            <a:ext cx="792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Feet apart. Swing arms out to </a:t>
            </a:r>
            <a:r>
              <a:rPr lang="en-GB" sz="2400">
                <a:latin typeface="Kozuka Gothic Pro R" pitchFamily="34" charset="-128"/>
                <a:ea typeface="Kozuka Gothic Pro R" pitchFamily="34" charset="-128"/>
              </a:rPr>
              <a:t>shoulder level</a:t>
            </a:r>
            <a:endParaRPr lang="en-GB" sz="2400" dirty="0">
              <a:latin typeface="Kozuka Gothic Pro R" pitchFamily="34" charset="-128"/>
              <a:ea typeface="Kozuka Gothic Pro R" pitchFamily="34" charset="-128"/>
            </a:endParaRP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Cross arms then swing out again, above shoulders</a:t>
            </a:r>
          </a:p>
          <a:p>
            <a:endParaRPr lang="en-GB" dirty="0">
              <a:latin typeface="Kozuka Gothic Std B" pitchFamily="34" charset="-128"/>
              <a:ea typeface="Kozuka Gothic Std B" pitchFamily="34" charset="-128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04" y="1528472"/>
            <a:ext cx="6811391" cy="371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8009901" y="5362859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x4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94879" y="427248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Side Stretches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35040" y="5390668"/>
            <a:ext cx="72322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Stretch to one side twice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Repeat on the other side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55777"/>
            <a:ext cx="5400600" cy="4174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7904275" y="5247191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87412"/>
            <a:ext cx="5441776" cy="3766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635447" y="402337"/>
            <a:ext cx="7554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Forward and Backward</a:t>
            </a:r>
          </a:p>
          <a:p>
            <a:pPr algn="ctr"/>
            <a:r>
              <a:rPr lang="en-GB" sz="40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Bends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27696" y="5229200"/>
            <a:ext cx="6665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Bend forward and bounce lightly three times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Bend backwards slightly and look up</a:t>
            </a:r>
          </a:p>
        </p:txBody>
      </p:sp>
      <p:sp>
        <p:nvSpPr>
          <p:cNvPr id="9" name="Rectangle 8"/>
          <p:cNvSpPr/>
          <p:nvPr/>
        </p:nvSpPr>
        <p:spPr>
          <a:xfrm>
            <a:off x="7904275" y="5247191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 x2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968301" y="465403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Body Twists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  <a:endParaRPr lang="en-GB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84160"/>
            <a:ext cx="7403628" cy="3790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44290" y="5174818"/>
            <a:ext cx="56554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Twist four times from side to side </a:t>
            </a:r>
          </a:p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Two big twists on the same side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24650" y="5174817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x2 </a:t>
            </a:r>
            <a:endParaRPr lang="en-GB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7722057" y="5875009"/>
            <a:ext cx="13549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Kozuka Gothic Pro B" pitchFamily="34" charset="-128"/>
                <a:ea typeface="Kozuka Gothic Pro B" pitchFamily="34" charset="-128"/>
              </a:rPr>
              <a:t>Once each side</a:t>
            </a:r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666" y="984061"/>
            <a:ext cx="5728667" cy="443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6211669"/>
            <a:ext cx="9144000" cy="646331"/>
          </a:xfrm>
          <a:prstGeom prst="rect">
            <a:avLst/>
          </a:prstGeom>
          <a:solidFill>
            <a:srgbClr val="339933"/>
          </a:solidFill>
          <a:ln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748978" y="422240"/>
            <a:ext cx="7554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>
                <a:solidFill>
                  <a:srgbClr val="FF0000"/>
                </a:solidFill>
                <a:latin typeface="Kristen ITC" panose="03050502040202030202" pitchFamily="66" charset="0"/>
                <a:ea typeface="Kozuka Gothic Pro B" pitchFamily="34" charset="-128"/>
              </a:rPr>
              <a:t>Arm Stretches</a:t>
            </a:r>
          </a:p>
        </p:txBody>
      </p:sp>
      <p:sp>
        <p:nvSpPr>
          <p:cNvPr id="17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6356350"/>
            <a:ext cx="9143999" cy="365125"/>
          </a:xfrm>
        </p:spPr>
        <p:txBody>
          <a:bodyPr/>
          <a:lstStyle/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© The Japan Society</a:t>
            </a:r>
          </a:p>
        </p:txBody>
      </p:sp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7770" y="402337"/>
            <a:ext cx="850900" cy="8509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53691" y="5303357"/>
            <a:ext cx="73448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latin typeface="Kozuka Gothic Pro R" pitchFamily="34" charset="-128"/>
                <a:ea typeface="Kozuka Gothic Pro R" pitchFamily="34" charset="-128"/>
              </a:rPr>
              <a:t>Feet apart with hands on shoulders. Reach up on tiptoe Return arms to shoulders, then lower arms</a:t>
            </a:r>
          </a:p>
        </p:txBody>
      </p:sp>
      <p:sp>
        <p:nvSpPr>
          <p:cNvPr id="10" name="Rectangle 9"/>
          <p:cNvSpPr/>
          <p:nvPr/>
        </p:nvSpPr>
        <p:spPr>
          <a:xfrm>
            <a:off x="8148215" y="5313208"/>
            <a:ext cx="995785" cy="830997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pPr algn="ctr"/>
            <a:r>
              <a:rPr lang="en-GB" sz="4800" dirty="0">
                <a:latin typeface="Kozuka Gothic Pro B" pitchFamily="34" charset="-128"/>
                <a:ea typeface="Kozuka Gothic Pro B" pitchFamily="34" charset="-128"/>
              </a:rPr>
              <a:t>x4 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4240503670"/>
      </p:ext>
    </p:extLst>
  </p:cSld>
  <p:clrMapOvr>
    <a:masterClrMapping/>
  </p:clrMapOvr>
  <p:transition spd="slow" advClick="0" advTm="20000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1026</TotalTime>
  <Words>357</Words>
  <Application>Microsoft Macintosh PowerPoint</Application>
  <PresentationFormat>On-screen Show (4:3)</PresentationFormat>
  <Paragraphs>92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Kozuka Gothic Pro B</vt:lpstr>
      <vt:lpstr>Kozuka Gothic Pro EL</vt:lpstr>
      <vt:lpstr>Kozuka Gothic Pro R</vt:lpstr>
      <vt:lpstr>Kozuka Gothic Std B</vt:lpstr>
      <vt:lpstr>Arial</vt:lpstr>
      <vt:lpstr>Calibri</vt:lpstr>
      <vt:lpstr>Kristen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Japan Society</dc:creator>
  <cp:lastModifiedBy>Microsoft Office User</cp:lastModifiedBy>
  <cp:revision>89</cp:revision>
  <dcterms:created xsi:type="dcterms:W3CDTF">2017-05-31T10:45:44Z</dcterms:created>
  <dcterms:modified xsi:type="dcterms:W3CDTF">2020-05-21T13:00:50Z</dcterms:modified>
</cp:coreProperties>
</file>