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8"/>
  </p:notesMasterIdLst>
  <p:sldIdLst>
    <p:sldId id="292" r:id="rId5"/>
    <p:sldId id="271" r:id="rId6"/>
    <p:sldId id="290" r:id="rId7"/>
    <p:sldId id="293" r:id="rId8"/>
    <p:sldId id="281" r:id="rId9"/>
    <p:sldId id="297" r:id="rId10"/>
    <p:sldId id="299" r:id="rId11"/>
    <p:sldId id="294" r:id="rId12"/>
    <p:sldId id="300" r:id="rId13"/>
    <p:sldId id="302" r:id="rId14"/>
    <p:sldId id="303" r:id="rId15"/>
    <p:sldId id="304" r:id="rId16"/>
    <p:sldId id="321" r:id="rId17"/>
    <p:sldId id="305" r:id="rId18"/>
    <p:sldId id="295" r:id="rId19"/>
    <p:sldId id="306" r:id="rId20"/>
    <p:sldId id="308" r:id="rId21"/>
    <p:sldId id="309" r:id="rId22"/>
    <p:sldId id="307" r:id="rId23"/>
    <p:sldId id="310" r:id="rId24"/>
    <p:sldId id="314" r:id="rId25"/>
    <p:sldId id="319" r:id="rId26"/>
    <p:sldId id="320" r:id="rId27"/>
    <p:sldId id="296" r:id="rId28"/>
    <p:sldId id="311" r:id="rId29"/>
    <p:sldId id="312" r:id="rId30"/>
    <p:sldId id="313" r:id="rId31"/>
    <p:sldId id="315" r:id="rId32"/>
    <p:sldId id="316" r:id="rId33"/>
    <p:sldId id="285" r:id="rId34"/>
    <p:sldId id="317" r:id="rId35"/>
    <p:sldId id="322"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CjE2YH8oYdCxGgm3Pf8QQ==" hashData="iwk+fgq5IkbJyYI0UxPpTv6fYI8B8Qj249+kGli+Yel2hNYqDP0j4PXA3jPVlJLdn+MvWSVDDdap1gRYLIegBg=="/>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1"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0403F-E85E-4355-9788-D65886CE3B3F}" v="14" dt="2025-07-15T12:54:40.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03" autoAdjust="0"/>
  </p:normalViewPr>
  <p:slideViewPr>
    <p:cSldViewPr snapToGrid="0">
      <p:cViewPr varScale="1">
        <p:scale>
          <a:sx n="79" d="100"/>
          <a:sy n="79" d="100"/>
        </p:scale>
        <p:origin x="108" y="354"/>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711F6873-87C1-4E8B-BAE2-74A9558545E4}"/>
    <pc:docChg chg="undo custSel addSld modSld">
      <pc:chgData name="Lucy Hawksley" userId="f6a89a8e-ac0e-4741-8d0b-c5d70daaed70" providerId="ADAL" clId="{711F6873-87C1-4E8B-BAE2-74A9558545E4}" dt="2025-09-02T09:12:44.691" v="1306" actId="167"/>
      <pc:docMkLst>
        <pc:docMk/>
      </pc:docMkLst>
      <pc:sldChg chg="addSp delSp modSp mod modNotesTx">
        <pc:chgData name="Lucy Hawksley" userId="f6a89a8e-ac0e-4741-8d0b-c5d70daaed70" providerId="ADAL" clId="{711F6873-87C1-4E8B-BAE2-74A9558545E4}" dt="2025-09-02T08:32:05.534" v="841" actId="20577"/>
        <pc:sldMkLst>
          <pc:docMk/>
          <pc:sldMk cId="532778218" sldId="271"/>
        </pc:sldMkLst>
        <pc:spChg chg="mod">
          <ac:chgData name="Lucy Hawksley" userId="f6a89a8e-ac0e-4741-8d0b-c5d70daaed70" providerId="ADAL" clId="{711F6873-87C1-4E8B-BAE2-74A9558545E4}" dt="2025-08-19T14:26:52.241" v="44" actId="1076"/>
          <ac:spMkLst>
            <pc:docMk/>
            <pc:sldMk cId="532778218" sldId="271"/>
            <ac:spMk id="10" creationId="{7C1702FC-CFBC-4BFC-B86F-0B8CBF969381}"/>
          </ac:spMkLst>
        </pc:spChg>
        <pc:picChg chg="del">
          <ac:chgData name="Lucy Hawksley" userId="f6a89a8e-ac0e-4741-8d0b-c5d70daaed70" providerId="ADAL" clId="{711F6873-87C1-4E8B-BAE2-74A9558545E4}" dt="2025-09-02T08:32:00.595" v="840" actId="478"/>
          <ac:picMkLst>
            <pc:docMk/>
            <pc:sldMk cId="532778218" sldId="271"/>
            <ac:picMk id="3" creationId="{A6E7FBA8-78F7-4E14-81F9-0B5BAF80FF78}"/>
          </ac:picMkLst>
        </pc:picChg>
        <pc:picChg chg="del mod">
          <ac:chgData name="Lucy Hawksley" userId="f6a89a8e-ac0e-4741-8d0b-c5d70daaed70" providerId="ADAL" clId="{711F6873-87C1-4E8B-BAE2-74A9558545E4}" dt="2025-08-19T14:26:01.693" v="29" actId="478"/>
          <ac:picMkLst>
            <pc:docMk/>
            <pc:sldMk cId="532778218" sldId="271"/>
            <ac:picMk id="4" creationId="{B6A08E68-2530-4C8A-B890-81E610500B9F}"/>
          </ac:picMkLst>
        </pc:picChg>
        <pc:picChg chg="add del mod">
          <ac:chgData name="Lucy Hawksley" userId="f6a89a8e-ac0e-4741-8d0b-c5d70daaed70" providerId="ADAL" clId="{711F6873-87C1-4E8B-BAE2-74A9558545E4}" dt="2025-08-19T14:25:25.551" v="18" actId="478"/>
          <ac:picMkLst>
            <pc:docMk/>
            <pc:sldMk cId="532778218" sldId="271"/>
            <ac:picMk id="5" creationId="{CACABE96-DDDB-4B1A-AAC6-A427DE322F96}"/>
          </ac:picMkLst>
        </pc:picChg>
        <pc:picChg chg="add del mod">
          <ac:chgData name="Lucy Hawksley" userId="f6a89a8e-ac0e-4741-8d0b-c5d70daaed70" providerId="ADAL" clId="{711F6873-87C1-4E8B-BAE2-74A9558545E4}" dt="2025-08-19T14:25:25.551" v="18" actId="478"/>
          <ac:picMkLst>
            <pc:docMk/>
            <pc:sldMk cId="532778218" sldId="271"/>
            <ac:picMk id="11" creationId="{7A1439E5-0918-4CB5-B7FE-0747547167A8}"/>
          </ac:picMkLst>
        </pc:picChg>
        <pc:picChg chg="add del mod">
          <ac:chgData name="Lucy Hawksley" userId="f6a89a8e-ac0e-4741-8d0b-c5d70daaed70" providerId="ADAL" clId="{711F6873-87C1-4E8B-BAE2-74A9558545E4}" dt="2025-08-19T14:25:25.551" v="18" actId="478"/>
          <ac:picMkLst>
            <pc:docMk/>
            <pc:sldMk cId="532778218" sldId="271"/>
            <ac:picMk id="14" creationId="{85168660-3335-433A-A490-55D974BEDB53}"/>
          </ac:picMkLst>
        </pc:picChg>
        <pc:picChg chg="add del mod">
          <ac:chgData name="Lucy Hawksley" userId="f6a89a8e-ac0e-4741-8d0b-c5d70daaed70" providerId="ADAL" clId="{711F6873-87C1-4E8B-BAE2-74A9558545E4}" dt="2025-08-19T14:25:25.551" v="18" actId="478"/>
          <ac:picMkLst>
            <pc:docMk/>
            <pc:sldMk cId="532778218" sldId="271"/>
            <ac:picMk id="17" creationId="{FFE4110B-F783-441C-A93F-C0136E27C00F}"/>
          </ac:picMkLst>
        </pc:picChg>
        <pc:picChg chg="add del mod">
          <ac:chgData name="Lucy Hawksley" userId="f6a89a8e-ac0e-4741-8d0b-c5d70daaed70" providerId="ADAL" clId="{711F6873-87C1-4E8B-BAE2-74A9558545E4}" dt="2025-08-19T14:25:25.551" v="18" actId="478"/>
          <ac:picMkLst>
            <pc:docMk/>
            <pc:sldMk cId="532778218" sldId="271"/>
            <ac:picMk id="19" creationId="{BDC01549-3A8E-4FC7-ADFF-3FB003D12CBD}"/>
          </ac:picMkLst>
        </pc:picChg>
        <pc:picChg chg="add del mod">
          <ac:chgData name="Lucy Hawksley" userId="f6a89a8e-ac0e-4741-8d0b-c5d70daaed70" providerId="ADAL" clId="{711F6873-87C1-4E8B-BAE2-74A9558545E4}" dt="2025-08-19T14:25:25.551" v="18" actId="478"/>
          <ac:picMkLst>
            <pc:docMk/>
            <pc:sldMk cId="532778218" sldId="271"/>
            <ac:picMk id="21" creationId="{D41DC829-57E9-410E-9E74-D5E087482FEC}"/>
          </ac:picMkLst>
        </pc:picChg>
        <pc:picChg chg="add del mod">
          <ac:chgData name="Lucy Hawksley" userId="f6a89a8e-ac0e-4741-8d0b-c5d70daaed70" providerId="ADAL" clId="{711F6873-87C1-4E8B-BAE2-74A9558545E4}" dt="2025-08-19T14:25:25.551" v="18" actId="478"/>
          <ac:picMkLst>
            <pc:docMk/>
            <pc:sldMk cId="532778218" sldId="271"/>
            <ac:picMk id="23" creationId="{66914246-3D5A-41E3-979D-38BD4DBFF047}"/>
          </ac:picMkLst>
        </pc:picChg>
        <pc:picChg chg="add del mod">
          <ac:chgData name="Lucy Hawksley" userId="f6a89a8e-ac0e-4741-8d0b-c5d70daaed70" providerId="ADAL" clId="{711F6873-87C1-4E8B-BAE2-74A9558545E4}" dt="2025-08-19T14:25:25.551" v="18" actId="478"/>
          <ac:picMkLst>
            <pc:docMk/>
            <pc:sldMk cId="532778218" sldId="271"/>
            <ac:picMk id="25" creationId="{E49386A1-7498-4145-A147-495BD28CCAE8}"/>
          </ac:picMkLst>
        </pc:picChg>
        <pc:picChg chg="add del mod">
          <ac:chgData name="Lucy Hawksley" userId="f6a89a8e-ac0e-4741-8d0b-c5d70daaed70" providerId="ADAL" clId="{711F6873-87C1-4E8B-BAE2-74A9558545E4}" dt="2025-08-19T14:25:48.904" v="24" actId="478"/>
          <ac:picMkLst>
            <pc:docMk/>
            <pc:sldMk cId="532778218" sldId="271"/>
            <ac:picMk id="27" creationId="{D6589145-A924-43D3-894E-2A368B37E6C6}"/>
          </ac:picMkLst>
        </pc:picChg>
        <pc:picChg chg="add del mod modCrop">
          <ac:chgData name="Lucy Hawksley" userId="f6a89a8e-ac0e-4741-8d0b-c5d70daaed70" providerId="ADAL" clId="{711F6873-87C1-4E8B-BAE2-74A9558545E4}" dt="2025-09-02T08:31:59.440" v="839" actId="478"/>
          <ac:picMkLst>
            <pc:docMk/>
            <pc:sldMk cId="532778218" sldId="271"/>
            <ac:picMk id="29" creationId="{9A3C253A-C4DF-4F78-AC1F-037F42EF06CB}"/>
          </ac:picMkLst>
        </pc:picChg>
      </pc:sldChg>
      <pc:sldChg chg="delSp modNotesTx">
        <pc:chgData name="Lucy Hawksley" userId="f6a89a8e-ac0e-4741-8d0b-c5d70daaed70" providerId="ADAL" clId="{711F6873-87C1-4E8B-BAE2-74A9558545E4}" dt="2025-09-02T08:46:27.264" v="1212" actId="20577"/>
        <pc:sldMkLst>
          <pc:docMk/>
          <pc:sldMk cId="3284003379" sldId="285"/>
        </pc:sldMkLst>
        <pc:picChg chg="del">
          <ac:chgData name="Lucy Hawksley" userId="f6a89a8e-ac0e-4741-8d0b-c5d70daaed70" providerId="ADAL" clId="{711F6873-87C1-4E8B-BAE2-74A9558545E4}" dt="2025-09-02T08:36:32.432" v="863" actId="478"/>
          <ac:picMkLst>
            <pc:docMk/>
            <pc:sldMk cId="3284003379" sldId="285"/>
            <ac:picMk id="1026" creationId="{734BAB65-273B-4055-9E50-92E1C5D7B886}"/>
          </ac:picMkLst>
        </pc:picChg>
      </pc:sldChg>
      <pc:sldChg chg="addSp delSp modSp mod modNotesTx">
        <pc:chgData name="Lucy Hawksley" userId="f6a89a8e-ac0e-4741-8d0b-c5d70daaed70" providerId="ADAL" clId="{711F6873-87C1-4E8B-BAE2-74A9558545E4}" dt="2025-09-02T08:32:42.134" v="847" actId="20577"/>
        <pc:sldMkLst>
          <pc:docMk/>
          <pc:sldMk cId="458265423" sldId="290"/>
        </pc:sldMkLst>
        <pc:picChg chg="add del mod modCrop">
          <ac:chgData name="Lucy Hawksley" userId="f6a89a8e-ac0e-4741-8d0b-c5d70daaed70" providerId="ADAL" clId="{711F6873-87C1-4E8B-BAE2-74A9558545E4}" dt="2025-08-19T14:27:56.512" v="62" actId="478"/>
          <ac:picMkLst>
            <pc:docMk/>
            <pc:sldMk cId="458265423" sldId="290"/>
            <ac:picMk id="4" creationId="{58052D6E-611A-4D90-A707-D2A7B388C5D5}"/>
          </ac:picMkLst>
        </pc:picChg>
        <pc:picChg chg="add del mod modCrop">
          <ac:chgData name="Lucy Hawksley" userId="f6a89a8e-ac0e-4741-8d0b-c5d70daaed70" providerId="ADAL" clId="{711F6873-87C1-4E8B-BAE2-74A9558545E4}" dt="2025-09-02T08:32:10.298" v="842" actId="478"/>
          <ac:picMkLst>
            <pc:docMk/>
            <pc:sldMk cId="458265423" sldId="290"/>
            <ac:picMk id="7" creationId="{24124F15-0490-41FB-85C4-120681295689}"/>
          </ac:picMkLst>
        </pc:picChg>
        <pc:picChg chg="mod">
          <ac:chgData name="Lucy Hawksley" userId="f6a89a8e-ac0e-4741-8d0b-c5d70daaed70" providerId="ADAL" clId="{711F6873-87C1-4E8B-BAE2-74A9558545E4}" dt="2025-09-02T08:32:19.549" v="844" actId="1076"/>
          <ac:picMkLst>
            <pc:docMk/>
            <pc:sldMk cId="458265423" sldId="290"/>
            <ac:picMk id="12" creationId="{EE7D709E-08AA-429E-91AA-282BDF7049CD}"/>
          </ac:picMkLst>
        </pc:picChg>
        <pc:picChg chg="del">
          <ac:chgData name="Lucy Hawksley" userId="f6a89a8e-ac0e-4741-8d0b-c5d70daaed70" providerId="ADAL" clId="{711F6873-87C1-4E8B-BAE2-74A9558545E4}" dt="2025-09-02T08:32:13.884" v="843" actId="478"/>
          <ac:picMkLst>
            <pc:docMk/>
            <pc:sldMk cId="458265423" sldId="290"/>
            <ac:picMk id="13" creationId="{F16805E3-CA31-4564-B466-7D9CAD3DFBD8}"/>
          </ac:picMkLst>
        </pc:picChg>
        <pc:picChg chg="del">
          <ac:chgData name="Lucy Hawksley" userId="f6a89a8e-ac0e-4741-8d0b-c5d70daaed70" providerId="ADAL" clId="{711F6873-87C1-4E8B-BAE2-74A9558545E4}" dt="2025-08-19T14:27:04.155" v="45" actId="478"/>
          <ac:picMkLst>
            <pc:docMk/>
            <pc:sldMk cId="458265423" sldId="290"/>
            <ac:picMk id="16" creationId="{7B58C8E3-887D-4A97-9848-D4C061DFE01E}"/>
          </ac:picMkLst>
        </pc:picChg>
      </pc:sldChg>
      <pc:sldChg chg="addSp delSp modSp mod modNotesTx">
        <pc:chgData name="Lucy Hawksley" userId="f6a89a8e-ac0e-4741-8d0b-c5d70daaed70" providerId="ADAL" clId="{711F6873-87C1-4E8B-BAE2-74A9558545E4}" dt="2025-09-02T08:34:14.785" v="848" actId="478"/>
        <pc:sldMkLst>
          <pc:docMk/>
          <pc:sldMk cId="1501977901" sldId="293"/>
        </pc:sldMkLst>
        <pc:picChg chg="add mod modCrop">
          <ac:chgData name="Lucy Hawksley" userId="f6a89a8e-ac0e-4741-8d0b-c5d70daaed70" providerId="ADAL" clId="{711F6873-87C1-4E8B-BAE2-74A9558545E4}" dt="2025-08-19T14:29:10.182" v="85" actId="1076"/>
          <ac:picMkLst>
            <pc:docMk/>
            <pc:sldMk cId="1501977901" sldId="293"/>
            <ac:picMk id="4" creationId="{8151B5DE-8BDA-4925-89AC-DBF3C4065717}"/>
          </ac:picMkLst>
        </pc:picChg>
        <pc:picChg chg="del">
          <ac:chgData name="Lucy Hawksley" userId="f6a89a8e-ac0e-4741-8d0b-c5d70daaed70" providerId="ADAL" clId="{711F6873-87C1-4E8B-BAE2-74A9558545E4}" dt="2025-09-02T08:34:14.785" v="848" actId="478"/>
          <ac:picMkLst>
            <pc:docMk/>
            <pc:sldMk cId="1501977901" sldId="293"/>
            <ac:picMk id="12" creationId="{F117CB8A-BA8B-4A1F-BA16-350779685FFF}"/>
          </ac:picMkLst>
        </pc:picChg>
        <pc:picChg chg="del">
          <ac:chgData name="Lucy Hawksley" userId="f6a89a8e-ac0e-4741-8d0b-c5d70daaed70" providerId="ADAL" clId="{711F6873-87C1-4E8B-BAE2-74A9558545E4}" dt="2025-08-19T14:28:28.678" v="74" actId="478"/>
          <ac:picMkLst>
            <pc:docMk/>
            <pc:sldMk cId="1501977901" sldId="293"/>
            <ac:picMk id="3074" creationId="{721BE3E8-11D3-410D-8067-0F0E5F3574CB}"/>
          </ac:picMkLst>
        </pc:picChg>
      </pc:sldChg>
      <pc:sldChg chg="addSp delSp modSp mod">
        <pc:chgData name="Lucy Hawksley" userId="f6a89a8e-ac0e-4741-8d0b-c5d70daaed70" providerId="ADAL" clId="{711F6873-87C1-4E8B-BAE2-74A9558545E4}" dt="2025-09-02T09:12:44.691" v="1306" actId="167"/>
        <pc:sldMkLst>
          <pc:docMk/>
          <pc:sldMk cId="3619214313" sldId="294"/>
        </pc:sldMkLst>
        <pc:picChg chg="del">
          <ac:chgData name="Lucy Hawksley" userId="f6a89a8e-ac0e-4741-8d0b-c5d70daaed70" providerId="ADAL" clId="{711F6873-87C1-4E8B-BAE2-74A9558545E4}" dt="2025-09-02T09:12:22.552" v="1304" actId="478"/>
          <ac:picMkLst>
            <pc:docMk/>
            <pc:sldMk cId="3619214313" sldId="294"/>
            <ac:picMk id="3" creationId="{0A565F03-E0FD-4F59-BD76-410C19888305}"/>
          </ac:picMkLst>
        </pc:picChg>
        <pc:picChg chg="add mod ord">
          <ac:chgData name="Lucy Hawksley" userId="f6a89a8e-ac0e-4741-8d0b-c5d70daaed70" providerId="ADAL" clId="{711F6873-87C1-4E8B-BAE2-74A9558545E4}" dt="2025-09-02T09:12:44.691" v="1306" actId="167"/>
          <ac:picMkLst>
            <pc:docMk/>
            <pc:sldMk cId="3619214313" sldId="294"/>
            <ac:picMk id="11" creationId="{185DDD44-6F50-4F2B-AE1B-BD8EAB07F156}"/>
          </ac:picMkLst>
        </pc:picChg>
      </pc:sldChg>
      <pc:sldChg chg="addSp delSp modSp mod">
        <pc:chgData name="Lucy Hawksley" userId="f6a89a8e-ac0e-4741-8d0b-c5d70daaed70" providerId="ADAL" clId="{711F6873-87C1-4E8B-BAE2-74A9558545E4}" dt="2025-09-02T09:05:14.272" v="1256" actId="27614"/>
        <pc:sldMkLst>
          <pc:docMk/>
          <pc:sldMk cId="3438358760" sldId="295"/>
        </pc:sldMkLst>
        <pc:picChg chg="del">
          <ac:chgData name="Lucy Hawksley" userId="f6a89a8e-ac0e-4741-8d0b-c5d70daaed70" providerId="ADAL" clId="{711F6873-87C1-4E8B-BAE2-74A9558545E4}" dt="2025-09-02T09:05:01.377" v="1252" actId="478"/>
          <ac:picMkLst>
            <pc:docMk/>
            <pc:sldMk cId="3438358760" sldId="295"/>
            <ac:picMk id="3" creationId="{F1A920FD-3E08-4E65-B204-6EECD87AD8B6}"/>
          </ac:picMkLst>
        </pc:picChg>
        <pc:picChg chg="add mod ord">
          <ac:chgData name="Lucy Hawksley" userId="f6a89a8e-ac0e-4741-8d0b-c5d70daaed70" providerId="ADAL" clId="{711F6873-87C1-4E8B-BAE2-74A9558545E4}" dt="2025-09-02T09:05:14.272" v="1256" actId="27614"/>
          <ac:picMkLst>
            <pc:docMk/>
            <pc:sldMk cId="3438358760" sldId="295"/>
            <ac:picMk id="7" creationId="{1406739B-91CE-472F-9260-8248193281EB}"/>
          </ac:picMkLst>
        </pc:picChg>
      </pc:sldChg>
      <pc:sldChg chg="delSp mod modNotesTx">
        <pc:chgData name="Lucy Hawksley" userId="f6a89a8e-ac0e-4741-8d0b-c5d70daaed70" providerId="ADAL" clId="{711F6873-87C1-4E8B-BAE2-74A9558545E4}" dt="2025-09-02T08:34:40.581" v="851" actId="20577"/>
        <pc:sldMkLst>
          <pc:docMk/>
          <pc:sldMk cId="1444080259" sldId="300"/>
        </pc:sldMkLst>
        <pc:picChg chg="del">
          <ac:chgData name="Lucy Hawksley" userId="f6a89a8e-ac0e-4741-8d0b-c5d70daaed70" providerId="ADAL" clId="{711F6873-87C1-4E8B-BAE2-74A9558545E4}" dt="2025-09-02T08:34:33.597" v="849" actId="478"/>
          <ac:picMkLst>
            <pc:docMk/>
            <pc:sldMk cId="1444080259" sldId="300"/>
            <ac:picMk id="7" creationId="{208DCFF6-D0FB-413B-97F9-9821BFBE27A7}"/>
          </ac:picMkLst>
        </pc:picChg>
      </pc:sldChg>
      <pc:sldChg chg="addSp delSp modSp mod modNotesTx">
        <pc:chgData name="Lucy Hawksley" userId="f6a89a8e-ac0e-4741-8d0b-c5d70daaed70" providerId="ADAL" clId="{711F6873-87C1-4E8B-BAE2-74A9558545E4}" dt="2025-08-19T14:43:41.539" v="659" actId="20577"/>
        <pc:sldMkLst>
          <pc:docMk/>
          <pc:sldMk cId="3585693501" sldId="305"/>
        </pc:sldMkLst>
        <pc:spChg chg="mod">
          <ac:chgData name="Lucy Hawksley" userId="f6a89a8e-ac0e-4741-8d0b-c5d70daaed70" providerId="ADAL" clId="{711F6873-87C1-4E8B-BAE2-74A9558545E4}" dt="2025-08-19T14:35:46.879" v="95" actId="20577"/>
          <ac:spMkLst>
            <pc:docMk/>
            <pc:sldMk cId="3585693501" sldId="305"/>
            <ac:spMk id="10" creationId="{C883CFDF-EEED-4B62-BFAE-B64C7AA3404D}"/>
          </ac:spMkLst>
        </pc:spChg>
        <pc:picChg chg="del">
          <ac:chgData name="Lucy Hawksley" userId="f6a89a8e-ac0e-4741-8d0b-c5d70daaed70" providerId="ADAL" clId="{711F6873-87C1-4E8B-BAE2-74A9558545E4}" dt="2025-08-19T14:35:20.590" v="86" actId="478"/>
          <ac:picMkLst>
            <pc:docMk/>
            <pc:sldMk cId="3585693501" sldId="305"/>
            <ac:picMk id="3" creationId="{4AF86DE9-0F72-42CE-AE94-39867956B3FE}"/>
          </ac:picMkLst>
        </pc:picChg>
        <pc:picChg chg="add mod modCrop">
          <ac:chgData name="Lucy Hawksley" userId="f6a89a8e-ac0e-4741-8d0b-c5d70daaed70" providerId="ADAL" clId="{711F6873-87C1-4E8B-BAE2-74A9558545E4}" dt="2025-08-19T14:35:53.628" v="98" actId="1076"/>
          <ac:picMkLst>
            <pc:docMk/>
            <pc:sldMk cId="3585693501" sldId="305"/>
            <ac:picMk id="7" creationId="{C045C8F4-477F-4074-901A-3CC24F2D5456}"/>
          </ac:picMkLst>
        </pc:picChg>
      </pc:sldChg>
      <pc:sldChg chg="delSp modSp mod modNotesTx">
        <pc:chgData name="Lucy Hawksley" userId="f6a89a8e-ac0e-4741-8d0b-c5d70daaed70" providerId="ADAL" clId="{711F6873-87C1-4E8B-BAE2-74A9558545E4}" dt="2025-09-02T08:40:05.652" v="867" actId="20577"/>
        <pc:sldMkLst>
          <pc:docMk/>
          <pc:sldMk cId="334737300" sldId="306"/>
        </pc:sldMkLst>
        <pc:spChg chg="mod">
          <ac:chgData name="Lucy Hawksley" userId="f6a89a8e-ac0e-4741-8d0b-c5d70daaed70" providerId="ADAL" clId="{711F6873-87C1-4E8B-BAE2-74A9558545E4}" dt="2025-09-02T08:35:01.230" v="853" actId="1076"/>
          <ac:spMkLst>
            <pc:docMk/>
            <pc:sldMk cId="334737300" sldId="306"/>
            <ac:spMk id="11" creationId="{65F7ACAE-CD60-4FE6-85B3-397A06EC09B3}"/>
          </ac:spMkLst>
        </pc:spChg>
        <pc:picChg chg="del">
          <ac:chgData name="Lucy Hawksley" userId="f6a89a8e-ac0e-4741-8d0b-c5d70daaed70" providerId="ADAL" clId="{711F6873-87C1-4E8B-BAE2-74A9558545E4}" dt="2025-09-02T08:34:54.448" v="852" actId="478"/>
          <ac:picMkLst>
            <pc:docMk/>
            <pc:sldMk cId="334737300" sldId="306"/>
            <ac:picMk id="13" creationId="{65D771C8-8FC7-4534-9B1C-8642CB70D58A}"/>
          </ac:picMkLst>
        </pc:picChg>
      </pc:sldChg>
      <pc:sldChg chg="addSp delSp modSp mod delAnim modNotesTx">
        <pc:chgData name="Lucy Hawksley" userId="f6a89a8e-ac0e-4741-8d0b-c5d70daaed70" providerId="ADAL" clId="{711F6873-87C1-4E8B-BAE2-74A9558545E4}" dt="2025-08-19T14:44:03.288" v="710" actId="113"/>
        <pc:sldMkLst>
          <pc:docMk/>
          <pc:sldMk cId="1255429464" sldId="308"/>
        </pc:sldMkLst>
        <pc:spChg chg="mod">
          <ac:chgData name="Lucy Hawksley" userId="f6a89a8e-ac0e-4741-8d0b-c5d70daaed70" providerId="ADAL" clId="{711F6873-87C1-4E8B-BAE2-74A9558545E4}" dt="2025-08-19T14:38:40.443" v="325" actId="1076"/>
          <ac:spMkLst>
            <pc:docMk/>
            <pc:sldMk cId="1255429464" sldId="308"/>
            <ac:spMk id="23" creationId="{B6E11C63-FF2B-465A-B0C4-D589DB7FF092}"/>
          </ac:spMkLst>
        </pc:spChg>
        <pc:picChg chg="del">
          <ac:chgData name="Lucy Hawksley" userId="f6a89a8e-ac0e-4741-8d0b-c5d70daaed70" providerId="ADAL" clId="{711F6873-87C1-4E8B-BAE2-74A9558545E4}" dt="2025-08-19T14:36:24.259" v="99" actId="478"/>
          <ac:picMkLst>
            <pc:docMk/>
            <pc:sldMk cId="1255429464" sldId="308"/>
            <ac:picMk id="3" creationId="{F8E8F71F-980C-4560-A1E6-6F865315C074}"/>
          </ac:picMkLst>
        </pc:picChg>
        <pc:picChg chg="mod modCrop">
          <ac:chgData name="Lucy Hawksley" userId="f6a89a8e-ac0e-4741-8d0b-c5d70daaed70" providerId="ADAL" clId="{711F6873-87C1-4E8B-BAE2-74A9558545E4}" dt="2025-08-19T14:38:38.228" v="324" actId="1076"/>
          <ac:picMkLst>
            <pc:docMk/>
            <pc:sldMk cId="1255429464" sldId="308"/>
            <ac:picMk id="4" creationId="{E527D3DC-4F4E-4595-8EAB-D9BC696C694C}"/>
          </ac:picMkLst>
        </pc:picChg>
        <pc:picChg chg="add mod modCrop">
          <ac:chgData name="Lucy Hawksley" userId="f6a89a8e-ac0e-4741-8d0b-c5d70daaed70" providerId="ADAL" clId="{711F6873-87C1-4E8B-BAE2-74A9558545E4}" dt="2025-08-19T14:38:35.008" v="322" actId="1076"/>
          <ac:picMkLst>
            <pc:docMk/>
            <pc:sldMk cId="1255429464" sldId="308"/>
            <ac:picMk id="12" creationId="{344DAE8A-0A74-443C-BA3D-9BD94C47CD4C}"/>
          </ac:picMkLst>
        </pc:picChg>
        <pc:picChg chg="add mod modCrop">
          <ac:chgData name="Lucy Hawksley" userId="f6a89a8e-ac0e-4741-8d0b-c5d70daaed70" providerId="ADAL" clId="{711F6873-87C1-4E8B-BAE2-74A9558545E4}" dt="2025-08-19T14:38:36.436" v="323" actId="1076"/>
          <ac:picMkLst>
            <pc:docMk/>
            <pc:sldMk cId="1255429464" sldId="308"/>
            <ac:picMk id="19" creationId="{40747EA0-4D65-427F-B895-A14ED3415DBE}"/>
          </ac:picMkLst>
        </pc:picChg>
        <pc:cxnChg chg="del">
          <ac:chgData name="Lucy Hawksley" userId="f6a89a8e-ac0e-4741-8d0b-c5d70daaed70" providerId="ADAL" clId="{711F6873-87C1-4E8B-BAE2-74A9558545E4}" dt="2025-08-19T14:36:25.754" v="100" actId="478"/>
          <ac:cxnSpMkLst>
            <pc:docMk/>
            <pc:sldMk cId="1255429464" sldId="308"/>
            <ac:cxnSpMk id="8" creationId="{AB0B5CAE-DD9A-4636-800F-A7EBD3018425}"/>
          </ac:cxnSpMkLst>
        </pc:cxnChg>
        <pc:cxnChg chg="del">
          <ac:chgData name="Lucy Hawksley" userId="f6a89a8e-ac0e-4741-8d0b-c5d70daaed70" providerId="ADAL" clId="{711F6873-87C1-4E8B-BAE2-74A9558545E4}" dt="2025-08-19T14:36:27.803" v="103" actId="478"/>
          <ac:cxnSpMkLst>
            <pc:docMk/>
            <pc:sldMk cId="1255429464" sldId="308"/>
            <ac:cxnSpMk id="15" creationId="{B400971A-DF6C-43A1-92DB-FA7F29C336BA}"/>
          </ac:cxnSpMkLst>
        </pc:cxnChg>
        <pc:cxnChg chg="del">
          <ac:chgData name="Lucy Hawksley" userId="f6a89a8e-ac0e-4741-8d0b-c5d70daaed70" providerId="ADAL" clId="{711F6873-87C1-4E8B-BAE2-74A9558545E4}" dt="2025-08-19T14:36:26.479" v="101" actId="478"/>
          <ac:cxnSpMkLst>
            <pc:docMk/>
            <pc:sldMk cId="1255429464" sldId="308"/>
            <ac:cxnSpMk id="16" creationId="{2DBB983C-E6C2-4481-B072-A66584BC1379}"/>
          </ac:cxnSpMkLst>
        </pc:cxnChg>
        <pc:cxnChg chg="del">
          <ac:chgData name="Lucy Hawksley" userId="f6a89a8e-ac0e-4741-8d0b-c5d70daaed70" providerId="ADAL" clId="{711F6873-87C1-4E8B-BAE2-74A9558545E4}" dt="2025-08-19T14:36:26.982" v="102" actId="478"/>
          <ac:cxnSpMkLst>
            <pc:docMk/>
            <pc:sldMk cId="1255429464" sldId="308"/>
            <ac:cxnSpMk id="18" creationId="{06C54FAD-AB31-4960-A5A5-8105F8BC794B}"/>
          </ac:cxnSpMkLst>
        </pc:cxnChg>
      </pc:sldChg>
      <pc:sldChg chg="addSp delSp modSp mod delAnim modNotesTx">
        <pc:chgData name="Lucy Hawksley" userId="f6a89a8e-ac0e-4741-8d0b-c5d70daaed70" providerId="ADAL" clId="{711F6873-87C1-4E8B-BAE2-74A9558545E4}" dt="2025-09-02T08:35:32.377" v="857" actId="478"/>
        <pc:sldMkLst>
          <pc:docMk/>
          <pc:sldMk cId="2375319946" sldId="309"/>
        </pc:sldMkLst>
        <pc:picChg chg="mod">
          <ac:chgData name="Lucy Hawksley" userId="f6a89a8e-ac0e-4741-8d0b-c5d70daaed70" providerId="ADAL" clId="{711F6873-87C1-4E8B-BAE2-74A9558545E4}" dt="2025-09-02T08:35:20.052" v="855" actId="1076"/>
          <ac:picMkLst>
            <pc:docMk/>
            <pc:sldMk cId="2375319946" sldId="309"/>
            <ac:picMk id="3" creationId="{B766A992-10E8-4447-9C89-580E0A131F4B}"/>
          </ac:picMkLst>
        </pc:picChg>
        <pc:picChg chg="add del mod modCrop">
          <ac:chgData name="Lucy Hawksley" userId="f6a89a8e-ac0e-4741-8d0b-c5d70daaed70" providerId="ADAL" clId="{711F6873-87C1-4E8B-BAE2-74A9558545E4}" dt="2025-09-02T08:35:09.846" v="854" actId="478"/>
          <ac:picMkLst>
            <pc:docMk/>
            <pc:sldMk cId="2375319946" sldId="309"/>
            <ac:picMk id="7" creationId="{F823062F-5F7B-42F5-A249-7891E274C5BD}"/>
          </ac:picMkLst>
        </pc:picChg>
        <pc:picChg chg="mod">
          <ac:chgData name="Lucy Hawksley" userId="f6a89a8e-ac0e-4741-8d0b-c5d70daaed70" providerId="ADAL" clId="{711F6873-87C1-4E8B-BAE2-74A9558545E4}" dt="2025-09-02T08:35:20.052" v="855" actId="1076"/>
          <ac:picMkLst>
            <pc:docMk/>
            <pc:sldMk cId="2375319946" sldId="309"/>
            <ac:picMk id="1026" creationId="{BB485AD4-569F-461B-89EA-DFD9E270DE65}"/>
          </ac:picMkLst>
        </pc:picChg>
        <pc:cxnChg chg="del mod">
          <ac:chgData name="Lucy Hawksley" userId="f6a89a8e-ac0e-4741-8d0b-c5d70daaed70" providerId="ADAL" clId="{711F6873-87C1-4E8B-BAE2-74A9558545E4}" dt="2025-09-02T08:35:32.377" v="857" actId="478"/>
          <ac:cxnSpMkLst>
            <pc:docMk/>
            <pc:sldMk cId="2375319946" sldId="309"/>
            <ac:cxnSpMk id="12" creationId="{0E3E6C7D-9907-4F57-90CD-0A17B729CF52}"/>
          </ac:cxnSpMkLst>
        </pc:cxnChg>
      </pc:sldChg>
      <pc:sldChg chg="addSp delSp modSp mod modNotesTx">
        <pc:chgData name="Lucy Hawksley" userId="f6a89a8e-ac0e-4741-8d0b-c5d70daaed70" providerId="ADAL" clId="{711F6873-87C1-4E8B-BAE2-74A9558545E4}" dt="2025-08-19T14:41:03.106" v="398" actId="20577"/>
        <pc:sldMkLst>
          <pc:docMk/>
          <pc:sldMk cId="1301693053" sldId="314"/>
        </pc:sldMkLst>
        <pc:picChg chg="del">
          <ac:chgData name="Lucy Hawksley" userId="f6a89a8e-ac0e-4741-8d0b-c5d70daaed70" providerId="ADAL" clId="{711F6873-87C1-4E8B-BAE2-74A9558545E4}" dt="2025-08-19T14:40:08.734" v="343" actId="478"/>
          <ac:picMkLst>
            <pc:docMk/>
            <pc:sldMk cId="1301693053" sldId="314"/>
            <ac:picMk id="4" creationId="{3B488B1B-830F-4A10-B2FE-59D7BDBDAA81}"/>
          </ac:picMkLst>
        </pc:picChg>
        <pc:picChg chg="add mod modCrop">
          <ac:chgData name="Lucy Hawksley" userId="f6a89a8e-ac0e-4741-8d0b-c5d70daaed70" providerId="ADAL" clId="{711F6873-87C1-4E8B-BAE2-74A9558545E4}" dt="2025-08-19T14:40:49.613" v="354" actId="1076"/>
          <ac:picMkLst>
            <pc:docMk/>
            <pc:sldMk cId="1301693053" sldId="314"/>
            <ac:picMk id="7" creationId="{B7CD585B-FD5F-460C-A637-E0BB99A5B120}"/>
          </ac:picMkLst>
        </pc:picChg>
      </pc:sldChg>
      <pc:sldChg chg="delSp modSp mod modNotesTx">
        <pc:chgData name="Lucy Hawksley" userId="f6a89a8e-ac0e-4741-8d0b-c5d70daaed70" providerId="ADAL" clId="{711F6873-87C1-4E8B-BAE2-74A9558545E4}" dt="2025-09-02T08:42:10.408" v="883" actId="20577"/>
        <pc:sldMkLst>
          <pc:docMk/>
          <pc:sldMk cId="2482437354" sldId="315"/>
        </pc:sldMkLst>
        <pc:spChg chg="mod">
          <ac:chgData name="Lucy Hawksley" userId="f6a89a8e-ac0e-4741-8d0b-c5d70daaed70" providerId="ADAL" clId="{711F6873-87C1-4E8B-BAE2-74A9558545E4}" dt="2025-09-02T08:36:19.361" v="862" actId="1076"/>
          <ac:spMkLst>
            <pc:docMk/>
            <pc:sldMk cId="2482437354" sldId="315"/>
            <ac:spMk id="12" creationId="{7F9617A2-870E-47D0-A007-6B321B02A06C}"/>
          </ac:spMkLst>
        </pc:spChg>
        <pc:picChg chg="del">
          <ac:chgData name="Lucy Hawksley" userId="f6a89a8e-ac0e-4741-8d0b-c5d70daaed70" providerId="ADAL" clId="{711F6873-87C1-4E8B-BAE2-74A9558545E4}" dt="2025-09-02T08:36:14.061" v="861" actId="478"/>
          <ac:picMkLst>
            <pc:docMk/>
            <pc:sldMk cId="2482437354" sldId="315"/>
            <ac:picMk id="15" creationId="{DE041C73-356B-402F-93A6-332A67EC44CA}"/>
          </ac:picMkLst>
        </pc:picChg>
      </pc:sldChg>
      <pc:sldChg chg="delSp modSp mod modNotesTx">
        <pc:chgData name="Lucy Hawksley" userId="f6a89a8e-ac0e-4741-8d0b-c5d70daaed70" providerId="ADAL" clId="{711F6873-87C1-4E8B-BAE2-74A9558545E4}" dt="2025-09-02T08:46:21.062" v="1205" actId="20577"/>
        <pc:sldMkLst>
          <pc:docMk/>
          <pc:sldMk cId="1876283570" sldId="317"/>
        </pc:sldMkLst>
        <pc:spChg chg="mod">
          <ac:chgData name="Lucy Hawksley" userId="f6a89a8e-ac0e-4741-8d0b-c5d70daaed70" providerId="ADAL" clId="{711F6873-87C1-4E8B-BAE2-74A9558545E4}" dt="2025-09-02T08:36:53.302" v="866" actId="403"/>
          <ac:spMkLst>
            <pc:docMk/>
            <pc:sldMk cId="1876283570" sldId="317"/>
            <ac:spMk id="10" creationId="{48781945-EF40-43F4-8DAF-7B72C65298AF}"/>
          </ac:spMkLst>
        </pc:spChg>
        <pc:picChg chg="del">
          <ac:chgData name="Lucy Hawksley" userId="f6a89a8e-ac0e-4741-8d0b-c5d70daaed70" providerId="ADAL" clId="{711F6873-87C1-4E8B-BAE2-74A9558545E4}" dt="2025-09-02T08:36:34.517" v="864" actId="478"/>
          <ac:picMkLst>
            <pc:docMk/>
            <pc:sldMk cId="1876283570" sldId="317"/>
            <ac:picMk id="2050" creationId="{A3480077-B251-4674-8B65-02D55750F0F3}"/>
          </ac:picMkLst>
        </pc:picChg>
      </pc:sldChg>
      <pc:sldChg chg="addSp delSp modSp mod modNotesTx">
        <pc:chgData name="Lucy Hawksley" userId="f6a89a8e-ac0e-4741-8d0b-c5d70daaed70" providerId="ADAL" clId="{711F6873-87C1-4E8B-BAE2-74A9558545E4}" dt="2025-09-02T08:36:01.123" v="860" actId="20577"/>
        <pc:sldMkLst>
          <pc:docMk/>
          <pc:sldMk cId="789525006" sldId="319"/>
        </pc:sldMkLst>
        <pc:picChg chg="add del mod modCrop">
          <ac:chgData name="Lucy Hawksley" userId="f6a89a8e-ac0e-4741-8d0b-c5d70daaed70" providerId="ADAL" clId="{711F6873-87C1-4E8B-BAE2-74A9558545E4}" dt="2025-09-02T08:35:58.630" v="859" actId="478"/>
          <ac:picMkLst>
            <pc:docMk/>
            <pc:sldMk cId="789525006" sldId="319"/>
            <ac:picMk id="7" creationId="{25362224-8DA0-49F5-8787-6FE1E45714D5}"/>
          </ac:picMkLst>
        </pc:picChg>
        <pc:picChg chg="add del mod modCrop">
          <ac:chgData name="Lucy Hawksley" userId="f6a89a8e-ac0e-4741-8d0b-c5d70daaed70" providerId="ADAL" clId="{711F6873-87C1-4E8B-BAE2-74A9558545E4}" dt="2025-09-02T08:35:58.048" v="858" actId="478"/>
          <ac:picMkLst>
            <pc:docMk/>
            <pc:sldMk cId="789525006" sldId="319"/>
            <ac:picMk id="12" creationId="{FDCA8AF6-430E-404C-B938-0D5660287F35}"/>
          </ac:picMkLst>
        </pc:picChg>
      </pc:sldChg>
      <pc:sldChg chg="addSp delSp modSp mod delAnim modAnim modNotesTx">
        <pc:chgData name="Lucy Hawksley" userId="f6a89a8e-ac0e-4741-8d0b-c5d70daaed70" providerId="ADAL" clId="{711F6873-87C1-4E8B-BAE2-74A9558545E4}" dt="2025-09-02T09:09:52.268" v="1303"/>
        <pc:sldMkLst>
          <pc:docMk/>
          <pc:sldMk cId="2972316011" sldId="321"/>
        </pc:sldMkLst>
        <pc:picChg chg="del">
          <ac:chgData name="Lucy Hawksley" userId="f6a89a8e-ac0e-4741-8d0b-c5d70daaed70" providerId="ADAL" clId="{711F6873-87C1-4E8B-BAE2-74A9558545E4}" dt="2025-09-02T09:07:17.894" v="1257" actId="478"/>
          <ac:picMkLst>
            <pc:docMk/>
            <pc:sldMk cId="2972316011" sldId="321"/>
            <ac:picMk id="3" creationId="{F3CC3D50-7C74-48F2-BDF4-904DE8D39892}"/>
          </ac:picMkLst>
        </pc:picChg>
        <pc:picChg chg="add mod">
          <ac:chgData name="Lucy Hawksley" userId="f6a89a8e-ac0e-4741-8d0b-c5d70daaed70" providerId="ADAL" clId="{711F6873-87C1-4E8B-BAE2-74A9558545E4}" dt="2025-09-02T09:07:31.932" v="1258"/>
          <ac:picMkLst>
            <pc:docMk/>
            <pc:sldMk cId="2972316011" sldId="321"/>
            <ac:picMk id="10" creationId="{57AC224A-4607-420C-BE00-2CD99FBDBCE7}"/>
          </ac:picMkLst>
        </pc:picChg>
      </pc:sldChg>
      <pc:sldChg chg="addSp delSp modSp add mod modNotesTx">
        <pc:chgData name="Lucy Hawksley" userId="f6a89a8e-ac0e-4741-8d0b-c5d70daaed70" providerId="ADAL" clId="{711F6873-87C1-4E8B-BAE2-74A9558545E4}" dt="2025-09-02T08:49:17.025" v="1251" actId="1076"/>
        <pc:sldMkLst>
          <pc:docMk/>
          <pc:sldMk cId="921822912" sldId="322"/>
        </pc:sldMkLst>
        <pc:spChg chg="mod">
          <ac:chgData name="Lucy Hawksley" userId="f6a89a8e-ac0e-4741-8d0b-c5d70daaed70" providerId="ADAL" clId="{711F6873-87C1-4E8B-BAE2-74A9558545E4}" dt="2025-09-02T08:49:17.025" v="1251" actId="1076"/>
          <ac:spMkLst>
            <pc:docMk/>
            <pc:sldMk cId="921822912" sldId="322"/>
            <ac:spMk id="10" creationId="{48781945-EF40-43F4-8DAF-7B72C65298AF}"/>
          </ac:spMkLst>
        </pc:spChg>
        <pc:spChg chg="mod">
          <ac:chgData name="Lucy Hawksley" userId="f6a89a8e-ac0e-4741-8d0b-c5d70daaed70" providerId="ADAL" clId="{711F6873-87C1-4E8B-BAE2-74A9558545E4}" dt="2025-09-02T08:44:54.572" v="886" actId="20577"/>
          <ac:spMkLst>
            <pc:docMk/>
            <pc:sldMk cId="921822912" sldId="322"/>
            <ac:spMk id="14" creationId="{00000000-0000-0000-0000-000000000000}"/>
          </ac:spMkLst>
        </pc:spChg>
        <pc:picChg chg="del">
          <ac:chgData name="Lucy Hawksley" userId="f6a89a8e-ac0e-4741-8d0b-c5d70daaed70" providerId="ADAL" clId="{711F6873-87C1-4E8B-BAE2-74A9558545E4}" dt="2025-09-02T08:45:47.553" v="1131" actId="478"/>
          <ac:picMkLst>
            <pc:docMk/>
            <pc:sldMk cId="921822912" sldId="322"/>
            <ac:picMk id="4" creationId="{2D064B24-D14E-4F93-B372-85103ACF8109}"/>
          </ac:picMkLst>
        </pc:picChg>
        <pc:picChg chg="add mod ord modCrop">
          <ac:chgData name="Lucy Hawksley" userId="f6a89a8e-ac0e-4741-8d0b-c5d70daaed70" providerId="ADAL" clId="{711F6873-87C1-4E8B-BAE2-74A9558545E4}" dt="2025-09-02T08:49:01.488" v="1249" actId="1076"/>
          <ac:picMkLst>
            <pc:docMk/>
            <pc:sldMk cId="921822912" sldId="322"/>
            <ac:picMk id="7" creationId="{EC7AD6E9-5A25-4A34-AFFA-9477C8056E7D}"/>
          </ac:picMkLst>
        </pc:picChg>
        <pc:picChg chg="add mod">
          <ac:chgData name="Lucy Hawksley" userId="f6a89a8e-ac0e-4741-8d0b-c5d70daaed70" providerId="ADAL" clId="{711F6873-87C1-4E8B-BAE2-74A9558545E4}" dt="2025-09-02T08:49:06.261" v="1250" actId="1076"/>
          <ac:picMkLst>
            <pc:docMk/>
            <pc:sldMk cId="921822912" sldId="322"/>
            <ac:picMk id="13" creationId="{9A48F5CC-200C-448D-9CDB-9A4B253B37E2}"/>
          </ac:picMkLst>
        </pc:picChg>
      </pc:sldChg>
    </pc:docChg>
  </pc:docChgLst>
  <pc:docChgLst>
    <pc:chgData name="Lucy Hawksley" userId="f6a89a8e-ac0e-4741-8d0b-c5d70daaed70" providerId="ADAL" clId="{064FCB10-8BC1-4928-9837-CB21DFC8B9ED}"/>
    <pc:docChg chg="modSld">
      <pc:chgData name="Lucy Hawksley" userId="f6a89a8e-ac0e-4741-8d0b-c5d70daaed70" providerId="ADAL" clId="{064FCB10-8BC1-4928-9837-CB21DFC8B9ED}" dt="2025-07-15T15:08:02.446" v="83" actId="20577"/>
      <pc:docMkLst>
        <pc:docMk/>
      </pc:docMkLst>
      <pc:sldChg chg="modSp mod">
        <pc:chgData name="Lucy Hawksley" userId="f6a89a8e-ac0e-4741-8d0b-c5d70daaed70" providerId="ADAL" clId="{064FCB10-8BC1-4928-9837-CB21DFC8B9ED}" dt="2025-07-15T14:40:10.267" v="6" actId="5793"/>
        <pc:sldMkLst>
          <pc:docMk/>
          <pc:sldMk cId="1501977901" sldId="293"/>
        </pc:sldMkLst>
        <pc:spChg chg="mod">
          <ac:chgData name="Lucy Hawksley" userId="f6a89a8e-ac0e-4741-8d0b-c5d70daaed70" providerId="ADAL" clId="{064FCB10-8BC1-4928-9837-CB21DFC8B9ED}" dt="2025-07-15T14:40:10.267" v="6" actId="5793"/>
          <ac:spMkLst>
            <pc:docMk/>
            <pc:sldMk cId="1501977901" sldId="293"/>
            <ac:spMk id="10" creationId="{C883CFDF-EEED-4B62-BFAE-B64C7AA3404D}"/>
          </ac:spMkLst>
        </pc:spChg>
      </pc:sldChg>
      <pc:sldChg chg="modNotesTx">
        <pc:chgData name="Lucy Hawksley" userId="f6a89a8e-ac0e-4741-8d0b-c5d70daaed70" providerId="ADAL" clId="{064FCB10-8BC1-4928-9837-CB21DFC8B9ED}" dt="2025-07-15T15:05:48.850" v="41"/>
        <pc:sldMkLst>
          <pc:docMk/>
          <pc:sldMk cId="3826974888" sldId="296"/>
        </pc:sldMkLst>
      </pc:sldChg>
      <pc:sldChg chg="modNotesTx">
        <pc:chgData name="Lucy Hawksley" userId="f6a89a8e-ac0e-4741-8d0b-c5d70daaed70" providerId="ADAL" clId="{064FCB10-8BC1-4928-9837-CB21DFC8B9ED}" dt="2025-07-15T15:06:57.242" v="64" actId="20577"/>
        <pc:sldMkLst>
          <pc:docMk/>
          <pc:sldMk cId="4230110771" sldId="313"/>
        </pc:sldMkLst>
      </pc:sldChg>
      <pc:sldChg chg="addSp modSp mod modNotesTx">
        <pc:chgData name="Lucy Hawksley" userId="f6a89a8e-ac0e-4741-8d0b-c5d70daaed70" providerId="ADAL" clId="{064FCB10-8BC1-4928-9837-CB21DFC8B9ED}" dt="2025-07-15T15:08:02.446" v="83" actId="20577"/>
        <pc:sldMkLst>
          <pc:docMk/>
          <pc:sldMk cId="2482437354" sldId="315"/>
        </pc:sldMkLst>
        <pc:spChg chg="mod">
          <ac:chgData name="Lucy Hawksley" userId="f6a89a8e-ac0e-4741-8d0b-c5d70daaed70" providerId="ADAL" clId="{064FCB10-8BC1-4928-9837-CB21DFC8B9ED}" dt="2025-07-15T15:07:49.476" v="65" actId="1076"/>
          <ac:spMkLst>
            <pc:docMk/>
            <pc:sldMk cId="2482437354" sldId="315"/>
            <ac:spMk id="12" creationId="{7F9617A2-870E-47D0-A007-6B321B02A06C}"/>
          </ac:spMkLst>
        </pc:spChg>
        <pc:picChg chg="add mod">
          <ac:chgData name="Lucy Hawksley" userId="f6a89a8e-ac0e-4741-8d0b-c5d70daaed70" providerId="ADAL" clId="{064FCB10-8BC1-4928-9837-CB21DFC8B9ED}" dt="2025-07-15T15:07:52.294" v="66"/>
          <ac:picMkLst>
            <pc:docMk/>
            <pc:sldMk cId="2482437354" sldId="315"/>
            <ac:picMk id="15" creationId="{DE041C73-356B-402F-93A6-332A67EC44CA}"/>
          </ac:picMkLst>
        </pc:picChg>
      </pc:sldChg>
      <pc:sldChg chg="modSp mod">
        <pc:chgData name="Lucy Hawksley" userId="f6a89a8e-ac0e-4741-8d0b-c5d70daaed70" providerId="ADAL" clId="{064FCB10-8BC1-4928-9837-CB21DFC8B9ED}" dt="2025-07-15T14:48:42.758" v="7" actId="115"/>
        <pc:sldMkLst>
          <pc:docMk/>
          <pc:sldMk cId="789525006" sldId="319"/>
        </pc:sldMkLst>
        <pc:spChg chg="mod">
          <ac:chgData name="Lucy Hawksley" userId="f6a89a8e-ac0e-4741-8d0b-c5d70daaed70" providerId="ADAL" clId="{064FCB10-8BC1-4928-9837-CB21DFC8B9ED}" dt="2025-07-15T14:48:42.758" v="7" actId="115"/>
          <ac:spMkLst>
            <pc:docMk/>
            <pc:sldMk cId="789525006" sldId="319"/>
            <ac:spMk id="10" creationId="{C883CFDF-EEED-4B62-BFAE-B64C7AA3404D}"/>
          </ac:spMkLst>
        </pc:spChg>
      </pc:sldChg>
      <pc:sldChg chg="modSp">
        <pc:chgData name="Lucy Hawksley" userId="f6a89a8e-ac0e-4741-8d0b-c5d70daaed70" providerId="ADAL" clId="{064FCB10-8BC1-4928-9837-CB21DFC8B9ED}" dt="2025-07-15T14:49:00.565" v="9" actId="207"/>
        <pc:sldMkLst>
          <pc:docMk/>
          <pc:sldMk cId="3944028636" sldId="320"/>
        </pc:sldMkLst>
        <pc:spChg chg="mod">
          <ac:chgData name="Lucy Hawksley" userId="f6a89a8e-ac0e-4741-8d0b-c5d70daaed70" providerId="ADAL" clId="{064FCB10-8BC1-4928-9837-CB21DFC8B9ED}" dt="2025-07-15T14:48:56.652" v="8" actId="207"/>
          <ac:spMkLst>
            <pc:docMk/>
            <pc:sldMk cId="3944028636" sldId="320"/>
            <ac:spMk id="11" creationId="{6A799329-870E-4EB1-B1A3-3963DAE2A828}"/>
          </ac:spMkLst>
        </pc:spChg>
        <pc:spChg chg="mod">
          <ac:chgData name="Lucy Hawksley" userId="f6a89a8e-ac0e-4741-8d0b-c5d70daaed70" providerId="ADAL" clId="{064FCB10-8BC1-4928-9837-CB21DFC8B9ED}" dt="2025-07-15T14:49:00.565" v="9" actId="207"/>
          <ac:spMkLst>
            <pc:docMk/>
            <pc:sldMk cId="3944028636" sldId="320"/>
            <ac:spMk id="12" creationId="{D5F4381F-6ABD-4D1D-B855-E78EBF5FDC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02/09/2025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280038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Originally, sumo was a sport for only the gods to watch. Sumo bouts would be performed for gods to ask for a bountiful and successful harvest. However, overtime, it has become a sport that anyone can watch and enjoy.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https://commons.wikimedia.org/wiki/File:Grand-Kanjin-Sumo-Tournament-by-Utagawa-Kunisada-1846.png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84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Explain to pupils that, due to sumo’s past and links to Shinto, many of the traditions and rituals we see take place at sumo matches nowadays, are directly connected to the history and religious associations with the 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Define tradition and ritual. Ask pupils to think of examples of a religious tradition or ritual – you could link this to previous learning you may have done about a religion.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05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Show pupils the images and see if they can notice the similarities between the two.</a:t>
            </a:r>
            <a:br>
              <a:rPr lang="en-GB" dirty="0"/>
            </a:br>
            <a:r>
              <a:rPr lang="en-GB" dirty="0"/>
              <a:t>Image from Wikimedia Commons: https://commons.wikimedia.org/wiki/File:Dohyo-iri_Mai_2023.jpg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569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again to reveal the image of the Shinto shrine underneath. Can pupils notice the similarities between the dohyo roof and the shrine roof?</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https://commons.wikimedia.org/wiki/File:Dohyo-iri_Mai_2023.jpg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https://commons.wikimedia.org/wiki/File:Sapporo_Suwa_shinto_shrine_-_Apr_23,_2022.jpg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9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a video of a ring-entering ceremony at a professional sumo match, to help them better understand what they are like.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of any other sports that have special traditions – they do not have to be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sumo wrestler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8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more information about the sumo wrestlers (rikishi) themselves.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https://commons.wikimedia.org/wiki/File:Sumo_in_Okinawa_-_2017_-_43033101885.jpg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94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of the sumo wrestler on the slide. What features do they notice about him? What is so special or unique about his appearance?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 https://commons.wikimedia.org/wiki/File:Yokozuna-close_up.jpg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18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The illustration on the left is the front of the mawashi, and the illustration on the right is what the back of a mawashi looks like.</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it’s believed that, if a sumo wrestler were to wear clothing whilst in a match, they could potentially conceal a weapon and thus fight unfairly.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https://commons.wikimedia.org/wiki/File:Sumo_in_Okinawa_-_2017_-_29000541487.jpg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mawashi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37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When mentioning the Edo Period, you could ask pupils if they know what was happening in the UK/elsewhere in the world during this time – linking back to previous learning you may have done in History.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the left is of a samurai warrior named Eiichi Shibusawa (1840-1931) with the mage hairstyle. On the right is an image of sumo wrestler </a:t>
            </a:r>
            <a:r>
              <a:rPr lang="en-GB" dirty="0" err="1"/>
              <a:t>Ikioi</a:t>
            </a:r>
            <a:r>
              <a:rPr lang="en-GB" dirty="0"/>
              <a:t> Shota in 2013, also wearing the mage hairstyle.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https://commons.wikimedia.org/wiki/File:Eiichi_Shibusawa_samurai.jpg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https://commons.wikimedia.org/wiki/File:Ikioi_in_Harubasho_2013_IMG_1879-2_20130324.JPG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95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If necessary, explain what weight classes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there are no weight classes in professional sumo – there are weight classes in amateur sumo, and this will be explored further on slide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https://commons.wikimedia.org/wiki/File:Yokoduna_Keiko_Soken-62.jpg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06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indent="0">
              <a:buFont typeface="Arial" panose="020B0604020202020204" pitchFamily="34" charset="0"/>
              <a:buNone/>
            </a:pPr>
            <a:r>
              <a:rPr lang="en-US" b="0" dirty="0">
                <a:cs typeface="Calibri"/>
              </a:rPr>
              <a:t>Ask pupils to think about the questions on the slide. You could show them some images or a video to help prompt discussion if they are struggling to think of answers to the questions.</a:t>
            </a:r>
          </a:p>
          <a:p>
            <a:pPr marL="0" indent="0">
              <a:buFont typeface="Arial" panose="020B0604020202020204" pitchFamily="34" charset="0"/>
              <a:buNone/>
            </a:pPr>
            <a:r>
              <a:rPr lang="en-US" b="0" dirty="0">
                <a:cs typeface="Calibri"/>
              </a:rPr>
              <a:t>Illustration of sumo wrestler by Aya </a:t>
            </a:r>
            <a:r>
              <a:rPr lang="en-US" b="0" dirty="0" err="1">
                <a:cs typeface="Calibri"/>
              </a:rPr>
              <a:t>Burbanks</a:t>
            </a:r>
            <a:r>
              <a:rPr lang="en-US" b="0"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Historically, wrestlers were given shikona as a way to hide their identities.</a:t>
            </a:r>
            <a:endPar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question: Can pupils think of examples of other types of people who might use “stage names”?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https://commons.wikimedia.org/wiki/File:Hoshoryu_Tomokatsu20220115.jpg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4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special accommodation that sumo wrestlers live and train in are called stables (</a:t>
            </a:r>
            <a:r>
              <a:rPr lang="en-GB" dirty="0" err="1"/>
              <a:t>heya</a:t>
            </a:r>
            <a:r>
              <a:rPr lang="en-GB" dirty="0"/>
              <a:t> in Japanese). Their whole lives revolve around sumo.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sumo stable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561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may ask why women are not able to participate in professional sumo – this is because of a traditional Shinto belief that prohibits them from entering the ring. However, there are many passionate women wrestlers out there who are fighting to be recognised as professionals and want to see a change to the rules of sumo, that will allow them to be able to compete.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women sumo wrestlers that do have successful amateur careers and compete in tournaments all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https://commons.wikimedia.org/wiki/File:%D0%94%D1%80%D0%B1%D0%BE%D1%8F%D0%BD_%D0%9C%D0%B0%D1%80%D0%B8%D1%8F_%D0%A7%D0%B5%D0%BC%D0%BF%D0%B8%D0%BE%D0%BD%D0%B0%D1%82_%D0%9C%D0%B8%D1%80%D0%B0.jpg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61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to reveal the points in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Kozuka Gothic Pro R"/>
                <a:cs typeface="Times New Roman" panose="02020603050405020304" pitchFamily="18" charset="0"/>
              </a:rPr>
              <a:t>Professional sumo wrestlers train every single day, live in stables, and get paid – it is a career for them. There is a bigger emphasis on following the Shinto traditions and rituals.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Kozuka Gothic Pro R"/>
                <a:cs typeface="Times New Roman" panose="02020603050405020304" pitchFamily="18" charset="0"/>
              </a:rPr>
              <a:t>In contrast, amateur sumo focuses more on the competition and is more accessible to people across the world. Amateur sumo tournaments happen across the world, and both men and women are able to participate.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71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cover what a typical day might be like for a professional sumo wrestler living in a stable.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https://commons.wikimedia.org/wiki/File:Kashiwai%EF%BC%BFHachiman-sha_Shrine_Sumo_training.jpg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350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The above image is an example of what a dohyo would look like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https://commons.wikimedia.org/wiki/File:Neatly_arranging_the_ring_soil_after_Sumo_training_Arashio_Stable_Tokyo_Japan_(14841100431).jpg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61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Being flexible is important for a sumo wrestler because it can help them adapt to their opponents’ moves when in the ring; improve their balance; and prevent injuries.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https://commons.wikimedia.org/wiki/File:Sumo_squats_training_at_Arashio_Stable_Tokyo_Japan_(14657643137).jpg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63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here a video of what a typical training routine looks like for a sumo wrestler, so they can see what some of the moves look like in actions. This is good if you are planning on doing the Sumo Wrestler Training activity as a part of this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https://upload.wikimedia.org/wikipedia/commons/8/80/Practice_at_Arashio_Stable_2014-08-05.jpg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924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is an excellent meal for sumo wrestlers to eat, as they can eat it in vast quantities and helps them to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https://commons.wikimedia.org/wiki/File:Chankonabe.jpg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8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this slide is of a sumo wrestler sleeping whilst travelling on a train in Japan. Point out the kind of clothing he is wearing and his hairstyle – they stand out from other people travelling on public transport!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https://commons.wikimedia.org/wiki/File:Sleeping_Sumo_(4860096411).jpg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93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Objective’s for today’s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https://commons.wikimedia.org/wiki/File:Sumo_tournament_(15715079492).jpg</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Worksheet available to download and print from the sumo resource page on The Japan Society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30</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Worksheet available to download and print from the sumo resource page on The Japan Society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259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Sumo Training Moves PPT and PDF available on the sumo resource page on The Japan Society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33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347210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key vocabulary. Do pupils recognise any of the key words that they see on this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come back to this slide at the end of the lesson to see if pupils remember the meanings of each of the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of sumo wrestler by Aya </a:t>
            </a:r>
            <a:r>
              <a:rPr lang="en-GB" dirty="0" err="1"/>
              <a:t>Burbanks</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255919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following section will provide pupils with a general overview of what sumo is, its rules, and why it is so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sumo definition and explanation. Did these match the ideas that pupils suggested during the starter activity?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39571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what they think “national sport” means.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link this question to any other learning you may have down about other countries around the world – what is the national sport of that country? What is the national sport of England/Scotland/Wales/Northern Ireland?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https://commons.wikimedia.org/wiki/File:Sumo_wrestlers.jpg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a brief overview of the origins of sumo. It will also cover some of the traditions and rituals that are important in professional sumo.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https://commons.wikimedia.org/wiki/File:97-Sumo-Wrestlers-Edo-period-Utagawa-Kuniteru-1867.png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370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Define what Shinto is if necessary, as pupils may not have studied about it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Shinto is an indigenous religion to Japan and it is one of the country’s main religions, alongside Buddhism.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Shinto as a religion centres around the belief and worship of kami – sacred spirits that take many different shapes and forms. For example, kami can take the form of elements or the natural landscape, like wind, rain, waterfalls, or mountains.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9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02/09/2025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02/09/2025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02/09/2025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02/09/2025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02/09/2025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02/09/2025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pic>
        <p:nvPicPr>
          <p:cNvPr id="4" name="Picture 3" descr="Two men wrestling in a circle&#10;&#10;Description automatically generated">
            <a:extLst>
              <a:ext uri="{FF2B5EF4-FFF2-40B4-BE49-F238E27FC236}">
                <a16:creationId xmlns:a16="http://schemas.microsoft.com/office/drawing/2014/main" id="{CDF60E6F-038E-4E00-8ECD-E0D3D9A08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56" r="8556"/>
          <a:stretch/>
        </p:blipFill>
        <p:spPr>
          <a:xfrm>
            <a:off x="-43543" y="-29722"/>
            <a:ext cx="9231086" cy="6264424"/>
          </a:xfrm>
          <a:prstGeom prst="rect">
            <a:avLst/>
          </a:prstGeom>
        </p:spPr>
      </p:pic>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08719" y="161633"/>
            <a:ext cx="3771192"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B02E4F-7913-3ACD-AB8D-5AD00EB0B6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0A0A9B00-372E-4133-A15F-27513067E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D6C55407-133B-4F27-8146-F44757309DA0}"/>
              </a:ext>
            </a:extLst>
          </p:cNvPr>
          <p:cNvSpPr txBox="1"/>
          <p:nvPr/>
        </p:nvSpPr>
        <p:spPr>
          <a:xfrm>
            <a:off x="7783286" y="5310412"/>
            <a:ext cx="903514" cy="523220"/>
          </a:xfrm>
          <a:prstGeom prst="rect">
            <a:avLst/>
          </a:prstGeom>
          <a:solidFill>
            <a:schemeClr val="bg1"/>
          </a:solidFill>
          <a:ln w="19050">
            <a:solidFill>
              <a:srgbClr val="FF0000"/>
            </a:solidFill>
          </a:ln>
        </p:spPr>
        <p:txBody>
          <a:bodyPr wrap="square" lIns="91440" tIns="45720" rIns="91440" bIns="45720" rtlCol="0" anchor="t">
            <a:spAutoFit/>
          </a:bodyPr>
          <a:lstStyle/>
          <a:p>
            <a:pPr algn="ctr"/>
            <a:r>
              <a:rPr lang="en-GB" sz="2800" b="1" dirty="0">
                <a:solidFill>
                  <a:srgbClr val="FF0000"/>
                </a:solidFill>
                <a:latin typeface="Kristen ITC"/>
                <a:ea typeface="Kozuka Gothic Pro B"/>
              </a:rPr>
              <a:t>KS2</a:t>
            </a:r>
          </a:p>
        </p:txBody>
      </p:sp>
    </p:spTree>
    <p:extLst>
      <p:ext uri="{BB962C8B-B14F-4D97-AF65-F5344CB8AC3E}">
        <p14:creationId xmlns:p14="http://schemas.microsoft.com/office/powerpoint/2010/main" val="96135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prstClr val="black"/>
                </a:solidFill>
                <a:latin typeface="Kozuka Gothic Pro B" pitchFamily="34" charset="-128"/>
                <a:ea typeface="Kozuka Gothic Pro B" pitchFamily="34" charset="-128"/>
              </a:rPr>
              <a:t>Origina</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lly</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sumo matches took place as a sport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Shinto gods</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watch.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But eventually, it became a sport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anyone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watch and enjoy.</a:t>
            </a:r>
            <a:endParaRPr kumimoji="0" lang="en-GB" sz="2400" b="1" i="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D274FD7-20C0-4147-B636-B33254F326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985" y="3362359"/>
            <a:ext cx="5472030" cy="2682731"/>
          </a:xfrm>
          <a:prstGeom prst="rect">
            <a:avLst/>
          </a:prstGeom>
        </p:spPr>
      </p:pic>
    </p:spTree>
    <p:extLst>
      <p:ext uri="{BB962C8B-B14F-4D97-AF65-F5344CB8AC3E}">
        <p14:creationId xmlns:p14="http://schemas.microsoft.com/office/powerpoint/2010/main" val="199540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Traditions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23367"/>
            <a:ext cx="3557355"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Because of sumo’s </a:t>
            </a:r>
            <a:r>
              <a:rPr lang="en-GB" sz="2400" b="1" dirty="0">
                <a:solidFill>
                  <a:prstClr val="black"/>
                </a:solidFill>
                <a:latin typeface="Kozuka Gothic Pro B" pitchFamily="34" charset="-128"/>
                <a:ea typeface="Kozuka Gothic Pro B" pitchFamily="34" charset="-128"/>
              </a:rPr>
              <a:t>deep-rooted connection to religion</a:t>
            </a:r>
            <a:r>
              <a:rPr lang="en-GB" sz="2400" dirty="0">
                <a:solidFill>
                  <a:prstClr val="black"/>
                </a:solidFill>
                <a:latin typeface="Kozuka Gothic Pro B" pitchFamily="34" charset="-128"/>
                <a:ea typeface="Kozuka Gothic Pro B" pitchFamily="34" charset="-128"/>
              </a:rPr>
              <a:t>, many of the </a:t>
            </a:r>
            <a:r>
              <a:rPr lang="en-GB" sz="2400" b="1" dirty="0">
                <a:solidFill>
                  <a:prstClr val="black"/>
                </a:solidFill>
                <a:latin typeface="Kozuka Gothic Pro B" pitchFamily="34" charset="-128"/>
                <a:ea typeface="Kozuka Gothic Pro B" pitchFamily="34" charset="-128"/>
              </a:rPr>
              <a:t>traditions and rituals </a:t>
            </a:r>
            <a:r>
              <a:rPr lang="en-GB" sz="2400" dirty="0">
                <a:solidFill>
                  <a:prstClr val="black"/>
                </a:solidFill>
                <a:latin typeface="Kozuka Gothic Pro B" pitchFamily="34" charset="-128"/>
                <a:ea typeface="Kozuka Gothic Pro B" pitchFamily="34" charset="-128"/>
              </a:rPr>
              <a:t>that take place in the sport have been</a:t>
            </a:r>
            <a:r>
              <a:rPr lang="en-GB" sz="2400" b="1" dirty="0">
                <a:solidFill>
                  <a:prstClr val="black"/>
                </a:solidFill>
                <a:latin typeface="Kozuka Gothic Pro B" pitchFamily="34" charset="-128"/>
                <a:ea typeface="Kozuka Gothic Pro B" pitchFamily="34" charset="-128"/>
              </a:rPr>
              <a:t> influenced </a:t>
            </a:r>
            <a:r>
              <a:rPr lang="en-GB" sz="2400" dirty="0">
                <a:solidFill>
                  <a:prstClr val="black"/>
                </a:solidFill>
                <a:latin typeface="Kozuka Gothic Pro B" pitchFamily="34" charset="-128"/>
                <a:ea typeface="Kozuka Gothic Pro B" pitchFamily="34" charset="-128"/>
              </a:rPr>
              <a:t>by </a:t>
            </a:r>
            <a:r>
              <a:rPr lang="en-GB" sz="2400" b="1" dirty="0">
                <a:solidFill>
                  <a:prstClr val="black"/>
                </a:solidFill>
                <a:latin typeface="Kozuka Gothic Pro B" pitchFamily="34" charset="-128"/>
                <a:ea typeface="Kozuka Gothic Pro B" pitchFamily="34" charset="-128"/>
              </a:rPr>
              <a:t>Shinto beliefs</a:t>
            </a:r>
            <a:r>
              <a:rPr lang="en-GB" sz="2400" dirty="0">
                <a:solidFill>
                  <a:prstClr val="black"/>
                </a:solidFill>
                <a:latin typeface="Kozuka Gothic Pro B" pitchFamily="34" charset="-128"/>
                <a:ea typeface="Kozuka Gothic Pro B" pitchFamily="34" charset="-128"/>
              </a:rPr>
              <a:t>.</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353A833-0AC7-4ACF-8D55-A6A1718A11F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87DB813A-1C91-46CA-851A-CFF436484C91}"/>
              </a:ext>
            </a:extLst>
          </p:cNvPr>
          <p:cNvSpPr txBox="1"/>
          <p:nvPr/>
        </p:nvSpPr>
        <p:spPr>
          <a:xfrm>
            <a:off x="1653363" y="4966161"/>
            <a:ext cx="5837274"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 is a tradition or a ritual? </a:t>
            </a:r>
          </a:p>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Ca</a:t>
            </a:r>
            <a:r>
              <a:rPr lang="en-GB" sz="2400" b="1" dirty="0">
                <a:solidFill>
                  <a:prstClr val="black"/>
                </a:solidFill>
                <a:latin typeface="Kozuka Gothic Pro B" pitchFamily="34" charset="-128"/>
                <a:ea typeface="Kozuka Gothic Pro B" pitchFamily="34" charset="-128"/>
              </a:rPr>
              <a:t>n you think of any examples?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4" name="Picture 3" descr="A statue of a person with arms outstretched&#10;&#10;Description automatically generated">
            <a:extLst>
              <a:ext uri="{FF2B5EF4-FFF2-40B4-BE49-F238E27FC236}">
                <a16:creationId xmlns:a16="http://schemas.microsoft.com/office/drawing/2014/main" id="{504C0219-12D3-4D79-A213-0F1C56729E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6907" y="1423872"/>
            <a:ext cx="4783838" cy="3223656"/>
          </a:xfrm>
          <a:prstGeom prst="rect">
            <a:avLst/>
          </a:prstGeom>
        </p:spPr>
      </p:pic>
    </p:spTree>
    <p:extLst>
      <p:ext uri="{BB962C8B-B14F-4D97-AF65-F5344CB8AC3E}">
        <p14:creationId xmlns:p14="http://schemas.microsoft.com/office/powerpoint/2010/main" val="580158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dohyo is considered to be a </a:t>
            </a:r>
            <a:r>
              <a:rPr lang="en-GB" sz="2400" b="1" dirty="0">
                <a:solidFill>
                  <a:prstClr val="black"/>
                </a:solidFill>
                <a:latin typeface="Kozuka Gothic Pro B" pitchFamily="34" charset="-128"/>
                <a:ea typeface="Kozuka Gothic Pro B" pitchFamily="34" charset="-128"/>
              </a:rPr>
              <a:t>sacred place</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Above the ring, there is a roof that looks similar to the roof of a </a:t>
            </a:r>
            <a:r>
              <a:rPr lang="en-GB" sz="2400" b="1" dirty="0">
                <a:solidFill>
                  <a:prstClr val="black"/>
                </a:solidFill>
                <a:latin typeface="Kozuka Gothic Pro B" pitchFamily="34" charset="-128"/>
                <a:ea typeface="Kozuka Gothic Pro B" pitchFamily="34" charset="-128"/>
              </a:rPr>
              <a:t>Shinto shrine</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3CC3D50-7C74-48F2-BDF4-904DE8D398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8388" y="2927701"/>
            <a:ext cx="4891488" cy="3105382"/>
          </a:xfrm>
          <a:prstGeom prst="rect">
            <a:avLst/>
          </a:prstGeom>
        </p:spPr>
      </p:pic>
    </p:spTree>
    <p:extLst>
      <p:ext uri="{BB962C8B-B14F-4D97-AF65-F5344CB8AC3E}">
        <p14:creationId xmlns:p14="http://schemas.microsoft.com/office/powerpoint/2010/main" val="4230406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EA1D9-C189-4C42-8F2D-E2715CE611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94475"/>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57AC224A-4607-420C-BE00-2CD99FBDB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284"/>
            <a:ext cx="9144000" cy="6224016"/>
          </a:xfrm>
          <a:prstGeom prst="rect">
            <a:avLst/>
          </a:prstGeom>
        </p:spPr>
      </p:pic>
    </p:spTree>
    <p:extLst>
      <p:ext uri="{BB962C8B-B14F-4D97-AF65-F5344CB8AC3E}">
        <p14:creationId xmlns:p14="http://schemas.microsoft.com/office/powerpoint/2010/main" val="29723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311840" cy="830997"/>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Kristen ITC"/>
                <a:ea typeface="Kozuka Gothic Pro B"/>
                <a:cs typeface="+mn-cs"/>
              </a:rPr>
              <a:t>Ring Entering Ceremony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Before matches, there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ring entering ceremony</a:t>
            </a:r>
            <a:r>
              <a:rPr lang="en-GB" sz="2400" dirty="0">
                <a:solidFill>
                  <a:prstClr val="black"/>
                </a:solidFill>
                <a:latin typeface="Kozuka Gothic Pro B" pitchFamily="34" charset="-128"/>
                <a:ea typeface="Kozuka Gothic Pro B" pitchFamily="34" charset="-128"/>
              </a:rPr>
              <a:t>, where the wrestlers will perform a series of moves...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Clapping their hands to attract the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attention of the gods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Stomping their feet to help drive away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evil spirits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Throwing salt in the ring to purify it</a:t>
            </a:r>
          </a:p>
        </p:txBody>
      </p:sp>
      <p:sp>
        <p:nvSpPr>
          <p:cNvPr id="11" name="TextBox 10">
            <a:extLst>
              <a:ext uri="{FF2B5EF4-FFF2-40B4-BE49-F238E27FC236}">
                <a16:creationId xmlns:a16="http://schemas.microsoft.com/office/drawing/2014/main" id="{E9A6EE58-8B5A-4B1B-8D30-542496D4B4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2B6594F-F9EC-49DD-B39D-E6FD3686AFD6}"/>
              </a:ext>
            </a:extLst>
          </p:cNvPr>
          <p:cNvSpPr txBox="1"/>
          <p:nvPr/>
        </p:nvSpPr>
        <p:spPr>
          <a:xfrm>
            <a:off x="539552" y="5202086"/>
            <a:ext cx="806489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Can you think of any other sports that might have special traditions or rituals?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7" name="Picture 6" descr="A screenshot of a video game&#10;&#10;Description automatically generated">
            <a:extLst>
              <a:ext uri="{FF2B5EF4-FFF2-40B4-BE49-F238E27FC236}">
                <a16:creationId xmlns:a16="http://schemas.microsoft.com/office/drawing/2014/main" id="{C045C8F4-477F-4074-901A-3CC24F2D5456}"/>
              </a:ext>
            </a:extLst>
          </p:cNvPr>
          <p:cNvPicPr>
            <a:picLocks noChangeAspect="1"/>
          </p:cNvPicPr>
          <p:nvPr/>
        </p:nvPicPr>
        <p:blipFill rotWithShape="1">
          <a:blip r:embed="rId4">
            <a:extLst>
              <a:ext uri="{28A0092B-C50C-407E-A947-70E740481C1C}">
                <a14:useLocalDpi xmlns:a14="http://schemas.microsoft.com/office/drawing/2010/main" val="0"/>
              </a:ext>
            </a:extLst>
          </a:blip>
          <a:srcRect l="45476" t="24745" r="31190" b="32658"/>
          <a:stretch/>
        </p:blipFill>
        <p:spPr>
          <a:xfrm>
            <a:off x="6473258" y="2132515"/>
            <a:ext cx="2293484" cy="2960466"/>
          </a:xfrm>
          <a:prstGeom prst="rect">
            <a:avLst/>
          </a:prstGeom>
        </p:spPr>
      </p:pic>
    </p:spTree>
    <p:extLst>
      <p:ext uri="{BB962C8B-B14F-4D97-AF65-F5344CB8AC3E}">
        <p14:creationId xmlns:p14="http://schemas.microsoft.com/office/powerpoint/2010/main" val="358569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wearing robes&#10;&#10;Description automatically generated">
            <a:extLst>
              <a:ext uri="{FF2B5EF4-FFF2-40B4-BE49-F238E27FC236}">
                <a16:creationId xmlns:a16="http://schemas.microsoft.com/office/drawing/2014/main" id="{1406739B-91CE-472F-9260-824819328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15"/>
            <a:ext cx="9144000" cy="6272784"/>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875808" y="273959"/>
            <a:ext cx="3392384"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Wrestlers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D4E01861-12B2-4DEF-82D4-D94320C781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438358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Rikishi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力士</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word for sumo wrestler in Japanese is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力士</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altLang="ja-JP" sz="2400" dirty="0">
                <a:solidFill>
                  <a:prstClr val="black"/>
                </a:solidFill>
                <a:latin typeface="Kozuka Gothic Pro B" pitchFamily="34" charset="-128"/>
                <a:ea typeface="Kozuka Gothic Pro B" pitchFamily="34" charset="-128"/>
              </a:rPr>
              <a:t>Sumo wrestlers have an </a:t>
            </a:r>
            <a:r>
              <a:rPr lang="en-GB" altLang="ja-JP" sz="2400" b="1" dirty="0">
                <a:solidFill>
                  <a:prstClr val="black"/>
                </a:solidFill>
                <a:latin typeface="Kozuka Gothic Pro B" pitchFamily="34" charset="-128"/>
                <a:ea typeface="Kozuka Gothic Pro B" pitchFamily="34" charset="-128"/>
              </a:rPr>
              <a:t>iconic</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unique appearance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65F7ACAE-CD60-4FE6-85B3-397A06EC09B3}"/>
              </a:ext>
            </a:extLst>
          </p:cNvPr>
          <p:cNvSpPr txBox="1"/>
          <p:nvPr/>
        </p:nvSpPr>
        <p:spPr>
          <a:xfrm>
            <a:off x="5520360" y="3331295"/>
            <a:ext cx="3166440" cy="1569660"/>
          </a:xfrm>
          <a:prstGeom prst="rect">
            <a:avLst/>
          </a:prstGeom>
          <a:noFill/>
          <a:ln w="38100">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 do you notice about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sumo wrestler’s appearance?</a:t>
            </a:r>
            <a:r>
              <a:rPr lang="ja-JP" altLang="en-US" sz="2400" b="1" dirty="0">
                <a:solidFill>
                  <a:prstClr val="black"/>
                </a:solidFill>
                <a:latin typeface="Kozuka Gothic Pro B" pitchFamily="34" charset="-128"/>
                <a:ea typeface="Kozuka Gothic Pro B" pitchFamily="34" charset="-128"/>
              </a:rPr>
              <a:t> </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B7ECD0C7-566B-4AD1-99F7-96FF88D810E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438628B7-9EFD-4E47-B6F8-7C34E01300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3356" y="2159082"/>
            <a:ext cx="3914087" cy="3914087"/>
          </a:xfrm>
          <a:prstGeom prst="rect">
            <a:avLst/>
          </a:prstGeom>
        </p:spPr>
      </p:pic>
    </p:spTree>
    <p:extLst>
      <p:ext uri="{BB962C8B-B14F-4D97-AF65-F5344CB8AC3E}">
        <p14:creationId xmlns:p14="http://schemas.microsoft.com/office/powerpoint/2010/main" val="33473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Mawashi </a:t>
            </a:r>
            <a:r>
              <a:rPr kumimoji="0" lang="ja-JP" altLang="en-US" sz="54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rPr>
              <a:t>廻し</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1539"/>
            <a:ext cx="820916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When competing, all wrestlers wear 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loincloth</a:t>
            </a: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known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廻し</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3DE751D0-862E-4D60-8915-B9AAFFF6EB3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E527D3DC-4F4E-4595-8EAB-D9BC696C6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456" r="15535"/>
          <a:stretch/>
        </p:blipFill>
        <p:spPr>
          <a:xfrm>
            <a:off x="5477026" y="2070259"/>
            <a:ext cx="3091543" cy="3962824"/>
          </a:xfrm>
          <a:prstGeom prst="rect">
            <a:avLst/>
          </a:prstGeom>
        </p:spPr>
      </p:pic>
      <p:sp>
        <p:nvSpPr>
          <p:cNvPr id="23" name="TextBox 22">
            <a:extLst>
              <a:ext uri="{FF2B5EF4-FFF2-40B4-BE49-F238E27FC236}">
                <a16:creationId xmlns:a16="http://schemas.microsoft.com/office/drawing/2014/main" id="{B6E11C63-FF2B-465A-B0C4-D589DB7FF092}"/>
              </a:ext>
            </a:extLst>
          </p:cNvPr>
          <p:cNvSpPr txBox="1"/>
          <p:nvPr/>
        </p:nvSpPr>
        <p:spPr>
          <a:xfrm>
            <a:off x="539552" y="5014380"/>
            <a:ext cx="4658043" cy="923330"/>
          </a:xfrm>
          <a:prstGeom prst="rect">
            <a:avLst/>
          </a:prstGeom>
          <a:solidFill>
            <a:schemeClr val="bg1"/>
          </a:solidFill>
          <a:ln w="28575">
            <a:solidFill>
              <a:srgbClr val="FF0000"/>
            </a:solidFill>
            <a:prstDash val="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b="1" dirty="0">
                <a:solidFill>
                  <a:prstClr val="black"/>
                </a:solidFill>
                <a:latin typeface="Kozuka Gothic Pro B" pitchFamily="34" charset="-128"/>
                <a:ea typeface="Kozuka Gothic Pro B" pitchFamily="34" charset="-128"/>
              </a:rPr>
              <a:t>By wearing as little clothing as possible, wrestlers can show they are not cheating, and display their true strength.</a:t>
            </a:r>
            <a:endParaRPr kumimoji="0" lang="en-GB" altLang="ja-JP"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2" name="Picture 11" descr="A screenshot of a video game&#10;&#10;Description automatically generated">
            <a:extLst>
              <a:ext uri="{FF2B5EF4-FFF2-40B4-BE49-F238E27FC236}">
                <a16:creationId xmlns:a16="http://schemas.microsoft.com/office/drawing/2014/main" id="{344DAE8A-0A74-443C-BA3D-9BD94C47CD4C}"/>
              </a:ext>
            </a:extLst>
          </p:cNvPr>
          <p:cNvPicPr>
            <a:picLocks noChangeAspect="1"/>
          </p:cNvPicPr>
          <p:nvPr/>
        </p:nvPicPr>
        <p:blipFill rotWithShape="1">
          <a:blip r:embed="rId5">
            <a:extLst>
              <a:ext uri="{28A0092B-C50C-407E-A947-70E740481C1C}">
                <a14:useLocalDpi xmlns:a14="http://schemas.microsoft.com/office/drawing/2010/main" val="0"/>
              </a:ext>
            </a:extLst>
          </a:blip>
          <a:srcRect l="11217" t="37194" r="66820" b="33500"/>
          <a:stretch/>
        </p:blipFill>
        <p:spPr>
          <a:xfrm>
            <a:off x="491332" y="1966474"/>
            <a:ext cx="2624969" cy="2476489"/>
          </a:xfrm>
          <a:prstGeom prst="rect">
            <a:avLst/>
          </a:prstGeom>
        </p:spPr>
      </p:pic>
      <p:pic>
        <p:nvPicPr>
          <p:cNvPr id="19" name="Picture 18" descr="A screenshot of a video game&#10;&#10;Description automatically generated">
            <a:extLst>
              <a:ext uri="{FF2B5EF4-FFF2-40B4-BE49-F238E27FC236}">
                <a16:creationId xmlns:a16="http://schemas.microsoft.com/office/drawing/2014/main" id="{40747EA0-4D65-427F-B895-A14ED3415DBE}"/>
              </a:ext>
            </a:extLst>
          </p:cNvPr>
          <p:cNvPicPr>
            <a:picLocks noChangeAspect="1"/>
          </p:cNvPicPr>
          <p:nvPr/>
        </p:nvPicPr>
        <p:blipFill rotWithShape="1">
          <a:blip r:embed="rId5">
            <a:extLst>
              <a:ext uri="{28A0092B-C50C-407E-A947-70E740481C1C}">
                <a14:useLocalDpi xmlns:a14="http://schemas.microsoft.com/office/drawing/2010/main" val="0"/>
              </a:ext>
            </a:extLst>
          </a:blip>
          <a:srcRect l="33181" t="38088" r="44855" b="33500"/>
          <a:stretch/>
        </p:blipFill>
        <p:spPr>
          <a:xfrm>
            <a:off x="2289958" y="2689853"/>
            <a:ext cx="2665236" cy="2437756"/>
          </a:xfrm>
          <a:prstGeom prst="rect">
            <a:avLst/>
          </a:prstGeom>
        </p:spPr>
      </p:pic>
    </p:spTree>
    <p:extLst>
      <p:ext uri="{BB962C8B-B14F-4D97-AF65-F5344CB8AC3E}">
        <p14:creationId xmlns:p14="http://schemas.microsoft.com/office/powerpoint/2010/main" val="12554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970464"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M</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age </a:t>
            </a:r>
            <a:r>
              <a:rPr lang="ja-JP" sz="5400" b="1" i="0" dirty="0">
                <a:solidFill>
                  <a:srgbClr val="FF0000"/>
                </a:solidFill>
                <a:effectLst/>
                <a:ea typeface="WordVisi_MSFontService"/>
              </a:rPr>
              <a:t>髷</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84DEA52F-35F5-47D6-B319-3A530DB92430}"/>
              </a:ext>
            </a:extLst>
          </p:cNvPr>
          <p:cNvSpPr txBox="1"/>
          <p:nvPr/>
        </p:nvSpPr>
        <p:spPr>
          <a:xfrm>
            <a:off x="539552" y="1235661"/>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Mage </a:t>
            </a:r>
            <a:r>
              <a:rPr lang="en-GB" altLang="ja-JP" sz="2400" dirty="0">
                <a:solidFill>
                  <a:prstClr val="black"/>
                </a:solidFill>
                <a:latin typeface="Kozuka Gothic Pro B" pitchFamily="34" charset="-128"/>
                <a:ea typeface="Kozuka Gothic Pro B" pitchFamily="34" charset="-128"/>
              </a:rPr>
              <a:t>is the name for the </a:t>
            </a:r>
            <a:r>
              <a:rPr lang="en-GB" altLang="ja-JP" sz="2400" b="1" dirty="0">
                <a:solidFill>
                  <a:prstClr val="black"/>
                </a:solidFill>
                <a:latin typeface="Kozuka Gothic Pro B" pitchFamily="34" charset="-128"/>
                <a:ea typeface="Kozuka Gothic Pro B" pitchFamily="34" charset="-128"/>
              </a:rPr>
              <a:t>topknot hairstyle</a:t>
            </a:r>
            <a:r>
              <a:rPr lang="en-GB" altLang="ja-JP" sz="2400" dirty="0">
                <a:solidFill>
                  <a:prstClr val="black"/>
                </a:solidFill>
                <a:latin typeface="Kozuka Gothic Pro B" pitchFamily="34" charset="-128"/>
                <a:ea typeface="Kozuka Gothic Pro B" pitchFamily="34" charset="-128"/>
              </a:rPr>
              <a:t> that sumo wrestlers wear. This hairstyle was actually </a:t>
            </a:r>
            <a:r>
              <a:rPr lang="en-GB" altLang="ja-JP" sz="2400" b="1" dirty="0">
                <a:solidFill>
                  <a:prstClr val="black"/>
                </a:solidFill>
                <a:latin typeface="Kozuka Gothic Pro B" pitchFamily="34" charset="-128"/>
                <a:ea typeface="Kozuka Gothic Pro B" pitchFamily="34" charset="-128"/>
              </a:rPr>
              <a:t>popular</a:t>
            </a:r>
            <a:r>
              <a:rPr lang="en-GB" altLang="ja-JP" sz="2400" dirty="0">
                <a:solidFill>
                  <a:prstClr val="black"/>
                </a:solidFill>
                <a:latin typeface="Kozuka Gothic Pro B" pitchFamily="34" charset="-128"/>
                <a:ea typeface="Kozuka Gothic Pro B" pitchFamily="34" charset="-128"/>
              </a:rPr>
              <a:t> for </a:t>
            </a:r>
            <a:r>
              <a:rPr lang="en-GB" altLang="ja-JP" sz="2400" b="1" dirty="0">
                <a:solidFill>
                  <a:prstClr val="black"/>
                </a:solidFill>
                <a:latin typeface="Kozuka Gothic Pro B" pitchFamily="34" charset="-128"/>
                <a:ea typeface="Kozuka Gothic Pro B" pitchFamily="34" charset="-128"/>
              </a:rPr>
              <a:t>men</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samurai</a:t>
            </a:r>
            <a:r>
              <a:rPr lang="en-GB" altLang="ja-JP" sz="2400" dirty="0">
                <a:solidFill>
                  <a:prstClr val="black"/>
                </a:solidFill>
                <a:latin typeface="Kozuka Gothic Pro B" pitchFamily="34" charset="-128"/>
                <a:ea typeface="Kozuka Gothic Pro B" pitchFamily="34" charset="-128"/>
              </a:rPr>
              <a:t> during the </a:t>
            </a:r>
            <a:r>
              <a:rPr lang="en-GB" altLang="ja-JP" sz="2400" b="1" dirty="0">
                <a:solidFill>
                  <a:prstClr val="black"/>
                </a:solidFill>
                <a:latin typeface="Kozuka Gothic Pro B" pitchFamily="34" charset="-128"/>
                <a:ea typeface="Kozuka Gothic Pro B" pitchFamily="34" charset="-128"/>
              </a:rPr>
              <a:t>Edo period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1603-1868</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401679AC-DECC-4C4F-AE07-FF80081A29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26" name="Picture 2">
            <a:extLst>
              <a:ext uri="{FF2B5EF4-FFF2-40B4-BE49-F238E27FC236}">
                <a16:creationId xmlns:a16="http://schemas.microsoft.com/office/drawing/2014/main" id="{BB485AD4-569F-461B-89EA-DFD9E270DE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5581" y="2666822"/>
            <a:ext cx="2151433" cy="3153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66A992-10E8-4447-9C89-580E0A131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294" y="2666822"/>
            <a:ext cx="2365335" cy="3153780"/>
          </a:xfrm>
          <a:prstGeom prst="rect">
            <a:avLst/>
          </a:prstGeom>
        </p:spPr>
      </p:pic>
    </p:spTree>
    <p:extLst>
      <p:ext uri="{BB962C8B-B14F-4D97-AF65-F5344CB8AC3E}">
        <p14:creationId xmlns:p14="http://schemas.microsoft.com/office/powerpoint/2010/main" val="2375319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Weight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630705" y="1189493"/>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Gaining weight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a:t>
            </a:r>
            <a:r>
              <a:rPr lang="en-GB" altLang="ja-JP" sz="2400" dirty="0">
                <a:solidFill>
                  <a:prstClr val="black"/>
                </a:solidFill>
                <a:latin typeface="Kozuka Gothic Pro B" pitchFamily="34" charset="-128"/>
                <a:ea typeface="Kozuka Gothic Pro B" pitchFamily="34" charset="-128"/>
              </a:rPr>
              <a:t>important for a wrestler, to help them </a:t>
            </a:r>
            <a:r>
              <a:rPr lang="en-GB" altLang="ja-JP" sz="2400" b="1" dirty="0">
                <a:solidFill>
                  <a:prstClr val="black"/>
                </a:solidFill>
                <a:latin typeface="Kozuka Gothic Pro B" pitchFamily="34" charset="-128"/>
                <a:ea typeface="Kozuka Gothic Pro B" pitchFamily="34" charset="-128"/>
              </a:rPr>
              <a:t>build</a:t>
            </a:r>
            <a:r>
              <a:rPr lang="en-GB" altLang="ja-JP" sz="2400" dirty="0">
                <a:solidFill>
                  <a:prstClr val="black"/>
                </a:solidFill>
                <a:latin typeface="Kozuka Gothic Pro B" pitchFamily="34" charset="-128"/>
                <a:ea typeface="Kozuka Gothic Pro B" pitchFamily="34" charset="-128"/>
              </a:rPr>
              <a:t> </a:t>
            </a:r>
            <a:r>
              <a:rPr lang="en-GB" altLang="ja-JP" sz="2400" b="1" dirty="0">
                <a:solidFill>
                  <a:prstClr val="black"/>
                </a:solidFill>
                <a:latin typeface="Kozuka Gothic Pro B" pitchFamily="34" charset="-128"/>
                <a:ea typeface="Kozuka Gothic Pro B" pitchFamily="34" charset="-128"/>
              </a:rPr>
              <a:t>strength and muscle</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3B8B7959-2AAB-4621-9A92-56EB018E817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7A900ACE-569B-4F89-811B-C3D5638B5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3956" y="2111304"/>
            <a:ext cx="5462658" cy="3628183"/>
          </a:xfrm>
          <a:prstGeom prst="rect">
            <a:avLst/>
          </a:prstGeom>
        </p:spPr>
      </p:pic>
      <p:sp>
        <p:nvSpPr>
          <p:cNvPr id="12" name="TextBox 11">
            <a:extLst>
              <a:ext uri="{FF2B5EF4-FFF2-40B4-BE49-F238E27FC236}">
                <a16:creationId xmlns:a16="http://schemas.microsoft.com/office/drawing/2014/main" id="{5B4CA700-27DD-4820-B869-8C6F0F301FE1}"/>
              </a:ext>
            </a:extLst>
          </p:cNvPr>
          <p:cNvSpPr txBox="1"/>
          <p:nvPr/>
        </p:nvSpPr>
        <p:spPr>
          <a:xfrm>
            <a:off x="308718" y="4775249"/>
            <a:ext cx="4426567" cy="1200329"/>
          </a:xfrm>
          <a:prstGeom prst="rect">
            <a:avLst/>
          </a:prstGeom>
          <a:solidFill>
            <a:schemeClr val="bg1"/>
          </a:solid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1800" dirty="0">
                <a:solidFill>
                  <a:prstClr val="black"/>
                </a:solidFill>
                <a:latin typeface="Kozuka Gothic Pro B" pitchFamily="34" charset="-128"/>
                <a:ea typeface="Kozuka Gothic Pro B" pitchFamily="34" charset="-128"/>
              </a:rPr>
              <a:t>In </a:t>
            </a:r>
            <a:r>
              <a:rPr lang="en-GB" altLang="ja-JP" sz="1800" b="1" dirty="0">
                <a:solidFill>
                  <a:prstClr val="black"/>
                </a:solidFill>
                <a:latin typeface="Kozuka Gothic Pro B" pitchFamily="34" charset="-128"/>
                <a:ea typeface="Kozuka Gothic Pro B" pitchFamily="34" charset="-128"/>
              </a:rPr>
              <a:t>professional sumo</a:t>
            </a:r>
            <a:r>
              <a:rPr lang="en-GB" altLang="ja-JP" sz="1800" dirty="0">
                <a:solidFill>
                  <a:prstClr val="black"/>
                </a:solidFill>
                <a:latin typeface="Kozuka Gothic Pro B" pitchFamily="34" charset="-128"/>
                <a:ea typeface="Kozuka Gothic Pro B" pitchFamily="34" charset="-128"/>
              </a:rPr>
              <a:t>, there are </a:t>
            </a:r>
            <a:r>
              <a:rPr lang="en-GB" altLang="ja-JP" sz="1800" b="1" dirty="0">
                <a:solidFill>
                  <a:prstClr val="black"/>
                </a:solidFill>
                <a:latin typeface="Kozuka Gothic Pro B" pitchFamily="34" charset="-128"/>
                <a:ea typeface="Kozuka Gothic Pro B" pitchFamily="34" charset="-128"/>
              </a:rPr>
              <a:t>no weight classes</a:t>
            </a:r>
            <a:r>
              <a:rPr lang="en-GB" altLang="ja-JP" sz="1800" dirty="0">
                <a:solidFill>
                  <a:prstClr val="black"/>
                </a:solidFill>
                <a:latin typeface="Kozuka Gothic Pro B" pitchFamily="34" charset="-128"/>
                <a:ea typeface="Kozuka Gothic Pro B" pitchFamily="34" charset="-128"/>
              </a:rPr>
              <a:t>, meaning that wrestlers could be matched against someone who is </a:t>
            </a:r>
            <a:r>
              <a:rPr lang="en-GB" altLang="ja-JP" sz="1800" b="1" dirty="0">
                <a:solidFill>
                  <a:prstClr val="black"/>
                </a:solidFill>
                <a:latin typeface="Kozuka Gothic Pro B" pitchFamily="34" charset="-128"/>
                <a:ea typeface="Kozuka Gothic Pro B" pitchFamily="34" charset="-128"/>
              </a:rPr>
              <a:t>double or triple their size!</a:t>
            </a:r>
            <a:endPar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44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7" name="TextBox 6">
            <a:extLst>
              <a:ext uri="{FF2B5EF4-FFF2-40B4-BE49-F238E27FC236}">
                <a16:creationId xmlns:a16="http://schemas.microsoft.com/office/drawing/2014/main" id="{8752251D-D9FD-4519-9174-94219735CD9C}"/>
              </a:ext>
            </a:extLst>
          </p:cNvPr>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0" name="TextBox 9">
            <a:extLst>
              <a:ext uri="{FF2B5EF4-FFF2-40B4-BE49-F238E27FC236}">
                <a16:creationId xmlns:a16="http://schemas.microsoft.com/office/drawing/2014/main" id="{7C1702FC-CFBC-4BFC-B86F-0B8CBF969381}"/>
              </a:ext>
            </a:extLst>
          </p:cNvPr>
          <p:cNvSpPr txBox="1"/>
          <p:nvPr/>
        </p:nvSpPr>
        <p:spPr>
          <a:xfrm>
            <a:off x="539552" y="1408154"/>
            <a:ext cx="7624734" cy="3816429"/>
          </a:xfrm>
          <a:prstGeom prst="rect">
            <a:avLst/>
          </a:prstGeom>
          <a:noFill/>
        </p:spPr>
        <p:txBody>
          <a:bodyPr wrap="square" lIns="91440" tIns="45720" rIns="91440" bIns="45720" rtlCol="0" anchor="t">
            <a:spAutoFit/>
          </a:bodyPr>
          <a:lstStyle/>
          <a:p>
            <a:r>
              <a:rPr lang="en-GB" sz="3000" b="1" dirty="0">
                <a:latin typeface="Kozuka Gothic Pro B" pitchFamily="34" charset="-128"/>
                <a:ea typeface="Kozuka Gothic Pro B"/>
              </a:rPr>
              <a:t>What do you already know about </a:t>
            </a:r>
            <a:r>
              <a:rPr lang="en-GB" sz="3000" b="1" dirty="0">
                <a:solidFill>
                  <a:srgbClr val="FF0000"/>
                </a:solidFill>
                <a:latin typeface="Kozuka Gothic Pro B" pitchFamily="34" charset="-128"/>
                <a:ea typeface="Kozuka Gothic Pro B"/>
              </a:rPr>
              <a:t>sumo</a:t>
            </a:r>
            <a:r>
              <a:rPr lang="en-GB" sz="3000" b="1" dirty="0">
                <a:latin typeface="Kozuka Gothic Pro B" pitchFamily="34" charset="-128"/>
                <a:ea typeface="Kozuka Gothic Pro B"/>
              </a:rPr>
              <a:t>?</a:t>
            </a:r>
            <a:endParaRPr lang="en-GB" sz="3000" b="1" dirty="0">
              <a:latin typeface="Kozuka Gothic Pro B" pitchFamily="34" charset="-128"/>
              <a:ea typeface="Kozuka Gothic Pro B" pitchFamily="34" charset="-128"/>
            </a:endParaRPr>
          </a:p>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b="1" dirty="0">
                <a:latin typeface="Kozuka Gothic Pro B" pitchFamily="34" charset="-128"/>
                <a:ea typeface="Kozuka Gothic Pro B" pitchFamily="34" charset="-128"/>
              </a:rPr>
              <a:t>What</a:t>
            </a:r>
            <a:r>
              <a:rPr lang="en-GB" sz="2800" dirty="0">
                <a:latin typeface="Kozuka Gothic Pro B" pitchFamily="34" charset="-128"/>
                <a:ea typeface="Kozuka Gothic Pro B" pitchFamily="34" charset="-128"/>
              </a:rPr>
              <a:t> is sumo?</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b="1" dirty="0">
                <a:latin typeface="Kozuka Gothic Pro B" pitchFamily="34" charset="-128"/>
                <a:ea typeface="Kozuka Gothic Pro B" pitchFamily="34" charset="-128"/>
              </a:rPr>
              <a:t>Where</a:t>
            </a:r>
            <a:r>
              <a:rPr lang="en-GB" sz="2800" dirty="0">
                <a:latin typeface="Kozuka Gothic Pro B" pitchFamily="34" charset="-128"/>
                <a:ea typeface="Kozuka Gothic Pro B" pitchFamily="34" charset="-128"/>
              </a:rPr>
              <a:t> is it from?</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dirty="0">
                <a:latin typeface="Kozuka Gothic Pro B" pitchFamily="34" charset="-128"/>
                <a:ea typeface="Kozuka Gothic Pro B" pitchFamily="34" charset="-128"/>
              </a:rPr>
              <a:t>Is it an </a:t>
            </a:r>
            <a:r>
              <a:rPr lang="en-GB" sz="2800" b="1" dirty="0">
                <a:latin typeface="Kozuka Gothic Pro B" pitchFamily="34" charset="-128"/>
                <a:ea typeface="Kozuka Gothic Pro B" pitchFamily="34" charset="-128"/>
              </a:rPr>
              <a:t>individual</a:t>
            </a:r>
            <a:r>
              <a:rPr lang="en-GB" sz="2800" dirty="0">
                <a:latin typeface="Kozuka Gothic Pro B" pitchFamily="34" charset="-128"/>
                <a:ea typeface="Kozuka Gothic Pro B" pitchFamily="34" charset="-128"/>
              </a:rPr>
              <a:t> or a </a:t>
            </a:r>
            <a:r>
              <a:rPr lang="en-GB" sz="2800" b="1" dirty="0">
                <a:latin typeface="Kozuka Gothic Pro B" pitchFamily="34" charset="-128"/>
                <a:ea typeface="Kozuka Gothic Pro B" pitchFamily="34" charset="-128"/>
              </a:rPr>
              <a:t>team</a:t>
            </a:r>
            <a:r>
              <a:rPr lang="en-GB" sz="2800" dirty="0">
                <a:latin typeface="Kozuka Gothic Pro B" pitchFamily="34" charset="-128"/>
                <a:ea typeface="Kozuka Gothic Pro B" pitchFamily="34" charset="-128"/>
              </a:rPr>
              <a:t> sport?</a:t>
            </a:r>
          </a:p>
          <a:p>
            <a:pPr marL="342900" indent="-342900">
              <a:buFont typeface="Arial" panose="020B0604020202020204" pitchFamily="34" charset="0"/>
              <a:buChar char="•"/>
            </a:pPr>
            <a:endParaRPr lang="en-GB" sz="28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800" dirty="0">
                <a:latin typeface="Kozuka Gothic Pro B" pitchFamily="34" charset="-128"/>
                <a:ea typeface="Kozuka Gothic Pro B" pitchFamily="34" charset="-128"/>
              </a:rPr>
              <a:t>Anything else you can think of!</a:t>
            </a:r>
            <a:endParaRPr lang="en-GB" sz="2800" dirty="0">
              <a:latin typeface="Kozuka Gothic Pro B" pitchFamily="34" charset="-128"/>
              <a:ea typeface="Kozuka Gothic Pro B"/>
            </a:endParaRPr>
          </a:p>
        </p:txBody>
      </p:sp>
      <p:sp>
        <p:nvSpPr>
          <p:cNvPr id="12" name="TextBox 11">
            <a:extLst>
              <a:ext uri="{FF2B5EF4-FFF2-40B4-BE49-F238E27FC236}">
                <a16:creationId xmlns:a16="http://schemas.microsoft.com/office/drawing/2014/main" id="{FD4CBE3D-075F-4478-A4D2-FEF3660C108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9" name="Picture 28" descr="A screenshot of a video game&#10;&#10;Description automatically generated">
            <a:extLst>
              <a:ext uri="{FF2B5EF4-FFF2-40B4-BE49-F238E27FC236}">
                <a16:creationId xmlns:a16="http://schemas.microsoft.com/office/drawing/2014/main" id="{9A3C253A-C4DF-4F78-AC1F-037F42EF06CB}"/>
              </a:ext>
            </a:extLst>
          </p:cNvPr>
          <p:cNvPicPr>
            <a:picLocks noChangeAspect="1"/>
          </p:cNvPicPr>
          <p:nvPr/>
        </p:nvPicPr>
        <p:blipFill rotWithShape="1">
          <a:blip r:embed="rId4">
            <a:extLst>
              <a:ext uri="{28A0092B-C50C-407E-A947-70E740481C1C}">
                <a14:useLocalDpi xmlns:a14="http://schemas.microsoft.com/office/drawing/2010/main" val="0"/>
              </a:ext>
            </a:extLst>
          </a:blip>
          <a:srcRect l="7262" t="28771" r="70714" b="30667"/>
          <a:stretch/>
        </p:blipFill>
        <p:spPr>
          <a:xfrm>
            <a:off x="6745379" y="3116088"/>
            <a:ext cx="2398621" cy="3123680"/>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Shikona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四股名</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Did you know that wrestlers also have </a:t>
            </a:r>
            <a:r>
              <a:rPr lang="en-GB" altLang="ja-JP" sz="2400" b="1" dirty="0">
                <a:solidFill>
                  <a:prstClr val="black"/>
                </a:solidFill>
                <a:latin typeface="Kozuka Gothic Pro B" pitchFamily="34" charset="-128"/>
                <a:ea typeface="Kozuka Gothic Pro B" pitchFamily="34" charset="-128"/>
              </a:rPr>
              <a:t>wrestler names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shikona</a:t>
            </a:r>
            <a:r>
              <a:rPr lang="en-GB" altLang="ja-JP" sz="2400" dirty="0">
                <a:solidFill>
                  <a:prstClr val="black"/>
                </a:solidFill>
                <a:latin typeface="Kozuka Gothic Pro B" pitchFamily="34" charset="-128"/>
                <a:ea typeface="Kozuka Gothic Pro B" pitchFamily="34" charset="-128"/>
              </a:rPr>
              <a:t> in Japanese) that they are referred to when competing.  These are </a:t>
            </a:r>
            <a:r>
              <a:rPr lang="en-GB" altLang="ja-JP" sz="2400" b="1" dirty="0">
                <a:solidFill>
                  <a:prstClr val="black"/>
                </a:solidFill>
                <a:latin typeface="Kozuka Gothic Pro B" pitchFamily="34" charset="-128"/>
                <a:ea typeface="Kozuka Gothic Pro B" pitchFamily="34" charset="-128"/>
              </a:rPr>
              <a:t>different </a:t>
            </a:r>
            <a:r>
              <a:rPr lang="en-GB" altLang="ja-JP" sz="2400" dirty="0">
                <a:solidFill>
                  <a:prstClr val="black"/>
                </a:solidFill>
                <a:latin typeface="Kozuka Gothic Pro B" pitchFamily="34" charset="-128"/>
                <a:ea typeface="Kozuka Gothic Pro B" pitchFamily="34" charset="-128"/>
              </a:rPr>
              <a:t>to their </a:t>
            </a:r>
            <a:r>
              <a:rPr lang="en-GB" altLang="ja-JP" sz="2400" b="1" dirty="0">
                <a:solidFill>
                  <a:prstClr val="black"/>
                </a:solidFill>
                <a:latin typeface="Kozuka Gothic Pro B" pitchFamily="34" charset="-128"/>
                <a:ea typeface="Kozuka Gothic Pro B" pitchFamily="34" charset="-128"/>
              </a:rPr>
              <a:t>real names</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5A5609-857F-4461-B124-1742448A493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E97C80CE-3221-4BDA-A3F8-4534A89F69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2703627"/>
            <a:ext cx="4130419" cy="3329456"/>
          </a:xfrm>
          <a:prstGeom prst="rect">
            <a:avLst/>
          </a:prstGeom>
        </p:spPr>
      </p:pic>
      <p:sp>
        <p:nvSpPr>
          <p:cNvPr id="12" name="TextBox 11">
            <a:extLst>
              <a:ext uri="{FF2B5EF4-FFF2-40B4-BE49-F238E27FC236}">
                <a16:creationId xmlns:a16="http://schemas.microsoft.com/office/drawing/2014/main" id="{A27F8016-8432-420A-884B-EE974179D95D}"/>
              </a:ext>
            </a:extLst>
          </p:cNvPr>
          <p:cNvSpPr txBox="1"/>
          <p:nvPr/>
        </p:nvSpPr>
        <p:spPr>
          <a:xfrm>
            <a:off x="5093670" y="2752223"/>
            <a:ext cx="3510778" cy="2246769"/>
          </a:xfrm>
          <a:prstGeom prst="rect">
            <a:avLst/>
          </a:prstGeom>
          <a:solidFill>
            <a:schemeClr val="bg1"/>
          </a:solidFill>
          <a:ln w="28575">
            <a:solidFill>
              <a:srgbClr val="FF0000"/>
            </a:solidFill>
            <a:prstDash val="dash"/>
          </a:ln>
        </p:spPr>
        <p:txBody>
          <a:bodyPr wrap="square">
            <a:spAutoFit/>
          </a:bodyPr>
          <a:lstStyle/>
          <a:p>
            <a:pPr lvl="0">
              <a:defRPr/>
            </a:pPr>
            <a:r>
              <a:rPr lang="en-GB" altLang="ja-JP" sz="2000" noProof="0" dirty="0">
                <a:solidFill>
                  <a:prstClr val="black"/>
                </a:solidFill>
                <a:latin typeface="Kozuka Gothic Pro B" pitchFamily="34" charset="-128"/>
                <a:ea typeface="Kozuka Gothic Pro B" pitchFamily="34" charset="-128"/>
              </a:rPr>
              <a:t>This is </a:t>
            </a:r>
            <a:r>
              <a:rPr lang="en-GB" altLang="ja-JP" sz="2000" b="1" noProof="0" dirty="0" err="1">
                <a:solidFill>
                  <a:prstClr val="black"/>
                </a:solidFill>
                <a:latin typeface="Kozuka Gothic Pro B" pitchFamily="34" charset="-128"/>
                <a:ea typeface="Kozuka Gothic Pro B" pitchFamily="34" charset="-128"/>
              </a:rPr>
              <a:t>Sugarragchaagiin</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Byambasüren</a:t>
            </a:r>
            <a:r>
              <a:rPr lang="en-GB" altLang="ja-JP" sz="2000" dirty="0">
                <a:solidFill>
                  <a:prstClr val="black"/>
                </a:solidFill>
                <a:latin typeface="Kozuka Gothic Pro B" pitchFamily="34" charset="-128"/>
                <a:ea typeface="Kozuka Gothic Pro B" pitchFamily="34" charset="-128"/>
              </a:rPr>
              <a:t>, a sumo wrestler from </a:t>
            </a:r>
            <a:r>
              <a:rPr lang="en-GB" altLang="ja-JP" sz="2000" b="1" dirty="0">
                <a:solidFill>
                  <a:prstClr val="black"/>
                </a:solidFill>
                <a:latin typeface="Kozuka Gothic Pro B" pitchFamily="34" charset="-128"/>
                <a:ea typeface="Kozuka Gothic Pro B" pitchFamily="34" charset="-128"/>
              </a:rPr>
              <a:t>Mongolia</a:t>
            </a:r>
            <a:r>
              <a:rPr lang="en-GB" altLang="ja-JP" sz="2000" dirty="0">
                <a:solidFill>
                  <a:prstClr val="black"/>
                </a:solidFill>
                <a:latin typeface="Kozuka Gothic Pro B" pitchFamily="34" charset="-128"/>
                <a:ea typeface="Kozuka Gothic Pro B" pitchFamily="34" charset="-128"/>
              </a:rPr>
              <a:t>.</a:t>
            </a:r>
          </a:p>
          <a:p>
            <a:pPr lvl="0">
              <a:defRPr/>
            </a:pP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a:p>
            <a:pPr lvl="0">
              <a:defRPr/>
            </a:pPr>
            <a:r>
              <a:rPr lang="en-GB" altLang="ja-JP" sz="2000" dirty="0">
                <a:solidFill>
                  <a:prstClr val="black"/>
                </a:solidFill>
                <a:latin typeface="Kozuka Gothic Pro B" pitchFamily="34" charset="-128"/>
                <a:ea typeface="Kozuka Gothic Pro B" pitchFamily="34" charset="-128"/>
              </a:rPr>
              <a:t>His </a:t>
            </a:r>
            <a:r>
              <a:rPr lang="en-GB" altLang="ja-JP" sz="2000" b="1" dirty="0">
                <a:solidFill>
                  <a:prstClr val="black"/>
                </a:solidFill>
                <a:latin typeface="Kozuka Gothic Pro B" pitchFamily="34" charset="-128"/>
                <a:ea typeface="Kozuka Gothic Pro B" pitchFamily="34" charset="-128"/>
              </a:rPr>
              <a:t>shikona</a:t>
            </a:r>
            <a:r>
              <a:rPr lang="en-GB" altLang="ja-JP" sz="2000" dirty="0">
                <a:solidFill>
                  <a:prstClr val="black"/>
                </a:solidFill>
                <a:latin typeface="Kozuka Gothic Pro B" pitchFamily="34" charset="-128"/>
                <a:ea typeface="Kozuka Gothic Pro B" pitchFamily="34" charset="-128"/>
              </a:rPr>
              <a:t> (wrestler name) is </a:t>
            </a:r>
            <a:r>
              <a:rPr lang="en-GB" altLang="ja-JP" sz="2000" b="1" dirty="0" err="1">
                <a:solidFill>
                  <a:prstClr val="black"/>
                </a:solidFill>
                <a:latin typeface="Kozuka Gothic Pro B" pitchFamily="34" charset="-128"/>
                <a:ea typeface="Kozuka Gothic Pro B" pitchFamily="34" charset="-128"/>
              </a:rPr>
              <a:t>Hoshoryu</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Tomokatsu</a:t>
            </a:r>
            <a:r>
              <a:rPr lang="en-GB" altLang="ja-JP" sz="2000" dirty="0">
                <a:solidFill>
                  <a:prstClr val="black"/>
                </a:solidFill>
                <a:latin typeface="Kozuka Gothic Pro B" pitchFamily="34" charset="-128"/>
                <a:ea typeface="Kozuka Gothic Pro B" pitchFamily="34" charset="-128"/>
              </a:rPr>
              <a:t>.</a:t>
            </a: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Tree>
    <p:extLst>
      <p:ext uri="{BB962C8B-B14F-4D97-AF65-F5344CB8AC3E}">
        <p14:creationId xmlns:p14="http://schemas.microsoft.com/office/powerpoint/2010/main" val="3240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err="1">
                <a:ln>
                  <a:noFill/>
                </a:ln>
                <a:solidFill>
                  <a:srgbClr val="FF0000"/>
                </a:solidFill>
                <a:effectLst/>
                <a:uLnTx/>
                <a:uFillTx/>
                <a:latin typeface="Kristen ITC"/>
                <a:ea typeface="Kozuka Gothic Pro B"/>
                <a:cs typeface="+mn-cs"/>
              </a:rPr>
              <a:t>Heya</a:t>
            </a: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sz="5400" b="1" i="0" dirty="0">
                <a:solidFill>
                  <a:srgbClr val="FF0000"/>
                </a:solidFill>
                <a:effectLst/>
                <a:ea typeface="WordVisi_MSFontService"/>
              </a:rPr>
              <a:t>部屋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433061" y="1364188"/>
            <a:ext cx="8277877"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Professional sumo wrestlers </a:t>
            </a:r>
            <a:r>
              <a:rPr lang="en-GB" altLang="ja-JP" sz="2400" b="1" dirty="0">
                <a:solidFill>
                  <a:prstClr val="black"/>
                </a:solidFill>
                <a:latin typeface="Kozuka Gothic Pro B" pitchFamily="34" charset="-128"/>
                <a:ea typeface="Kozuka Gothic Pro B" pitchFamily="34" charset="-128"/>
              </a:rPr>
              <a:t>live</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train</a:t>
            </a:r>
            <a:r>
              <a:rPr lang="en-GB" altLang="ja-JP" sz="2400" dirty="0">
                <a:solidFill>
                  <a:prstClr val="black"/>
                </a:solidFill>
                <a:latin typeface="Kozuka Gothic Pro B" pitchFamily="34" charset="-128"/>
                <a:ea typeface="Kozuka Gothic Pro B" pitchFamily="34" charset="-128"/>
              </a:rPr>
              <a:t> in </a:t>
            </a:r>
            <a:r>
              <a:rPr lang="en-GB" altLang="ja-JP" sz="2400" b="1" dirty="0">
                <a:solidFill>
                  <a:prstClr val="black"/>
                </a:solidFill>
                <a:latin typeface="Kozuka Gothic Pro B" pitchFamily="34" charset="-128"/>
                <a:ea typeface="Kozuka Gothic Pro B" pitchFamily="34" charset="-128"/>
              </a:rPr>
              <a:t>special accommodations</a:t>
            </a:r>
            <a:r>
              <a:rPr lang="en-GB" altLang="ja-JP" sz="2400" dirty="0">
                <a:solidFill>
                  <a:prstClr val="black"/>
                </a:solidFill>
                <a:latin typeface="Kozuka Gothic Pro B" pitchFamily="34" charset="-128"/>
                <a:ea typeface="Kozuka Gothic Pro B" pitchFamily="34" charset="-128"/>
              </a:rPr>
              <a:t>, called </a:t>
            </a:r>
            <a:r>
              <a:rPr lang="en-GB" altLang="ja-JP" sz="2400" b="1" dirty="0">
                <a:solidFill>
                  <a:prstClr val="black"/>
                </a:solidFill>
                <a:latin typeface="Kozuka Gothic Pro B" pitchFamily="34" charset="-128"/>
                <a:ea typeface="Kozuka Gothic Pro B" pitchFamily="34" charset="-128"/>
              </a:rPr>
              <a:t>stables</a:t>
            </a:r>
            <a:r>
              <a:rPr lang="en-GB" altLang="ja-JP" sz="2400" dirty="0">
                <a:solidFill>
                  <a:prstClr val="black"/>
                </a:solidFill>
                <a:latin typeface="Kozuka Gothic Pro B" pitchFamily="34" charset="-128"/>
                <a:ea typeface="Kozuka Gothic Pro B" pitchFamily="34" charset="-128"/>
              </a:rPr>
              <a:t> (</a:t>
            </a:r>
            <a:r>
              <a:rPr lang="en-GB" altLang="ja-JP" sz="2400" b="1" dirty="0" err="1">
                <a:solidFill>
                  <a:prstClr val="black"/>
                </a:solidFill>
                <a:latin typeface="Kozuka Gothic Pro B" pitchFamily="34" charset="-128"/>
                <a:ea typeface="Kozuka Gothic Pro B" pitchFamily="34" charset="-128"/>
              </a:rPr>
              <a:t>heya</a:t>
            </a:r>
            <a:r>
              <a:rPr lang="en-GB" altLang="ja-JP" sz="2400" dirty="0">
                <a:solidFill>
                  <a:prstClr val="black"/>
                </a:solidFill>
                <a:latin typeface="Kozuka Gothic Pro B" pitchFamily="34" charset="-128"/>
                <a:ea typeface="Kozuka Gothic Pro B" pitchFamily="34" charset="-128"/>
              </a:rPr>
              <a:t> 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stables are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manage</a:t>
            </a:r>
            <a:r>
              <a:rPr lang="en-GB" altLang="ja-JP" sz="2400" b="1" dirty="0">
                <a:solidFill>
                  <a:prstClr val="black"/>
                </a:solidFill>
                <a:latin typeface="Kozuka Gothic Pro B" pitchFamily="34" charset="-128"/>
                <a:ea typeface="Kozuka Gothic Pro B" pitchFamily="34" charset="-128"/>
              </a:rPr>
              <a:t>d</a:t>
            </a:r>
            <a:r>
              <a:rPr lang="en-GB" altLang="ja-JP" sz="2400" dirty="0">
                <a:solidFill>
                  <a:prstClr val="black"/>
                </a:solidFill>
                <a:latin typeface="Kozuka Gothic Pro B" pitchFamily="34" charset="-128"/>
                <a:ea typeface="Kozuka Gothic Pro B" pitchFamily="34" charset="-128"/>
              </a:rPr>
              <a:t> by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stablemaster</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The stablemaster is usually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retired sumo wrestler </a:t>
            </a:r>
            <a:r>
              <a:rPr lang="en-GB" altLang="ja-JP" sz="2400" dirty="0">
                <a:solidFill>
                  <a:prstClr val="black"/>
                </a:solidFill>
                <a:latin typeface="Kozuka Gothic Pro B" pitchFamily="34" charset="-128"/>
                <a:ea typeface="Kozuka Gothic Pro B" pitchFamily="34" charset="-128"/>
              </a:rPr>
              <a:t>who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had a successful professional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career.</a:t>
            </a: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8EBF72D6-6971-4529-9D78-43FB2E274F8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7" name="Picture 6" descr="A screenshot of a video game&#10;&#10;Description automatically generated">
            <a:extLst>
              <a:ext uri="{FF2B5EF4-FFF2-40B4-BE49-F238E27FC236}">
                <a16:creationId xmlns:a16="http://schemas.microsoft.com/office/drawing/2014/main" id="{B7CD585B-FD5F-460C-A637-E0BB99A5B120}"/>
              </a:ext>
            </a:extLst>
          </p:cNvPr>
          <p:cNvPicPr>
            <a:picLocks noChangeAspect="1"/>
          </p:cNvPicPr>
          <p:nvPr/>
        </p:nvPicPr>
        <p:blipFill rotWithShape="1">
          <a:blip r:embed="rId4">
            <a:extLst>
              <a:ext uri="{28A0092B-C50C-407E-A947-70E740481C1C}">
                <a14:useLocalDpi xmlns:a14="http://schemas.microsoft.com/office/drawing/2010/main" val="0"/>
              </a:ext>
            </a:extLst>
          </a:blip>
          <a:srcRect l="31905" t="31226" r="39109" b="29628"/>
          <a:stretch/>
        </p:blipFill>
        <p:spPr>
          <a:xfrm>
            <a:off x="5187868" y="2524101"/>
            <a:ext cx="3498932" cy="3341319"/>
          </a:xfrm>
          <a:prstGeom prst="rect">
            <a:avLst/>
          </a:prstGeom>
        </p:spPr>
      </p:pic>
    </p:spTree>
    <p:extLst>
      <p:ext uri="{BB962C8B-B14F-4D97-AF65-F5344CB8AC3E}">
        <p14:creationId xmlns:p14="http://schemas.microsoft.com/office/powerpoint/2010/main" val="130169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Women in Sumo</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4406"/>
            <a:ext cx="8209161" cy="50475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There are </a:t>
            </a:r>
            <a:r>
              <a:rPr lang="en-GB" altLang="ja-JP" sz="2200" b="1" dirty="0">
                <a:solidFill>
                  <a:prstClr val="black"/>
                </a:solidFill>
                <a:latin typeface="Kozuka Gothic Pro B" pitchFamily="34" charset="-128"/>
                <a:ea typeface="Kozuka Gothic Pro B" pitchFamily="34" charset="-128"/>
              </a:rPr>
              <a:t>many women wrestlers</a:t>
            </a:r>
            <a:r>
              <a:rPr lang="en-GB" altLang="ja-JP" sz="2200" dirty="0">
                <a:solidFill>
                  <a:prstClr val="black"/>
                </a:solidFill>
                <a:latin typeface="Kozuka Gothic Pro B" pitchFamily="34" charset="-128"/>
                <a:ea typeface="Kozuka Gothic Pro B" pitchFamily="34" charset="-128"/>
              </a:rPr>
              <a:t> that compete in sumo tournaments </a:t>
            </a:r>
            <a:r>
              <a:rPr lang="en-GB" altLang="ja-JP" sz="2200" b="1" dirty="0">
                <a:solidFill>
                  <a:prstClr val="black"/>
                </a:solidFill>
                <a:latin typeface="Kozuka Gothic Pro B" pitchFamily="34" charset="-128"/>
                <a:ea typeface="Kozuka Gothic Pro B" pitchFamily="34" charset="-128"/>
              </a:rPr>
              <a:t>all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However, currently, </a:t>
            </a:r>
            <a:r>
              <a:rPr lang="en-GB" altLang="ja-JP" sz="2200" b="1" dirty="0">
                <a:solidFill>
                  <a:prstClr val="black"/>
                </a:solidFill>
                <a:latin typeface="Kozuka Gothic Pro B" pitchFamily="34" charset="-128"/>
                <a:ea typeface="Kozuka Gothic Pro B" pitchFamily="34" charset="-128"/>
              </a:rPr>
              <a:t>women</a:t>
            </a:r>
            <a:r>
              <a:rPr lang="en-GB" altLang="ja-JP" sz="2200" dirty="0">
                <a:solidFill>
                  <a:prstClr val="black"/>
                </a:solidFill>
                <a:latin typeface="Kozuka Gothic Pro B" pitchFamily="34" charset="-128"/>
                <a:ea typeface="Kozuka Gothic Pro B" pitchFamily="34" charset="-128"/>
              </a:rPr>
              <a:t> are </a:t>
            </a:r>
            <a:r>
              <a:rPr lang="en-GB" altLang="ja-JP" sz="2200" b="1" dirty="0">
                <a:solidFill>
                  <a:prstClr val="black"/>
                </a:solidFill>
                <a:latin typeface="Kozuka Gothic Pro B" pitchFamily="34" charset="-128"/>
                <a:ea typeface="Kozuka Gothic Pro B" pitchFamily="34" charset="-128"/>
              </a:rPr>
              <a:t>only</a:t>
            </a:r>
            <a:r>
              <a:rPr lang="en-GB" altLang="ja-JP" sz="2200" dirty="0">
                <a:solidFill>
                  <a:prstClr val="black"/>
                </a:solidFill>
                <a:latin typeface="Kozuka Gothic Pro B" pitchFamily="34" charset="-128"/>
                <a:ea typeface="Kozuka Gothic Pro B" pitchFamily="34" charset="-128"/>
              </a:rPr>
              <a:t> able to compete in </a:t>
            </a:r>
            <a:r>
              <a:rPr lang="en-GB" altLang="ja-JP" sz="2200" b="1" u="sng" dirty="0">
                <a:solidFill>
                  <a:prstClr val="black"/>
                </a:solidFill>
                <a:latin typeface="Kozuka Gothic Pro B" pitchFamily="34" charset="-128"/>
                <a:ea typeface="Kozuka Gothic Pro B" pitchFamily="34" charset="-128"/>
              </a:rPr>
              <a:t>amateur sumo tournaments</a:t>
            </a:r>
            <a:r>
              <a:rPr lang="en-GB" altLang="ja-JP" sz="2200" b="1" dirty="0">
                <a:solidFill>
                  <a:prstClr val="black"/>
                </a:solidFill>
                <a:latin typeface="Kozuka Gothic Pro B" pitchFamily="34" charset="-128"/>
                <a:ea typeface="Kozuka Gothic Pro B" pitchFamily="34" charset="-128"/>
              </a:rPr>
              <a:t>, not professional ones.</a:t>
            </a:r>
            <a:endPar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D5A43F56-9592-4D5D-BDA0-50F0083CC19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B22AADEE-01A9-467C-9A3A-159F4A3B7968}"/>
              </a:ext>
            </a:extLst>
          </p:cNvPr>
          <p:cNvPicPr>
            <a:picLocks noChangeAspect="1"/>
          </p:cNvPicPr>
          <p:nvPr/>
        </p:nvPicPr>
        <p:blipFill>
          <a:blip r:embed="rId4"/>
          <a:stretch>
            <a:fillRect/>
          </a:stretch>
        </p:blipFill>
        <p:spPr>
          <a:xfrm>
            <a:off x="2209800" y="2115864"/>
            <a:ext cx="4724400" cy="3152061"/>
          </a:xfrm>
          <a:prstGeom prst="rect">
            <a:avLst/>
          </a:prstGeom>
        </p:spPr>
      </p:pic>
    </p:spTree>
    <p:extLst>
      <p:ext uri="{BB962C8B-B14F-4D97-AF65-F5344CB8AC3E}">
        <p14:creationId xmlns:p14="http://schemas.microsoft.com/office/powerpoint/2010/main" val="78952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861774"/>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000" b="1" i="0" u="none" strike="noStrike" kern="1200" cap="none" spc="0" normalizeH="0" baseline="0" noProof="0" dirty="0">
                <a:ln>
                  <a:noFill/>
                </a:ln>
                <a:solidFill>
                  <a:srgbClr val="FF0000"/>
                </a:solidFill>
                <a:effectLst/>
                <a:uLnTx/>
                <a:uFillTx/>
                <a:latin typeface="Kristen ITC"/>
                <a:ea typeface="Kozuka Gothic Pro B"/>
                <a:cs typeface="+mn-cs"/>
              </a:rPr>
              <a:t>Amateur vs Professional</a:t>
            </a:r>
            <a:endParaRPr kumimoji="0" lang="en-GB" sz="50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What’s the difference between amateur and professional sumo tournaments?</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6A799329-870E-4EB1-B1A3-3963DAE2A828}"/>
              </a:ext>
            </a:extLst>
          </p:cNvPr>
          <p:cNvSpPr txBox="1"/>
          <p:nvPr/>
        </p:nvSpPr>
        <p:spPr>
          <a:xfrm>
            <a:off x="35425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Amateur: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Divided by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Men and women can compete</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Less focus on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 happen</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across the world</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D5F4381F-6ABD-4D1D-B855-E78EBF5FDC58}"/>
              </a:ext>
            </a:extLst>
          </p:cNvPr>
          <p:cNvSpPr txBox="1"/>
          <p:nvPr/>
        </p:nvSpPr>
        <p:spPr>
          <a:xfrm>
            <a:off x="457199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No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Only men can compete professionally</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Following traditions and rituals is important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are almost always in Japan</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3" name="TextBox 12">
            <a:extLst>
              <a:ext uri="{FF2B5EF4-FFF2-40B4-BE49-F238E27FC236}">
                <a16:creationId xmlns:a16="http://schemas.microsoft.com/office/drawing/2014/main" id="{C6AF0D1D-F41D-4C5A-A697-B8C9EACD245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9440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76E04-692D-42A8-A080-D37E6CA98C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1771010" y="2248525"/>
            <a:ext cx="5601979" cy="144655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Day in the Life of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Sumo Wrestler</a:t>
            </a:r>
            <a:endParaRPr kumimoji="0" lang="en-GB" sz="4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624E388F-9161-495C-A059-0D16ABFE421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82697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761503"/>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30671"/>
            <a:ext cx="784887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 </a:t>
            </a:r>
            <a:r>
              <a:rPr lang="en-GB" altLang="ja-JP" sz="2400" b="1" dirty="0">
                <a:solidFill>
                  <a:prstClr val="black"/>
                </a:solidFill>
                <a:latin typeface="Kozuka Gothic Pro B" pitchFamily="34" charset="-128"/>
                <a:ea typeface="Kozuka Gothic Pro B" pitchFamily="34" charset="-128"/>
              </a:rPr>
              <a:t>typical day </a:t>
            </a:r>
            <a:r>
              <a:rPr lang="en-GB" altLang="ja-JP" sz="2400" dirty="0">
                <a:solidFill>
                  <a:prstClr val="black"/>
                </a:solidFill>
                <a:latin typeface="Kozuka Gothic Pro B" pitchFamily="34" charset="-128"/>
                <a:ea typeface="Kozuka Gothic Pro B" pitchFamily="34" charset="-128"/>
              </a:rPr>
              <a:t>for a sumo wrestler starts </a:t>
            </a:r>
            <a:r>
              <a:rPr lang="en-GB" altLang="ja-JP" sz="2400" b="1" dirty="0">
                <a:solidFill>
                  <a:prstClr val="black"/>
                </a:solidFill>
                <a:latin typeface="Kozuka Gothic Pro B" pitchFamily="34" charset="-128"/>
                <a:ea typeface="Kozuka Gothic Pro B" pitchFamily="34" charset="-128"/>
              </a:rPr>
              <a:t>early</a:t>
            </a:r>
            <a:r>
              <a:rPr lang="en-GB" altLang="ja-JP" sz="2400" dirty="0">
                <a:solidFill>
                  <a:prstClr val="black"/>
                </a:solidFill>
                <a:latin typeface="Kozuka Gothic Pro B" pitchFamily="34" charset="-128"/>
                <a:ea typeface="Kozuka Gothic Pro B" pitchFamily="34" charset="-128"/>
              </a:rPr>
              <a:t>, around </a:t>
            </a:r>
            <a:r>
              <a:rPr lang="en-GB" altLang="ja-JP" sz="2400" b="1" dirty="0">
                <a:solidFill>
                  <a:prstClr val="black"/>
                </a:solidFill>
                <a:latin typeface="Kozuka Gothic Pro B" pitchFamily="34" charset="-128"/>
                <a:ea typeface="Kozuka Gothic Pro B" pitchFamily="34" charset="-128"/>
              </a:rPr>
              <a:t>5am or 6am</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294CBD98-E20F-4385-91A4-30DE2465F68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F9146C08-6E73-4F3B-BECD-54B6177D1B6A}"/>
              </a:ext>
            </a:extLst>
          </p:cNvPr>
          <p:cNvSpPr txBox="1"/>
          <p:nvPr/>
        </p:nvSpPr>
        <p:spPr>
          <a:xfrm>
            <a:off x="539552" y="2647192"/>
            <a:ext cx="329221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Skipping </a:t>
            </a:r>
            <a:r>
              <a:rPr lang="en-GB" altLang="ja-JP" sz="2400" b="1" dirty="0">
                <a:solidFill>
                  <a:prstClr val="black"/>
                </a:solidFill>
                <a:latin typeface="Kozuka Gothic Pro B" pitchFamily="34" charset="-128"/>
                <a:ea typeface="Kozuka Gothic Pro B" pitchFamily="34" charset="-128"/>
              </a:rPr>
              <a:t>breakfast, </a:t>
            </a:r>
            <a:r>
              <a:rPr lang="en-GB" altLang="ja-JP" sz="2400" dirty="0">
                <a:solidFill>
                  <a:prstClr val="black"/>
                </a:solidFill>
                <a:latin typeface="Kozuka Gothic Pro B" pitchFamily="34" charset="-128"/>
                <a:ea typeface="Kozuka Gothic Pro B" pitchFamily="34" charset="-128"/>
              </a:rPr>
              <a:t>they </a:t>
            </a:r>
            <a:r>
              <a:rPr lang="en-GB" altLang="ja-JP" sz="2400" b="1" dirty="0">
                <a:solidFill>
                  <a:prstClr val="black"/>
                </a:solidFill>
                <a:latin typeface="Kozuka Gothic Pro B" pitchFamily="34" charset="-128"/>
                <a:ea typeface="Kozuka Gothic Pro B" pitchFamily="34" charset="-128"/>
              </a:rPr>
              <a:t>head straight to the dohyo, </a:t>
            </a:r>
            <a:r>
              <a:rPr lang="en-GB" altLang="ja-JP" sz="2400" dirty="0">
                <a:solidFill>
                  <a:prstClr val="black"/>
                </a:solidFill>
                <a:latin typeface="Kozuka Gothic Pro B" pitchFamily="34" charset="-128"/>
                <a:ea typeface="Kozuka Gothic Pro B" pitchFamily="34" charset="-128"/>
              </a:rPr>
              <a:t>where they start sweeping and preparing the area for a busy morning of </a:t>
            </a:r>
            <a:r>
              <a:rPr lang="en-GB" altLang="ja-JP" sz="2400" b="1" dirty="0">
                <a:solidFill>
                  <a:prstClr val="black"/>
                </a:solidFill>
                <a:latin typeface="Kozuka Gothic Pro B" pitchFamily="34" charset="-128"/>
                <a:ea typeface="Kozuka Gothic Pro B" pitchFamily="34" charset="-128"/>
              </a:rPr>
              <a:t>training</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7" name="Picture 6">
            <a:extLst>
              <a:ext uri="{FF2B5EF4-FFF2-40B4-BE49-F238E27FC236}">
                <a16:creationId xmlns:a16="http://schemas.microsoft.com/office/drawing/2014/main" id="{818AFF40-E7CB-4F5B-B27C-CDBAC3788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7135" y="2354482"/>
            <a:ext cx="4637313" cy="3477985"/>
          </a:xfrm>
          <a:prstGeom prst="rect">
            <a:avLst/>
          </a:prstGeom>
        </p:spPr>
      </p:pic>
    </p:spTree>
    <p:extLst>
      <p:ext uri="{BB962C8B-B14F-4D97-AF65-F5344CB8AC3E}">
        <p14:creationId xmlns:p14="http://schemas.microsoft.com/office/powerpoint/2010/main" val="536906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First, it’s time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warm-up and stretch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flexible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important for a sumo wrestler!</a:t>
            </a:r>
          </a:p>
        </p:txBody>
      </p:sp>
      <p:sp>
        <p:nvSpPr>
          <p:cNvPr id="11" name="TextBox 10">
            <a:extLst>
              <a:ext uri="{FF2B5EF4-FFF2-40B4-BE49-F238E27FC236}">
                <a16:creationId xmlns:a16="http://schemas.microsoft.com/office/drawing/2014/main" id="{146E32A5-3244-40F4-99EB-DD383F23B2E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FBD9BC3B-8D43-4EA0-BAA2-46E1ED756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51" y="2251323"/>
            <a:ext cx="5013097" cy="3759823"/>
          </a:xfrm>
          <a:prstGeom prst="rect">
            <a:avLst/>
          </a:prstGeom>
        </p:spPr>
      </p:pic>
      <p:sp>
        <p:nvSpPr>
          <p:cNvPr id="12" name="TextBox 11">
            <a:extLst>
              <a:ext uri="{FF2B5EF4-FFF2-40B4-BE49-F238E27FC236}">
                <a16:creationId xmlns:a16="http://schemas.microsoft.com/office/drawing/2014/main" id="{4CAEA81C-3888-43EE-AA02-70C919E64264}"/>
              </a:ext>
            </a:extLst>
          </p:cNvPr>
          <p:cNvSpPr txBox="1"/>
          <p:nvPr/>
        </p:nvSpPr>
        <p:spPr>
          <a:xfrm>
            <a:off x="4300044" y="5341966"/>
            <a:ext cx="4448669" cy="769441"/>
          </a:xfrm>
          <a:prstGeom prst="rect">
            <a:avLst/>
          </a:prstGeom>
          <a:solidFill>
            <a:schemeClr val="bg1"/>
          </a:solid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200" b="1" dirty="0">
                <a:solidFill>
                  <a:prstClr val="black"/>
                </a:solidFill>
                <a:latin typeface="Kozuka Gothic Pro B" pitchFamily="34" charset="-128"/>
                <a:ea typeface="Kozuka Gothic Pro B" pitchFamily="34" charset="-128"/>
              </a:rPr>
              <a:t>Why do you think it’s important for a wrestler to be flexible?</a:t>
            </a:r>
            <a:endPar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692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372828"/>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275237"/>
            <a:ext cx="820916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some warming up, it’s time to move straight onto some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practice matches</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stablemaster</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watches </a:t>
            </a:r>
            <a:r>
              <a:rPr kumimoji="0" lang="en-GB" altLang="ja-JP"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lang="en-GB" altLang="ja-JP" sz="2200" dirty="0">
                <a:solidFill>
                  <a:prstClr val="black"/>
                </a:solidFill>
                <a:latin typeface="Kozuka Gothic Pro B" pitchFamily="34" charset="-128"/>
                <a:ea typeface="Kozuka Gothic Pro B" pitchFamily="34" charset="-128"/>
              </a:rPr>
              <a:t>e sumo wrestlers training, and offers his </a:t>
            </a:r>
            <a:r>
              <a:rPr lang="en-GB" altLang="ja-JP" sz="2200" b="1" dirty="0">
                <a:solidFill>
                  <a:prstClr val="black"/>
                </a:solidFill>
                <a:latin typeface="Kozuka Gothic Pro B" pitchFamily="34" charset="-128"/>
                <a:ea typeface="Kozuka Gothic Pro B" pitchFamily="34" charset="-128"/>
              </a:rPr>
              <a:t>advice </a:t>
            </a:r>
            <a:r>
              <a:rPr lang="en-GB" altLang="ja-JP" sz="2200" dirty="0">
                <a:solidFill>
                  <a:prstClr val="black"/>
                </a:solidFill>
                <a:latin typeface="Kozuka Gothic Pro B" pitchFamily="34" charset="-128"/>
                <a:ea typeface="Kozuka Gothic Pro B" pitchFamily="34" charset="-128"/>
              </a:rPr>
              <a:t>and</a:t>
            </a:r>
            <a:r>
              <a:rPr lang="en-GB" altLang="ja-JP" sz="2200" b="1" dirty="0">
                <a:solidFill>
                  <a:prstClr val="black"/>
                </a:solidFill>
                <a:latin typeface="Kozuka Gothic Pro B" pitchFamily="34" charset="-128"/>
                <a:ea typeface="Kozuka Gothic Pro B" pitchFamily="34" charset="-128"/>
              </a:rPr>
              <a:t> guidance</a:t>
            </a:r>
            <a:r>
              <a:rPr lang="en-GB" altLang="ja-JP" sz="2200" dirty="0">
                <a:solidFill>
                  <a:prstClr val="black"/>
                </a:solidFill>
                <a:latin typeface="Kozuka Gothic Pro B" pitchFamily="34" charset="-128"/>
                <a:ea typeface="Kozuka Gothic Pro B" pitchFamily="34" charset="-128"/>
              </a:rPr>
              <a:t>.</a:t>
            </a: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CDB2C729-7CEC-45B3-9B99-747BE252D81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C1ED4ECC-499F-4F83-805C-4F2CBEE35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864" y="2444879"/>
            <a:ext cx="4784272" cy="3588204"/>
          </a:xfrm>
          <a:prstGeom prst="rect">
            <a:avLst/>
          </a:prstGeom>
        </p:spPr>
      </p:pic>
    </p:spTree>
    <p:extLst>
      <p:ext uri="{BB962C8B-B14F-4D97-AF65-F5344CB8AC3E}">
        <p14:creationId xmlns:p14="http://schemas.microsoft.com/office/powerpoint/2010/main" val="4230110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Lunch:</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14724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a long morning of training, it’s finally lunch time. </a:t>
            </a:r>
            <a:r>
              <a:rPr lang="en-GB" altLang="ja-JP" sz="2400" dirty="0">
                <a:solidFill>
                  <a:prstClr val="black"/>
                </a:solidFill>
                <a:latin typeface="Kozuka Gothic Pro B" pitchFamily="34" charset="-128"/>
                <a:ea typeface="Kozuka Gothic Pro B" pitchFamily="34" charset="-128"/>
              </a:rPr>
              <a:t>One meal that is particularly popular is </a:t>
            </a:r>
            <a:r>
              <a:rPr lang="en-GB" altLang="ja-JP" sz="2400" b="1" dirty="0">
                <a:solidFill>
                  <a:prstClr val="black"/>
                </a:solidFill>
                <a:latin typeface="Kozuka Gothic Pro B" pitchFamily="34" charset="-128"/>
                <a:ea typeface="Kozuka Gothic Pro B" pitchFamily="34" charset="-128"/>
              </a:rPr>
              <a:t>chankonabe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90DBEE19-6F06-4F7E-8EA2-DEDD0D91657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7F9617A2-870E-47D0-A007-6B321B02A06C}"/>
              </a:ext>
            </a:extLst>
          </p:cNvPr>
          <p:cNvSpPr txBox="1"/>
          <p:nvPr/>
        </p:nvSpPr>
        <p:spPr>
          <a:xfrm>
            <a:off x="1636352" y="5444546"/>
            <a:ext cx="5871296" cy="461665"/>
          </a:xfrm>
          <a:prstGeom prst="rect">
            <a:avLst/>
          </a:prstGeom>
          <a:no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Would you like to try chankonabe?</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4" name="Picture 3">
            <a:extLst>
              <a:ext uri="{FF2B5EF4-FFF2-40B4-BE49-F238E27FC236}">
                <a16:creationId xmlns:a16="http://schemas.microsoft.com/office/drawing/2014/main" id="{5E6FC237-76A7-4907-94A3-6C9ED2B51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7132" y="2199855"/>
            <a:ext cx="4489667" cy="2993111"/>
          </a:xfrm>
          <a:prstGeom prst="rect">
            <a:avLst/>
          </a:prstGeom>
        </p:spPr>
      </p:pic>
      <p:sp>
        <p:nvSpPr>
          <p:cNvPr id="13" name="TextBox 12">
            <a:extLst>
              <a:ext uri="{FF2B5EF4-FFF2-40B4-BE49-F238E27FC236}">
                <a16:creationId xmlns:a16="http://schemas.microsoft.com/office/drawing/2014/main" id="{AD15B3D9-438D-4EA5-B953-DB29EB3D5D10}"/>
              </a:ext>
            </a:extLst>
          </p:cNvPr>
          <p:cNvSpPr txBox="1"/>
          <p:nvPr/>
        </p:nvSpPr>
        <p:spPr>
          <a:xfrm>
            <a:off x="539552" y="2199855"/>
            <a:ext cx="357524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Chankonabe contains </a:t>
            </a:r>
            <a:r>
              <a:rPr lang="en-GB" altLang="ja-JP" sz="2400" b="1" dirty="0">
                <a:solidFill>
                  <a:prstClr val="black"/>
                </a:solidFill>
                <a:latin typeface="Kozuka Gothic Pro B" pitchFamily="34" charset="-128"/>
                <a:ea typeface="Kozuka Gothic Pro B" pitchFamily="34" charset="-128"/>
              </a:rPr>
              <a:t>meat and vegetables </a:t>
            </a:r>
            <a:r>
              <a:rPr lang="en-GB" altLang="ja-JP" sz="2400" dirty="0">
                <a:solidFill>
                  <a:prstClr val="black"/>
                </a:solidFill>
                <a:latin typeface="Kozuka Gothic Pro B" pitchFamily="34" charset="-128"/>
                <a:ea typeface="Kozuka Gothic Pro B" pitchFamily="34" charset="-128"/>
              </a:rPr>
              <a:t>such as </a:t>
            </a:r>
            <a:r>
              <a:rPr lang="en-GB" altLang="ja-JP" sz="2400" b="1" dirty="0">
                <a:solidFill>
                  <a:prstClr val="black"/>
                </a:solidFill>
                <a:latin typeface="Kozuka Gothic Pro B" pitchFamily="34" charset="-128"/>
                <a:ea typeface="Kozuka Gothic Pro B" pitchFamily="34" charset="-128"/>
              </a:rPr>
              <a:t>chicken, seafood, tofu, </a:t>
            </a:r>
            <a:r>
              <a:rPr lang="en-GB" altLang="ja-JP" sz="2400" b="1" dirty="0" err="1">
                <a:solidFill>
                  <a:prstClr val="black"/>
                </a:solidFill>
                <a:latin typeface="Kozuka Gothic Pro B" pitchFamily="34" charset="-128"/>
                <a:ea typeface="Kozuka Gothic Pro B" pitchFamily="34" charset="-128"/>
              </a:rPr>
              <a:t>bok</a:t>
            </a:r>
            <a:r>
              <a:rPr lang="en-GB" altLang="ja-JP" sz="2400" b="1" dirty="0">
                <a:solidFill>
                  <a:prstClr val="black"/>
                </a:solidFill>
                <a:latin typeface="Kozuka Gothic Pro B" pitchFamily="34" charset="-128"/>
                <a:ea typeface="Kozuka Gothic Pro B" pitchFamily="34" charset="-128"/>
              </a:rPr>
              <a:t> choy, </a:t>
            </a:r>
            <a:r>
              <a:rPr lang="en-GB" altLang="ja-JP" sz="2400" dirty="0">
                <a:solidFill>
                  <a:prstClr val="black"/>
                </a:solidFill>
                <a:latin typeface="Kozuka Gothic Pro B" pitchFamily="34" charset="-128"/>
                <a:ea typeface="Kozuka Gothic Pro B" pitchFamily="34" charset="-128"/>
              </a:rPr>
              <a:t>and</a:t>
            </a:r>
            <a:r>
              <a:rPr lang="en-GB" altLang="ja-JP" sz="2400" b="1" dirty="0">
                <a:solidFill>
                  <a:prstClr val="black"/>
                </a:solidFill>
                <a:latin typeface="Kozuka Gothic Pro B" pitchFamily="34" charset="-128"/>
                <a:ea typeface="Kozuka Gothic Pro B" pitchFamily="34" charset="-128"/>
              </a:rPr>
              <a:t> mushrooms</a:t>
            </a:r>
            <a:r>
              <a:rPr lang="en-GB" altLang="ja-JP" sz="2400" dirty="0">
                <a:solidFill>
                  <a:prstClr val="black"/>
                </a:solidFill>
                <a:latin typeface="Kozuka Gothic Pro B" pitchFamily="34" charset="-128"/>
                <a:ea typeface="Kozuka Gothic Pro B" pitchFamily="34" charset="-128"/>
              </a:rPr>
              <a:t>, that help wrestlers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grow strong.</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4824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Afternoon: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4398208"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After lunch, the wrestlers have </a:t>
            </a:r>
            <a:r>
              <a:rPr lang="en-GB" altLang="ja-JP" sz="2400" b="1" dirty="0">
                <a:solidFill>
                  <a:prstClr val="black"/>
                </a:solidFill>
                <a:latin typeface="Kozuka Gothic Pro B" pitchFamily="34" charset="-128"/>
                <a:ea typeface="Kozuka Gothic Pro B" pitchFamily="34" charset="-128"/>
              </a:rPr>
              <a:t>free time</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Some may have </a:t>
            </a:r>
            <a:r>
              <a:rPr lang="en-GB" altLang="ja-JP" sz="2400" b="1" dirty="0">
                <a:solidFill>
                  <a:prstClr val="black"/>
                </a:solidFill>
                <a:latin typeface="Kozuka Gothic Pro B" pitchFamily="34" charset="-128"/>
                <a:ea typeface="Kozuka Gothic Pro B" pitchFamily="34" charset="-128"/>
              </a:rPr>
              <a:t>extra duties </a:t>
            </a:r>
            <a:r>
              <a:rPr lang="en-GB" altLang="ja-JP" sz="2400" dirty="0">
                <a:solidFill>
                  <a:prstClr val="black"/>
                </a:solidFill>
                <a:latin typeface="Kozuka Gothic Pro B" pitchFamily="34" charset="-128"/>
                <a:ea typeface="Kozuka Gothic Pro B" pitchFamily="34" charset="-128"/>
              </a:rPr>
              <a:t>and </a:t>
            </a:r>
            <a:r>
              <a:rPr lang="en-GB" altLang="ja-JP" sz="2400" b="1" dirty="0">
                <a:solidFill>
                  <a:prstClr val="black"/>
                </a:solidFill>
                <a:latin typeface="Kozuka Gothic Pro B" pitchFamily="34" charset="-128"/>
                <a:ea typeface="Kozuka Gothic Pro B" pitchFamily="34" charset="-128"/>
              </a:rPr>
              <a:t>chores</a:t>
            </a:r>
            <a:r>
              <a:rPr lang="en-GB" altLang="ja-JP" sz="2400" dirty="0">
                <a:solidFill>
                  <a:prstClr val="black"/>
                </a:solidFill>
                <a:latin typeface="Kozuka Gothic Pro B" pitchFamily="34" charset="-128"/>
                <a:ea typeface="Kozuka Gothic Pro B" pitchFamily="34" charset="-128"/>
              </a:rPr>
              <a:t> to help out around the stables.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However, many wrestlers like to </a:t>
            </a:r>
            <a:r>
              <a:rPr lang="en-GB" altLang="ja-JP" sz="2400" b="1" dirty="0">
                <a:solidFill>
                  <a:prstClr val="black"/>
                </a:solidFill>
                <a:latin typeface="Kozuka Gothic Pro B" pitchFamily="34" charset="-128"/>
                <a:ea typeface="Kozuka Gothic Pro B" pitchFamily="34" charset="-128"/>
              </a:rPr>
              <a:t>take naps after eating</a:t>
            </a:r>
            <a:r>
              <a:rPr lang="en-GB" altLang="ja-JP" sz="2400" dirty="0">
                <a:solidFill>
                  <a:prstClr val="black"/>
                </a:solidFill>
                <a:latin typeface="Kozuka Gothic Pro B" pitchFamily="34" charset="-128"/>
                <a:ea typeface="Kozuka Gothic Pro B" pitchFamily="34" charset="-128"/>
              </a:rPr>
              <a:t>, as this also helps them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7BCE0F8-418E-470E-BFA5-AC76FCD74C3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0B1FB4F7-0165-4955-90E0-FF02FB995597}"/>
              </a:ext>
            </a:extLst>
          </p:cNvPr>
          <p:cNvPicPr>
            <a:picLocks noChangeAspect="1"/>
          </p:cNvPicPr>
          <p:nvPr/>
        </p:nvPicPr>
        <p:blipFill>
          <a:blip r:embed="rId4"/>
          <a:stretch>
            <a:fillRect/>
          </a:stretch>
        </p:blipFill>
        <p:spPr>
          <a:xfrm>
            <a:off x="5153784" y="483757"/>
            <a:ext cx="3654681" cy="5482978"/>
          </a:xfrm>
          <a:prstGeom prst="rect">
            <a:avLst/>
          </a:prstGeom>
        </p:spPr>
      </p:pic>
    </p:spTree>
    <p:extLst>
      <p:ext uri="{BB962C8B-B14F-4D97-AF65-F5344CB8AC3E}">
        <p14:creationId xmlns:p14="http://schemas.microsoft.com/office/powerpoint/2010/main" val="425624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7733591"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Objectives </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E3BB50F-EEEA-419D-85FC-98DA188F1EE8}"/>
              </a:ext>
            </a:extLst>
          </p:cNvPr>
          <p:cNvSpPr txBox="1"/>
          <p:nvPr/>
        </p:nvSpPr>
        <p:spPr>
          <a:xfrm>
            <a:off x="539552" y="1327994"/>
            <a:ext cx="8064896" cy="1446550"/>
          </a:xfrm>
          <a:prstGeom prst="rect">
            <a:avLst/>
          </a:prstGeom>
          <a:noFill/>
        </p:spPr>
        <p:txBody>
          <a:bodyPr wrap="square" lIns="91440" tIns="45720" rIns="91440" bIns="45720" rtlCol="0" anchor="t">
            <a:spAutoFit/>
          </a:bodyPr>
          <a:lstStyle/>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learn and understand what sumo is.</a:t>
            </a:r>
          </a:p>
          <a:p>
            <a:endParaRPr lang="en-GB" sz="24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recognise the significance of sumo as a sport.</a:t>
            </a:r>
          </a:p>
        </p:txBody>
      </p:sp>
      <p:sp>
        <p:nvSpPr>
          <p:cNvPr id="9" name="TextBox 8">
            <a:extLst>
              <a:ext uri="{FF2B5EF4-FFF2-40B4-BE49-F238E27FC236}">
                <a16:creationId xmlns:a16="http://schemas.microsoft.com/office/drawing/2014/main" id="{2145C8C3-0443-4DC9-B3CB-63780FC0667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D78E1711-9578-447F-ACA9-B5994233E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2" name="Picture 11">
            <a:extLst>
              <a:ext uri="{FF2B5EF4-FFF2-40B4-BE49-F238E27FC236}">
                <a16:creationId xmlns:a16="http://schemas.microsoft.com/office/drawing/2014/main" id="{EE7D709E-08AA-429E-91AA-282BDF704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5686" y="2994138"/>
            <a:ext cx="4041320" cy="2694213"/>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30</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Activity 1:</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93096"/>
            <a:ext cx="4129984"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How much do you remember about sumo?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Fill in the blanks on the activity sheet and test your knowledge!</a:t>
            </a:r>
            <a:endParaRPr kumimoji="0" lang="en-GB" altLang="ja-JP"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079F70-5375-4571-B496-A2A0DD55566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D6F22DCB-3601-4108-883A-CB43718C0949}"/>
              </a:ext>
            </a:extLst>
          </p:cNvPr>
          <p:cNvPicPr>
            <a:picLocks noChangeAspect="1"/>
          </p:cNvPicPr>
          <p:nvPr/>
        </p:nvPicPr>
        <p:blipFill>
          <a:blip r:embed="rId4"/>
          <a:stretch>
            <a:fillRect/>
          </a:stretch>
        </p:blipFill>
        <p:spPr>
          <a:xfrm>
            <a:off x="4748790" y="805543"/>
            <a:ext cx="3938010" cy="5031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400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2:</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72675"/>
            <a:ext cx="4271934"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Imagine you are a sumo wrestler living in a 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Write a diary entry or design a manga/comic strip about what an average day in your life would be like!</a:t>
            </a:r>
          </a:p>
        </p:txBody>
      </p:sp>
      <p:sp>
        <p:nvSpPr>
          <p:cNvPr id="11" name="TextBox 10">
            <a:extLst>
              <a:ext uri="{FF2B5EF4-FFF2-40B4-BE49-F238E27FC236}">
                <a16:creationId xmlns:a16="http://schemas.microsoft.com/office/drawing/2014/main" id="{1587F0C6-A8EE-432D-BDC7-B82697EACDB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2D064B24-D14E-4F93-B372-85103ACF8109}"/>
              </a:ext>
            </a:extLst>
          </p:cNvPr>
          <p:cNvPicPr>
            <a:picLocks noChangeAspect="1"/>
          </p:cNvPicPr>
          <p:nvPr/>
        </p:nvPicPr>
        <p:blipFill>
          <a:blip r:embed="rId4"/>
          <a:stretch>
            <a:fillRect/>
          </a:stretch>
        </p:blipFill>
        <p:spPr>
          <a:xfrm>
            <a:off x="4943252" y="643675"/>
            <a:ext cx="3661195" cy="5111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28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3:</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327994"/>
            <a:ext cx="797046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Learn</a:t>
            </a:r>
            <a:r>
              <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some of </a:t>
            </a:r>
            <a:r>
              <a:rPr kumimoji="0" lang="en-GB" altLang="ja-JP" sz="28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lang="en-GB" altLang="ja-JP" sz="2800" dirty="0">
                <a:solidFill>
                  <a:prstClr val="black"/>
                </a:solidFill>
                <a:latin typeface="Kozuka Gothic Pro B" pitchFamily="34" charset="-128"/>
                <a:ea typeface="Kozuka Gothic Pro B" pitchFamily="34" charset="-128"/>
              </a:rPr>
              <a:t>e fundamental training moves that sumo wrestlers do everyday.</a:t>
            </a:r>
            <a:endParaRPr kumimoji="0" lang="en-GB" altLang="ja-JP"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1587F0C6-A8EE-432D-BDC7-B82697EACDB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9A48F5CC-200C-448D-9CDB-9A4B253B37E2}"/>
              </a:ext>
            </a:extLst>
          </p:cNvPr>
          <p:cNvPicPr>
            <a:picLocks noChangeAspect="1"/>
          </p:cNvPicPr>
          <p:nvPr/>
        </p:nvPicPr>
        <p:blipFill>
          <a:blip r:embed="rId4"/>
          <a:stretch>
            <a:fillRect/>
          </a:stretch>
        </p:blipFill>
        <p:spPr>
          <a:xfrm>
            <a:off x="691266" y="2644322"/>
            <a:ext cx="3799068" cy="252400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C7AD6E9-5A25-4A34-AFFA-9477C8056E7D}"/>
              </a:ext>
            </a:extLst>
          </p:cNvPr>
          <p:cNvPicPr>
            <a:picLocks noChangeAspect="1"/>
          </p:cNvPicPr>
          <p:nvPr/>
        </p:nvPicPr>
        <p:blipFill rotWithShape="1">
          <a:blip r:embed="rId5"/>
          <a:srcRect b="9668"/>
          <a:stretch/>
        </p:blipFill>
        <p:spPr>
          <a:xfrm>
            <a:off x="4653666" y="3429000"/>
            <a:ext cx="3799068" cy="2565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822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492530"/>
            <a:ext cx="6120929" cy="2492990"/>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developed and created </a:t>
            </a:r>
          </a:p>
          <a:p>
            <a:r>
              <a:rPr lang="en-GB" dirty="0">
                <a:latin typeface="Kozuka Gothic Pro B" pitchFamily="34" charset="-128"/>
                <a:ea typeface="Kozuka Gothic Pro B"/>
              </a:rPr>
              <a:t>by The Japan Society.</a:t>
            </a:r>
            <a:br>
              <a:rPr lang="en-GB" dirty="0">
                <a:highlight>
                  <a:srgbClr val="FFFF00"/>
                </a:highlight>
                <a:latin typeface="Kozuka Gothic Pro B" pitchFamily="34" charset="-128"/>
                <a:ea typeface="Kozuka Gothic Pro B"/>
              </a:rPr>
            </a:br>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33</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4BF31F-A0A9-4A10-AACB-D07E0A5887D7}"/>
              </a:ext>
            </a:extLst>
          </p:cNvPr>
          <p:cNvSpPr txBox="1"/>
          <p:nvPr/>
        </p:nvSpPr>
        <p:spPr>
          <a:xfrm>
            <a:off x="3200399" y="64511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9109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4</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Key Vocabulary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04194"/>
            <a:ext cx="8209161" cy="649408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600" dirty="0">
                <a:latin typeface="Kozuka Gothic Pro B" pitchFamily="34" charset="-128"/>
                <a:ea typeface="Kozuka Gothic Pro B" pitchFamily="34" charset="-128"/>
              </a:rPr>
              <a:t>Sumo</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Dohyo (ring)</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Rikishi (wrestler)</a:t>
            </a:r>
          </a:p>
          <a:p>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Mawashi (loincloth)</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Mage (topknot)</a:t>
            </a: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r>
              <a:rPr lang="en-GB" sz="2600" dirty="0">
                <a:latin typeface="Kozuka Gothic Pro B" pitchFamily="34" charset="-128"/>
                <a:ea typeface="Kozuka Gothic Pro B" pitchFamily="34" charset="-128"/>
              </a:rPr>
              <a:t>Shinto</a:t>
            </a:r>
          </a:p>
          <a:p>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a:p>
            <a:pPr marL="457200" indent="-457200">
              <a:buFont typeface="Arial" panose="020B0604020202020204" pitchFamily="34" charset="0"/>
              <a:buChar char="•"/>
            </a:pPr>
            <a:endParaRPr lang="en-GB" sz="2600" dirty="0">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FF82FD1A-0B53-4727-AA18-F8BE5EB7A08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descr="A screenshot of a video game&#10;&#10;Description automatically generated">
            <a:extLst>
              <a:ext uri="{FF2B5EF4-FFF2-40B4-BE49-F238E27FC236}">
                <a16:creationId xmlns:a16="http://schemas.microsoft.com/office/drawing/2014/main" id="{8151B5DE-8BDA-4925-89AC-DBF3C4065717}"/>
              </a:ext>
            </a:extLst>
          </p:cNvPr>
          <p:cNvPicPr>
            <a:picLocks noChangeAspect="1"/>
          </p:cNvPicPr>
          <p:nvPr/>
        </p:nvPicPr>
        <p:blipFill rotWithShape="1">
          <a:blip r:embed="rId4">
            <a:extLst>
              <a:ext uri="{28A0092B-C50C-407E-A947-70E740481C1C}">
                <a14:useLocalDpi xmlns:a14="http://schemas.microsoft.com/office/drawing/2010/main" val="0"/>
              </a:ext>
            </a:extLst>
          </a:blip>
          <a:srcRect l="1578" t="28042" r="76667" b="34005"/>
          <a:stretch/>
        </p:blipFill>
        <p:spPr>
          <a:xfrm>
            <a:off x="6553200" y="3462368"/>
            <a:ext cx="2228821" cy="2749301"/>
          </a:xfrm>
          <a:prstGeom prst="rect">
            <a:avLst/>
          </a:prstGeom>
        </p:spPr>
      </p:pic>
    </p:spTree>
    <p:extLst>
      <p:ext uri="{BB962C8B-B14F-4D97-AF65-F5344CB8AC3E}">
        <p14:creationId xmlns:p14="http://schemas.microsoft.com/office/powerpoint/2010/main" val="150197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sumo wrestlers in a wrestling ring&#10;&#10;Description automatically generated">
            <a:extLst>
              <a:ext uri="{FF2B5EF4-FFF2-40B4-BE49-F238E27FC236}">
                <a16:creationId xmlns:a16="http://schemas.microsoft.com/office/drawing/2014/main" id="{76B8832C-420A-4B0C-9868-31A2D6829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91" r="9259"/>
          <a:stretch/>
        </p:blipFill>
        <p:spPr>
          <a:xfrm>
            <a:off x="-1" y="0"/>
            <a:ext cx="9144001" cy="623833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461657" y="350299"/>
            <a:ext cx="5142791"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What is Sumo?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304ACEB1-F9DF-459D-864D-C04ABB32039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21486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6</a:t>
            </a:fld>
            <a:endParaRPr lang="en-GB"/>
          </a:p>
        </p:txBody>
      </p:sp>
      <p:sp>
        <p:nvSpPr>
          <p:cNvPr id="2" name="Rectangle 1"/>
          <p:cNvSpPr/>
          <p:nvPr/>
        </p:nvSpPr>
        <p:spPr>
          <a:xfrm>
            <a:off x="755576" y="1558826"/>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6339" y="2009256"/>
            <a:ext cx="3338975" cy="3046988"/>
          </a:xfrm>
          <a:prstGeom prst="rect">
            <a:avLst/>
          </a:prstGeom>
          <a:noFill/>
        </p:spPr>
        <p:txBody>
          <a:bodyPr wrap="square" lIns="91440" tIns="45720" rIns="91440" bIns="45720" rtlCol="0" anchor="t">
            <a:spAutoFit/>
          </a:bodyPr>
          <a:lstStyle/>
          <a:p>
            <a:r>
              <a:rPr lang="en-GB" sz="2400" dirty="0">
                <a:latin typeface="Kozuka Gothic Pro B" pitchFamily="34" charset="-128"/>
                <a:ea typeface="Kozuka Gothic Pro B" pitchFamily="34" charset="-128"/>
              </a:rPr>
              <a:t>In order to win, two wrestlers must try to </a:t>
            </a:r>
            <a:r>
              <a:rPr lang="en-GB" sz="2400" b="1" dirty="0">
                <a:latin typeface="Kozuka Gothic Pro B" pitchFamily="34" charset="-128"/>
                <a:ea typeface="Kozuka Gothic Pro B" pitchFamily="34" charset="-128"/>
              </a:rPr>
              <a:t>push</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or</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throw</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one another</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outside of the ring. </a:t>
            </a:r>
          </a:p>
          <a:p>
            <a:r>
              <a:rPr lang="en-GB" sz="2400" dirty="0">
                <a:latin typeface="Kozuka Gothic Pro B" pitchFamily="34" charset="-128"/>
                <a:ea typeface="Kozuka Gothic Pro B" pitchFamily="34" charset="-128"/>
              </a:rPr>
              <a:t>Or, they can try to </a:t>
            </a:r>
            <a:r>
              <a:rPr lang="en-GB" sz="2400" b="1" dirty="0">
                <a:latin typeface="Kozuka Gothic Pro B" pitchFamily="34" charset="-128"/>
                <a:ea typeface="Kozuka Gothic Pro B" pitchFamily="34" charset="-128"/>
              </a:rPr>
              <a:t>force</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one another to the</a:t>
            </a:r>
            <a:r>
              <a:rPr lang="en-GB" sz="2400" dirty="0">
                <a:latin typeface="Kozuka Gothic Pro B" pitchFamily="34" charset="-128"/>
                <a:ea typeface="Kozuka Gothic Pro B" pitchFamily="34" charset="-128"/>
              </a:rPr>
              <a:t> </a:t>
            </a:r>
            <a:r>
              <a:rPr lang="en-GB" sz="2400" b="1" dirty="0">
                <a:latin typeface="Kozuka Gothic Pro B" pitchFamily="34" charset="-128"/>
                <a:ea typeface="Kozuka Gothic Pro B" pitchFamily="34" charset="-128"/>
              </a:rPr>
              <a:t>ground</a:t>
            </a:r>
            <a:r>
              <a:rPr lang="en-GB" sz="2400" dirty="0">
                <a:latin typeface="Kozuka Gothic Pro B" pitchFamily="34" charset="-128"/>
                <a:ea typeface="Kozuka Gothic Pro B" pitchFamily="34" charset="-128"/>
              </a:rPr>
              <a:t>. </a:t>
            </a:r>
          </a:p>
        </p:txBody>
      </p:sp>
      <p:sp>
        <p:nvSpPr>
          <p:cNvPr id="11" name="TextBox 10">
            <a:extLst>
              <a:ext uri="{FF2B5EF4-FFF2-40B4-BE49-F238E27FC236}">
                <a16:creationId xmlns:a16="http://schemas.microsoft.com/office/drawing/2014/main" id="{94D98FD4-12E6-4CFE-8421-54DAE57E041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8F2A762-0E9F-43D0-9CA3-E9DF9AC22C21}"/>
              </a:ext>
            </a:extLst>
          </p:cNvPr>
          <p:cNvSpPr txBox="1"/>
          <p:nvPr/>
        </p:nvSpPr>
        <p:spPr>
          <a:xfrm>
            <a:off x="758788" y="5340046"/>
            <a:ext cx="7626423" cy="461665"/>
          </a:xfrm>
          <a:prstGeom prst="rect">
            <a:avLst/>
          </a:prstGeom>
          <a:noFill/>
          <a:ln w="28575">
            <a:solidFill>
              <a:srgbClr val="FF0000"/>
            </a:solidFill>
            <a:prstDash val="dash"/>
          </a:ln>
        </p:spPr>
        <p:txBody>
          <a:bodyPr wrap="square">
            <a:spAutoFit/>
          </a:bodyPr>
          <a:lstStyle/>
          <a:p>
            <a:r>
              <a:rPr kumimoji="0" lang="en-GB" sz="2400" b="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matches usually only last for </a:t>
            </a:r>
            <a:r>
              <a:rPr kumimoji="0" lang="en-GB" sz="2400" b="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few seconds!</a:t>
            </a:r>
            <a:endParaRPr lang="en-GB" sz="2400" dirty="0">
              <a:latin typeface="Kozuka Gothic Pro B" pitchFamily="34" charset="-128"/>
              <a:ea typeface="Kozuka Gothic Pro B" pitchFamily="34" charset="-128"/>
            </a:endParaRPr>
          </a:p>
        </p:txBody>
      </p:sp>
      <p:pic>
        <p:nvPicPr>
          <p:cNvPr id="13" name="Picture 12" descr="Two sumo wrestlers in a room&#10;&#10;Description automatically generated">
            <a:extLst>
              <a:ext uri="{FF2B5EF4-FFF2-40B4-BE49-F238E27FC236}">
                <a16:creationId xmlns:a16="http://schemas.microsoft.com/office/drawing/2014/main" id="{8A34FF91-C529-422B-AC78-4721D9CB37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8140" y="2042390"/>
            <a:ext cx="4628660" cy="3119087"/>
          </a:xfrm>
          <a:prstGeom prst="rect">
            <a:avLst/>
          </a:prstGeom>
        </p:spPr>
      </p:pic>
      <p:sp>
        <p:nvSpPr>
          <p:cNvPr id="16" name="TextBox 15">
            <a:extLst>
              <a:ext uri="{FF2B5EF4-FFF2-40B4-BE49-F238E27FC236}">
                <a16:creationId xmlns:a16="http://schemas.microsoft.com/office/drawing/2014/main" id="{40824979-EF56-4F38-B8FA-E29A507B285B}"/>
              </a:ext>
            </a:extLst>
          </p:cNvPr>
          <p:cNvSpPr txBox="1"/>
          <p:nvPr/>
        </p:nvSpPr>
        <p:spPr>
          <a:xfrm>
            <a:off x="536339" y="1419324"/>
            <a:ext cx="8052313" cy="461665"/>
          </a:xfrm>
          <a:prstGeom prst="rect">
            <a:avLst/>
          </a:prstGeom>
          <a:noFill/>
        </p:spPr>
        <p:txBody>
          <a:bodyPr wrap="square">
            <a:spAutoFit/>
          </a:bodyPr>
          <a:lstStyle/>
          <a:p>
            <a:r>
              <a:rPr lang="en-GB" sz="2400" dirty="0">
                <a:latin typeface="Kozuka Gothic Pro B" pitchFamily="34" charset="-128"/>
                <a:ea typeface="Kozuka Gothic Pro B" pitchFamily="34" charset="-128"/>
              </a:rPr>
              <a:t>Sumo is a </a:t>
            </a:r>
            <a:r>
              <a:rPr lang="en-GB" sz="2400" b="1" dirty="0">
                <a:latin typeface="Kozuka Gothic Pro B" pitchFamily="34" charset="-128"/>
                <a:ea typeface="Kozuka Gothic Pro B" pitchFamily="34" charset="-128"/>
              </a:rPr>
              <a:t>traditional</a:t>
            </a:r>
            <a:r>
              <a:rPr lang="en-GB" sz="2400" dirty="0">
                <a:latin typeface="Kozuka Gothic Pro B" pitchFamily="34" charset="-128"/>
                <a:ea typeface="Kozuka Gothic Pro B" pitchFamily="34" charset="-128"/>
              </a:rPr>
              <a:t> form of </a:t>
            </a:r>
            <a:r>
              <a:rPr lang="en-GB" sz="2400" b="1" dirty="0">
                <a:latin typeface="Kozuka Gothic Pro B" pitchFamily="34" charset="-128"/>
                <a:ea typeface="Kozuka Gothic Pro B" pitchFamily="34" charset="-128"/>
              </a:rPr>
              <a:t>wrestling</a:t>
            </a:r>
            <a:r>
              <a:rPr lang="en-GB" sz="2400" dirty="0">
                <a:latin typeface="Kozuka Gothic Pro B" pitchFamily="34" charset="-128"/>
                <a:ea typeface="Kozuka Gothic Pro B" pitchFamily="34" charset="-128"/>
              </a:rPr>
              <a:t> from </a:t>
            </a:r>
            <a:r>
              <a:rPr lang="en-GB" sz="2400" b="1" dirty="0">
                <a:latin typeface="Kozuka Gothic Pro B" pitchFamily="34" charset="-128"/>
                <a:ea typeface="Kozuka Gothic Pro B" pitchFamily="34" charset="-128"/>
              </a:rPr>
              <a:t>Japan</a:t>
            </a:r>
            <a:r>
              <a:rPr lang="en-GB" sz="2400" dirty="0">
                <a:latin typeface="Kozuka Gothic Pro B" pitchFamily="34" charset="-128"/>
                <a:ea typeface="Kozuka Gothic Pro B" pitchFamily="34" charset="-128"/>
              </a:rPr>
              <a:t>.</a:t>
            </a:r>
          </a:p>
        </p:txBody>
      </p:sp>
    </p:spTree>
    <p:extLst>
      <p:ext uri="{BB962C8B-B14F-4D97-AF65-F5344CB8AC3E}">
        <p14:creationId xmlns:p14="http://schemas.microsoft.com/office/powerpoint/2010/main" val="99671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58826"/>
            <a:ext cx="3959383"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Even though sports such as </a:t>
            </a:r>
            <a:r>
              <a:rPr kumimoji="0" lang="en-GB"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baseball and football </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are also popular in Japan, </a:t>
            </a:r>
            <a:r>
              <a:rPr kumimoji="0" lang="en-GB" sz="2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considered to be the country’s </a:t>
            </a:r>
            <a:r>
              <a:rPr kumimoji="0" lang="en-GB" sz="2800" b="1" i="0"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national sport</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C8D694A8-6A72-4463-9ED3-2FC7D1E59FAE}"/>
              </a:ext>
            </a:extLst>
          </p:cNvPr>
          <p:cNvSpPr txBox="1"/>
          <p:nvPr/>
        </p:nvSpPr>
        <p:spPr>
          <a:xfrm>
            <a:off x="539553" y="4832754"/>
            <a:ext cx="8147248" cy="1200329"/>
          </a:xfrm>
          <a:prstGeom prst="rect">
            <a:avLst/>
          </a:prstGeom>
          <a:noFill/>
          <a:ln w="38100">
            <a:solidFill>
              <a:srgbClr val="FF0000"/>
            </a:solidFill>
            <a:prstDash val="dash"/>
          </a:ln>
        </p:spPr>
        <p:txBody>
          <a:bodyPr wrap="square" lIns="91440" tIns="45720" rIns="91440" bIns="45720" rtlCol="0" anchor="t">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What does national sport mean?</a:t>
            </a:r>
            <a:endParaRPr lang="en-GB" sz="2400" b="1" dirty="0">
              <a:solidFill>
                <a:prstClr val="black"/>
              </a:solidFill>
              <a:latin typeface="Kozuka Gothic Pro B" pitchFamily="34" charset="-128"/>
              <a:ea typeface="Kozuka Gothic Pro B" pitchFamily="34" charset="-128"/>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 you know </a:t>
            </a:r>
            <a:r>
              <a:rPr lang="en-GB" sz="2400" b="1" dirty="0">
                <a:solidFill>
                  <a:prstClr val="black"/>
                </a:solidFill>
                <a:latin typeface="Kozuka Gothic Pro B" pitchFamily="34" charset="-128"/>
                <a:ea typeface="Kozuka Gothic Pro B" pitchFamily="34" charset="-128"/>
              </a:rPr>
              <a:t>what the national sports are for other countries around the world?</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3" name="Picture 2">
            <a:extLst>
              <a:ext uri="{FF2B5EF4-FFF2-40B4-BE49-F238E27FC236}">
                <a16:creationId xmlns:a16="http://schemas.microsoft.com/office/drawing/2014/main" id="{874A18E7-6BCE-4148-B4C0-CA12FF2F56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335" y="1559740"/>
            <a:ext cx="4120465" cy="3090348"/>
          </a:xfrm>
          <a:prstGeom prst="rect">
            <a:avLst/>
          </a:prstGeom>
        </p:spPr>
      </p:pic>
    </p:spTree>
    <p:extLst>
      <p:ext uri="{BB962C8B-B14F-4D97-AF65-F5344CB8AC3E}">
        <p14:creationId xmlns:p14="http://schemas.microsoft.com/office/powerpoint/2010/main" val="3545444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traditional japanese art&#10;&#10;Description automatically generated">
            <a:extLst>
              <a:ext uri="{FF2B5EF4-FFF2-40B4-BE49-F238E27FC236}">
                <a16:creationId xmlns:a16="http://schemas.microsoft.com/office/drawing/2014/main" id="{185DDD44-6F50-4F2B-AE1B-BD8EAB07F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638"/>
            <a:ext cx="9144000" cy="6327648"/>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647563" y="371275"/>
            <a:ext cx="7848872"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 and 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92FCA06E-F29D-4BEE-89A6-228827C717E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61921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Sumo has existed for over </a:t>
            </a:r>
            <a:r>
              <a:rPr lang="en-GB" sz="2400" b="1" dirty="0">
                <a:solidFill>
                  <a:prstClr val="black"/>
                </a:solidFill>
                <a:latin typeface="Kozuka Gothic Pro B" pitchFamily="34" charset="-128"/>
                <a:ea typeface="Kozuka Gothic Pro B" pitchFamily="34" charset="-128"/>
              </a:rPr>
              <a:t>1,500 years</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Many aspects of sumo today can be linked to </a:t>
            </a:r>
            <a:r>
              <a:rPr lang="en-GB" sz="2400" b="1" dirty="0">
                <a:solidFill>
                  <a:prstClr val="black"/>
                </a:solidFill>
                <a:latin typeface="Kozuka Gothic Pro B" pitchFamily="34" charset="-128"/>
                <a:ea typeface="Kozuka Gothic Pro B" pitchFamily="34" charset="-128"/>
              </a:rPr>
              <a:t>Shinto</a:t>
            </a:r>
            <a:r>
              <a:rPr lang="en-GB" sz="2400" dirty="0">
                <a:solidFill>
                  <a:prstClr val="black"/>
                </a:solidFill>
                <a:latin typeface="Kozuka Gothic Pro B" pitchFamily="34" charset="-128"/>
                <a:ea typeface="Kozuka Gothic Pro B" pitchFamily="34" charset="-128"/>
              </a:rPr>
              <a:t> – one of Japan’s </a:t>
            </a:r>
            <a:r>
              <a:rPr lang="en-GB" sz="2400" b="1" dirty="0">
                <a:solidFill>
                  <a:prstClr val="black"/>
                </a:solidFill>
                <a:latin typeface="Kozuka Gothic Pro B" pitchFamily="34" charset="-128"/>
                <a:ea typeface="Kozuka Gothic Pro B" pitchFamily="34" charset="-128"/>
              </a:rPr>
              <a:t>main religions</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D33EF0DB-0093-45D7-A55D-B758AD6F62D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descr="An orange archway with black and white pillars&#10;&#10;Description automatically generated">
            <a:extLst>
              <a:ext uri="{FF2B5EF4-FFF2-40B4-BE49-F238E27FC236}">
                <a16:creationId xmlns:a16="http://schemas.microsoft.com/office/drawing/2014/main" id="{32021E16-362E-485B-9828-5EEFF0257B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8786" y="2972048"/>
            <a:ext cx="4646428" cy="3103096"/>
          </a:xfrm>
          <a:prstGeom prst="rect">
            <a:avLst/>
          </a:prstGeom>
        </p:spPr>
      </p:pic>
    </p:spTree>
    <p:extLst>
      <p:ext uri="{BB962C8B-B14F-4D97-AF65-F5344CB8AC3E}">
        <p14:creationId xmlns:p14="http://schemas.microsoft.com/office/powerpoint/2010/main" val="1444080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C8B-8CBD-4AA9-B61D-64AC042C9577}">
  <ds:schemaRefs>
    <ds:schemaRef ds:uri="http://schemas.microsoft.com/sharepoint/v3/contenttype/forms"/>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3.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821</TotalTime>
  <Words>3372</Words>
  <Application>Microsoft Office PowerPoint</Application>
  <PresentationFormat>On-screen Show (4:3)</PresentationFormat>
  <Paragraphs>382</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48</cp:revision>
  <dcterms:created xsi:type="dcterms:W3CDTF">2017-05-31T10:45:44Z</dcterms:created>
  <dcterms:modified xsi:type="dcterms:W3CDTF">2025-09-02T09:12:48Z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