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83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6KPR/6W1Qn+UKy666WdOQ==" hashData="A7eBqiKbTtxZeU4JQAFbVW2Ug5NVWyUYsxGJ8yIwjtD9GaWYqI5piLidpF/4+L7ft1gB/OiINPc5kl2fHyjXR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003"/>
    <a:srgbClr val="603904"/>
    <a:srgbClr val="6F4205"/>
    <a:srgbClr val="9B5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78258" autoAdjust="0"/>
  </p:normalViewPr>
  <p:slideViewPr>
    <p:cSldViewPr>
      <p:cViewPr varScale="1">
        <p:scale>
          <a:sx n="91" d="100"/>
          <a:sy n="91" d="100"/>
        </p:scale>
        <p:origin x="21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F2C34-F7CC-4045-819F-D5153A9DF42E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9C5F-35CA-4B5D-9800-691F0D2F6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4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b="1" dirty="0">
                <a:latin typeface="Kozuka Gothic Pro B" panose="020B0400000000000000" pitchFamily="34" charset="-128"/>
                <a:ea typeface="Kozuka Gothic Pro B" panose="020B0400000000000000" pitchFamily="34" charset="-128"/>
              </a:rPr>
              <a:t>Introduction</a:t>
            </a:r>
          </a:p>
          <a:p>
            <a:pPr lvl="0" algn="ctr"/>
            <a:endParaRPr lang="en-GB" sz="12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This is a story from Japan from long ago.</a:t>
            </a:r>
          </a:p>
          <a:p>
            <a:pPr algn="ctr"/>
            <a:b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</a:br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It is called </a:t>
            </a:r>
            <a:r>
              <a:rPr lang="en-GB" sz="1200" b="1" dirty="0" err="1">
                <a:latin typeface="Kozuka Gothic Pro B" panose="020B0400000000000000" pitchFamily="34" charset="-128"/>
                <a:ea typeface="Kozuka Gothic Pro B" panose="020B0400000000000000" pitchFamily="34" charset="-128"/>
              </a:rPr>
              <a:t>Tsuru</a:t>
            </a:r>
            <a:r>
              <a:rPr lang="en-GB" sz="1200" b="1" dirty="0">
                <a:latin typeface="Kozuka Gothic Pro B" panose="020B0400000000000000" pitchFamily="34" charset="-128"/>
                <a:ea typeface="Kozuka Gothic Pro B" panose="020B0400000000000000" pitchFamily="34" charset="-128"/>
              </a:rPr>
              <a:t> no </a:t>
            </a:r>
            <a:r>
              <a:rPr lang="en-GB" sz="1200" b="1" dirty="0" err="1">
                <a:latin typeface="Kozuka Gothic Pro B" panose="020B0400000000000000" pitchFamily="34" charset="-128"/>
                <a:ea typeface="Kozuka Gothic Pro B" panose="020B0400000000000000" pitchFamily="34" charset="-128"/>
              </a:rPr>
              <a:t>Ongaeshi</a:t>
            </a:r>
            <a:r>
              <a:rPr lang="en-GB" sz="1200" b="1" dirty="0">
                <a:latin typeface="Kozuka Gothic Pro B" panose="020B0400000000000000" pitchFamily="34" charset="-128"/>
                <a:ea typeface="Kozuka Gothic Pro B" panose="020B0400000000000000" pitchFamily="34" charset="-128"/>
              </a:rPr>
              <a:t> </a:t>
            </a:r>
          </a:p>
          <a:p>
            <a:pPr algn="ctr"/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(</a:t>
            </a:r>
            <a:r>
              <a:rPr lang="en-GB" sz="1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tsu-roo</a:t>
            </a:r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no on-guy-she)</a:t>
            </a:r>
          </a:p>
          <a:p>
            <a:pPr algn="ctr"/>
            <a:b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</a:br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 Japanese, “</a:t>
            </a:r>
            <a:r>
              <a:rPr lang="en-GB" sz="1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Tsuru</a:t>
            </a:r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” means “Crane”</a:t>
            </a:r>
          </a:p>
          <a:p>
            <a:pPr algn="ctr"/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And “</a:t>
            </a:r>
            <a:r>
              <a:rPr lang="en-GB" sz="1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Ongaeshi</a:t>
            </a:r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” means “to return a favour”</a:t>
            </a:r>
          </a:p>
          <a:p>
            <a:pPr algn="ctr"/>
            <a:b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</a:br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So </a:t>
            </a:r>
            <a:r>
              <a:rPr lang="en-GB" sz="1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Tsuru</a:t>
            </a:r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no </a:t>
            </a:r>
            <a:r>
              <a:rPr lang="en-GB" sz="12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Ongaeshi</a:t>
            </a:r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is known in English as</a:t>
            </a:r>
          </a:p>
          <a:p>
            <a:pPr algn="ctr"/>
            <a:r>
              <a:rPr lang="en-GB" sz="12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 </a:t>
            </a:r>
            <a:r>
              <a:rPr lang="en-GB" sz="1200" b="1" dirty="0">
                <a:latin typeface="Kozuka Gothic Pro B" panose="020B0400000000000000" pitchFamily="34" charset="-128"/>
                <a:ea typeface="Kozuka Gothic Pro B" panose="020B0400000000000000" pitchFamily="34" charset="-128"/>
              </a:rPr>
              <a:t>The Grateful Crane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878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9.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and his friends went inside and found many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swung his sword high and the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jumped up!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 dog bit the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with his big teeth.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 monkey scratched the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with his sharp nails.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the pheasant pecked the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with his beak.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After a long time, the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were finally defeated.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94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10.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Then,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put all the stolen treasures on a cart.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, Dog, Monkey, and Pheasant all went home safely.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 villagers and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Momotaro’s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parents were waiting for them to return. 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were so happy to see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return home safely and everybody got their treasures back.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were proud of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Momotaro’s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big adventure.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From that time on they all lived peacefully, happily ever after.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37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For more resources, visit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www.japansociety.org.uk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10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dirty="0"/>
              <a:t>For more resources, visit </a:t>
            </a:r>
            <a:r>
              <a:rPr lang="en-GB" sz="1200" dirty="0" err="1"/>
              <a:t>www.japansociety.org.uk</a:t>
            </a:r>
            <a:r>
              <a:rPr lang="en-GB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1.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i="1" err="1">
                <a:latin typeface="Kozuka Gothic Pro R" pitchFamily="34" charset="-128"/>
                <a:ea typeface="Kozuka Gothic Pro R" pitchFamily="34" charset="-128"/>
              </a:rPr>
              <a:t>Mukashi</a:t>
            </a:r>
            <a:r>
              <a:rPr lang="en-GB" sz="1200" i="1">
                <a:latin typeface="Kozuka Gothic Pro R" pitchFamily="34" charset="-128"/>
                <a:ea typeface="Kozuka Gothic Pro R" pitchFamily="34" charset="-128"/>
              </a:rPr>
              <a:t> mukashi*  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[Japanese]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Once upon a time, there lived an old man and his wife.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 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Every day, the man went to the mountain to gather firewood, and his wife went to the stream to wash their clothes.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One day, when the old woman was doing her washing, she heard a strange noise.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 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She looked up and saw a huge peach floating down the stream towards her.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 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So she picked the peach up - it was so big and heavy – and took it home.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050" i="1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*</a:t>
            </a:r>
            <a:r>
              <a:rPr lang="en-GB" sz="1050" i="1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Mukashi</a:t>
            </a:r>
            <a:r>
              <a:rPr lang="en-GB" sz="1050" i="1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GB" sz="1050" i="1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Mukashi</a:t>
            </a:r>
            <a:r>
              <a:rPr lang="en-GB" sz="1050" i="1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means “Once upon a time” in Japanese</a:t>
            </a:r>
            <a:r>
              <a:rPr lang="en-GB" sz="1050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7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2.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When she arrived home, she showed the peach to her husband.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 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“Look at this! I found it in the stream today!”</a:t>
            </a: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“Shall we cut and eat it?”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Just as she was about to cut the peach, it suddenly split in two.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a baby boy jumped out!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were so surprised but also very happy because they had no children of their own. 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named this boy,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. Can you remember what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means?</a:t>
            </a:r>
          </a:p>
          <a:p>
            <a:pPr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PEACH BOY!!!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5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3.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Very soon,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grew up and became strong and kind.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One day, a stranger came and knocked on the door.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He said, “Listen, friend, you must run away, run away as quickly as you can, for monsters called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are coming.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They come from the terrible Oni Island.”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had heard about the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. They often came to the village, scaring the people and stealing their treasures.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84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4.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So,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, who was kind and brave, said to his parents,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“Father, Mother, I must go to Oni Island to fight the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and bring back the treasures to our village.”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His parents were deeply worried, but they knew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had made up his mind.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So his father gave him a sword, and his mother made special rice cakes, called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kibi-dango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(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dragon balls)</a:t>
            </a:r>
            <a:r>
              <a:rPr lang="en-GB" sz="1200" b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for him to eat.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These</a:t>
            </a:r>
            <a:r>
              <a:rPr lang="en-GB" sz="1200" b="1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contain the power of the dragon and would make him strong.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set off on a long journey to Oni Island.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5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5.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After travelling for some time,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heard a sound;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it was a dog. The dog ran up to him and could smell the delicious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kibi-dango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. And so he asked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: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♬“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-san,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-san, would you give me a tasty dragon ball. For just one bite I’d do anything at all.”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replied: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♬“Well, I will give you one, I will give you one, 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but you must help me in return. 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We’re off to fight the monsters, the journey has begun.”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He gave a dragon ball to the dog, who ate it. Then, the dog felt the power of the dragon. 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b="1" i="1" dirty="0">
                <a:latin typeface="Kozuka Gothic Pro R" pitchFamily="34" charset="-128"/>
                <a:ea typeface="Kozuka Gothic Pro R" pitchFamily="34" charset="-128"/>
              </a:rPr>
              <a:t>CHING CHING SHAA-KING!*</a:t>
            </a:r>
          </a:p>
          <a:p>
            <a:pPr lvl="0" algn="ctr"/>
            <a:endParaRPr lang="en-GB" sz="1200" b="1" i="1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together,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and the dog set off on their journey.</a:t>
            </a:r>
          </a:p>
          <a:p>
            <a:pPr lvl="0" algn="ctr"/>
            <a:endParaRPr lang="en-GB" sz="1200" b="1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endParaRPr lang="en-GB" sz="1200" b="1" dirty="0">
              <a:latin typeface="Kozuka Gothic Pro R" pitchFamily="34" charset="-128"/>
              <a:ea typeface="Kozuka Gothic Pro R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*“Ching Ching </a:t>
            </a:r>
            <a:r>
              <a:rPr lang="en-GB" sz="1200" i="1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Shaa</a:t>
            </a:r>
            <a:r>
              <a:rPr lang="en-GB" sz="1200" i="1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-King” has no particular meaning in Japanese and is like an onomatopoeia in this case, lively words used to create sounds</a:t>
            </a:r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endParaRPr lang="en-GB" sz="1200" b="1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67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6.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hadn’t gone far when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heard another sound.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It was a monkey swinging in a tree. The monkey could smell the delicious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kibi-dango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, and climbed down from the tree and said: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♬“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-san,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-san, would you give me a tasty dragon ball. For just one bite I’d do anything at all.”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replied: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♬“Well, I will give you one, I will give you one, 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but you must help me in return. 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We’re off to fight the monsters, the journey has begun.”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He gave a dragon ball to the monkey, who ate it. Then, the monkey felt the power of the dragon. 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b="1" i="1" dirty="0">
                <a:latin typeface="Kozuka Gothic Pro R" pitchFamily="34" charset="-128"/>
                <a:ea typeface="Kozuka Gothic Pro R" pitchFamily="34" charset="-128"/>
              </a:rPr>
              <a:t>CHING CHING SHAA-KING!</a:t>
            </a:r>
          </a:p>
          <a:p>
            <a:pPr lvl="0" algn="ctr"/>
            <a:endParaRPr lang="en-GB" sz="1200" b="1" i="1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off went the three friends down the road.</a:t>
            </a:r>
          </a:p>
          <a:p>
            <a:pPr lvl="0" algn="ctr"/>
            <a:endParaRPr lang="en-GB" sz="1200" b="1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7.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hadn’t gone far when they came across a pine tree where there was a beautiful bird; it was a pheasant.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 bird could smell the delicious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kibi-dango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, and down she flew. She landed in front of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and asked: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♬“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-san,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-san, 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o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koshi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ni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tsuketa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kibi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dango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,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hitotsu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watashi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ni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kudasai</a:t>
            </a:r>
            <a:r>
              <a:rPr lang="en-GB" sz="1200" i="1" dirty="0">
                <a:latin typeface="Kozuka Gothic Pro R" pitchFamily="34" charset="-128"/>
                <a:ea typeface="Kozuka Gothic Pro R" pitchFamily="34" charset="-128"/>
              </a:rPr>
              <a:t> </a:t>
            </a:r>
            <a:r>
              <a:rPr lang="en-GB" sz="1200" i="1" dirty="0" err="1">
                <a:latin typeface="Kozuka Gothic Pro R" pitchFamily="34" charset="-128"/>
                <a:ea typeface="Kozuka Gothic Pro R" pitchFamily="34" charset="-128"/>
              </a:rPr>
              <a:t>na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.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”[Japanese version of the song]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replied: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♬“Well, I will give you one, I will give you one, 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but you must help me in return. 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We’re off to fight the monsters, the journey has begun.”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He gave a dragon ball to the pheasant, who ate it. Then, the pheasant felt the power of the dragon. 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b="1" i="1" dirty="0">
                <a:latin typeface="Kozuka Gothic Pro R" pitchFamily="34" charset="-128"/>
                <a:ea typeface="Kozuka Gothic Pro R" pitchFamily="34" charset="-128"/>
              </a:rPr>
              <a:t>CHING CHING SHAA-KING!</a:t>
            </a:r>
          </a:p>
          <a:p>
            <a:pPr lvl="0" algn="ctr"/>
            <a:endParaRPr lang="en-GB" sz="1200" b="1" i="1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And together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and the dog and the monkey and the pheasant set off on their journey.</a:t>
            </a:r>
          </a:p>
          <a:p>
            <a:pPr lvl="0" algn="ctr"/>
            <a:endParaRPr lang="en-GB" sz="1200" b="1" dirty="0"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4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8.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Finally,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and his friends arrived at Oni Island.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Pheasant said “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,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, I’m going to fly around the castle.”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She came back and said to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Momotaro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, “The </a:t>
            </a:r>
            <a:r>
              <a:rPr lang="en-GB" sz="1200" dirty="0" err="1">
                <a:latin typeface="Kozuka Gothic Pro R" pitchFamily="34" charset="-128"/>
                <a:ea typeface="Kozuka Gothic Pro R" pitchFamily="34" charset="-128"/>
              </a:rPr>
              <a:t>oni</a:t>
            </a:r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 are having a party, this could be good timing.”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Then Monkey said “I’m going to climb over the gate and unlock it.”</a:t>
            </a: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But the gate was too heavy to open.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So, they each ate a dragon ball and got very strong.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algn="ctr"/>
            <a:r>
              <a:rPr lang="en-GB" sz="1200" b="1" i="1" dirty="0">
                <a:latin typeface="Kozuka Gothic Pro R" pitchFamily="34" charset="-128"/>
                <a:ea typeface="Kozuka Gothic Pro R" pitchFamily="34" charset="-128"/>
              </a:rPr>
              <a:t>CHING CHING SHAA-KING!</a:t>
            </a:r>
          </a:p>
          <a:p>
            <a:pPr lvl="0" algn="ctr"/>
            <a:endParaRPr lang="en-GB" sz="1200" dirty="0">
              <a:latin typeface="Kozuka Gothic Pro R" pitchFamily="34" charset="-128"/>
              <a:ea typeface="Kozuka Gothic Pro R" pitchFamily="34" charset="-128"/>
            </a:endParaRPr>
          </a:p>
          <a:p>
            <a:pPr lvl="0" algn="ctr"/>
            <a:r>
              <a:rPr lang="en-GB" sz="1200" dirty="0">
                <a:latin typeface="Kozuka Gothic Pro R" pitchFamily="34" charset="-128"/>
                <a:ea typeface="Kozuka Gothic Pro R" pitchFamily="34" charset="-128"/>
              </a:rPr>
              <a:t>They pushed open the gate...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9C5F-35CA-4B5D-9800-691F0D2F62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6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89" name="Freeform 18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1" name="Freeform 190"/>
          <p:cNvSpPr/>
          <p:nvPr userDrawn="1"/>
        </p:nvSpPr>
        <p:spPr>
          <a:xfrm flipH="1">
            <a:off x="7824366" y="1060650"/>
            <a:ext cx="4029103" cy="5247640"/>
          </a:xfrm>
          <a:custGeom>
            <a:avLst/>
            <a:gdLst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244436 w 3657600"/>
              <a:gd name="connsiteY4" fmla="*/ 561110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37160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779319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124690 w 3657600"/>
              <a:gd name="connsiteY5" fmla="*/ 197428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207818 w 3657600"/>
              <a:gd name="connsiteY5" fmla="*/ 145473 h 2971800"/>
              <a:gd name="connsiteX6" fmla="*/ 0 w 3657600"/>
              <a:gd name="connsiteY6" fmla="*/ 0 h 2971800"/>
              <a:gd name="connsiteX0" fmla="*/ 0 w 3657600"/>
              <a:gd name="connsiteY0" fmla="*/ 186776 h 3158576"/>
              <a:gd name="connsiteX1" fmla="*/ 0 w 3657600"/>
              <a:gd name="connsiteY1" fmla="*/ 3158576 h 3158576"/>
              <a:gd name="connsiteX2" fmla="*/ 3657600 w 3657600"/>
              <a:gd name="connsiteY2" fmla="*/ 3158576 h 3158576"/>
              <a:gd name="connsiteX3" fmla="*/ 3636818 w 3657600"/>
              <a:gd name="connsiteY3" fmla="*/ 1090786 h 3158576"/>
              <a:gd name="connsiteX4" fmla="*/ 1859972 w 3657600"/>
              <a:gd name="connsiteY4" fmla="*/ 394595 h 3158576"/>
              <a:gd name="connsiteX5" fmla="*/ 0 w 3657600"/>
              <a:gd name="connsiteY5" fmla="*/ 186776 h 3158576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971800">
                <a:moveTo>
                  <a:pt x="0" y="0"/>
                </a:moveTo>
                <a:lnTo>
                  <a:pt x="0" y="2971800"/>
                </a:lnTo>
                <a:lnTo>
                  <a:pt x="3657600" y="2971800"/>
                </a:lnTo>
                <a:cubicBezTo>
                  <a:pt x="3654136" y="2438400"/>
                  <a:pt x="3642664" y="1620551"/>
                  <a:pt x="3636818" y="1101438"/>
                </a:cubicBezTo>
                <a:cubicBezTo>
                  <a:pt x="3130424" y="1101481"/>
                  <a:pt x="2635433" y="897714"/>
                  <a:pt x="2509158" y="605148"/>
                </a:cubicBezTo>
                <a:cubicBezTo>
                  <a:pt x="1922113" y="601469"/>
                  <a:pt x="850440" y="706798"/>
                  <a:pt x="0" y="0"/>
                </a:cubicBez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900000" lon="19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2" name="Group 191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93" name="Freeform 19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5" name="Group 194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96" name="Freeform 19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8" name="Group 197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99" name="Freeform 19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1" name="Group 200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202" name="Freeform 20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4" name="Group 203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205" name="Freeform 2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7" name="Group 206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208" name="Freeform 2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0" name="Group 209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211" name="Freeform 2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3" name="Group 212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214" name="Freeform 2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6" name="Group 215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217" name="Freeform 2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220" name="Freeform 2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2" name="Group 221"/>
          <p:cNvGrpSpPr/>
          <p:nvPr userDrawn="1"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223" name="Freeform 2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5" name="Group 22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226" name="Freeform 22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8" name="Group 22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229" name="Freeform 22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Freeform 22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1" name="Group 230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232" name="Freeform 231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4" name="Group 233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235" name="Freeform 234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Freeform 235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7" name="Group 236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238" name="Freeform 237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0" name="Group 239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241" name="Freeform 24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reeform 24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3" name="Group 242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244" name="Freeform 2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6" name="Group 245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247" name="Freeform 2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reeform 2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9" name="Group 248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250" name="Freeform 249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2" name="Group 251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253" name="Freeform 252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Freeform 253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5" name="Group 254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256" name="Freeform 255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8" name="Group 257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259" name="Freeform 258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Freeform 259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1" name="Group 260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262" name="Freeform 261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4" name="Group 263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265" name="Freeform 264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Freeform 265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7" name="Group 266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268" name="Freeform 267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0" name="Group 269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271" name="Freeform 27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Freeform 27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3" name="Group 272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274" name="Freeform 27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6" name="Group 275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277" name="Freeform 27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Freeform 27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9" name="Group 278"/>
          <p:cNvGrpSpPr/>
          <p:nvPr userDrawn="1"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80" name="Freeform 279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" name="Group 281"/>
          <p:cNvGrpSpPr/>
          <p:nvPr userDrawn="1"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83" name="Freeform 282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Freeform 283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753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6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4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8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6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4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36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0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 preferRelativeResize="0">
            <a:picLocks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3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9552" y="620688"/>
            <a:ext cx="8064896" cy="5472608"/>
          </a:xfrm>
          <a:prstGeom prst="rect">
            <a:avLst/>
          </a:prstGeom>
          <a:gradFill flip="none" rotWithShape="1">
            <a:gsLst>
              <a:gs pos="0">
                <a:srgbClr val="9B5C07">
                  <a:shade val="30000"/>
                  <a:satMod val="115000"/>
                </a:srgbClr>
              </a:gs>
              <a:gs pos="49000">
                <a:srgbClr val="9B5C07">
                  <a:shade val="67500"/>
                  <a:satMod val="115000"/>
                </a:srgbClr>
              </a:gs>
              <a:gs pos="100000">
                <a:srgbClr val="9B5C07">
                  <a:shade val="100000"/>
                  <a:satMod val="115000"/>
                </a:srgbClr>
              </a:gs>
            </a:gsLst>
            <a:lin ang="15000000" scaled="0"/>
            <a:tileRect/>
          </a:gradFill>
          <a:ln>
            <a:solidFill>
              <a:srgbClr val="513003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1115616" y="1196752"/>
            <a:ext cx="6912768" cy="4320480"/>
          </a:xfrm>
          <a:prstGeom prst="rect">
            <a:avLst/>
          </a:prstGeom>
          <a:solidFill>
            <a:schemeClr val="bg1"/>
          </a:solidFill>
          <a:ln>
            <a:solidFill>
              <a:srgbClr val="513003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9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7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3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9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8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6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04BA6-215E-47C0-9B30-D79D086951C8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8E2479-2FAE-4427-B5D2-6B8C3EB07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76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8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>
            <a:extLst>
              <a:ext uri="{FF2B5EF4-FFF2-40B4-BE49-F238E27FC236}">
                <a16:creationId xmlns:a16="http://schemas.microsoft.com/office/drawing/2014/main" id="{EB8D8F5E-A666-154C-9AF7-E8483ADEB1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290" y="1189972"/>
            <a:ext cx="6939420" cy="4421687"/>
          </a:xfrm>
          <a:prstGeom prst="rect">
            <a:avLst/>
          </a:prstGeom>
        </p:spPr>
      </p:pic>
      <p:pic>
        <p:nvPicPr>
          <p:cNvPr id="138" name="Picture 3"/>
          <p:cNvPicPr>
            <a:picLocks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" name="Freeform 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1" name="Freeform 1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05" name="Freeform 1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08" name="Freeform 1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11" name="Freeform 1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14" name="Freeform 1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117" name="Freeform 1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20" name="Freeform 1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123" name="Freeform 1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126" name="Freeform 12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129" name="Freeform 12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132" name="Freeform 13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144" name="Freeform 1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147" name="Freeform 1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153" name="Freeform 15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156" name="Freeform 15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159" name="Freeform 15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162" name="Freeform 16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165" name="Freeform 16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168" name="Freeform 16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171" name="Freeform 17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174" name="Freeform 17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177" name="Freeform 176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180" name="Freeform 179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reeform 180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183" name="Freeform 18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189" name="Freeform 18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192" name="Freeform 19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195" name="Freeform 19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198" name="Freeform 19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1763688" y="2492896"/>
            <a:ext cx="56166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Kamishibai</a:t>
            </a:r>
            <a:r>
              <a:rPr lang="en-GB" sz="5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: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763688" y="3347363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Kristen ITC" panose="03050502040202030202" pitchFamily="66" charset="0"/>
              </a:rPr>
              <a:t>Japanese Storytelling</a:t>
            </a:r>
          </a:p>
        </p:txBody>
      </p:sp>
      <p:pic>
        <p:nvPicPr>
          <p:cNvPr id="3" name="KamishibaiPerformanceonline-vi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075" y="38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2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4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36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8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2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4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96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8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32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44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6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68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8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92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4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16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0" grpId="0"/>
      <p:bldP spid="140" grpId="1"/>
      <p:bldP spid="141" grpId="0"/>
      <p:bldP spid="1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4" y="1196751"/>
            <a:ext cx="6939414" cy="44149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3" y="1196751"/>
            <a:ext cx="6939416" cy="4414907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5" y="1196751"/>
            <a:ext cx="6939414" cy="4414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4" y="1196751"/>
            <a:ext cx="6939414" cy="4414907"/>
          </a:xfrm>
          <a:prstGeom prst="rect">
            <a:avLst/>
          </a:prstGeom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1">
            <a:extLst>
              <a:ext uri="{FF2B5EF4-FFF2-40B4-BE49-F238E27FC236}">
                <a16:creationId xmlns:a16="http://schemas.microsoft.com/office/drawing/2014/main" id="{E2EC9DF5-9E62-EF46-869C-917BB65FCF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00" y="1195200"/>
            <a:ext cx="6939414" cy="4414907"/>
          </a:xfrm>
          <a:prstGeom prst="rect">
            <a:avLst/>
          </a:prstGeom>
        </p:spPr>
      </p:pic>
      <p:sp>
        <p:nvSpPr>
          <p:cNvPr id="150" name="For more resources, see www.japansociety.org.uk">
            <a:extLst>
              <a:ext uri="{FF2B5EF4-FFF2-40B4-BE49-F238E27FC236}">
                <a16:creationId xmlns:a16="http://schemas.microsoft.com/office/drawing/2014/main" id="{B11BFB8E-F89E-0C4F-8977-6374E38C091E}"/>
              </a:ext>
            </a:extLst>
          </p:cNvPr>
          <p:cNvSpPr txBox="1"/>
          <p:nvPr/>
        </p:nvSpPr>
        <p:spPr>
          <a:xfrm>
            <a:off x="611560" y="2492896"/>
            <a:ext cx="7910000" cy="194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lang="ja-JP" altLang="en-US" sz="350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M" panose="020B0400000000000000" pitchFamily="34" charset="-128"/>
                <a:ea typeface="Kozuka Gothic Pro M" panose="020B0400000000000000" pitchFamily="34" charset="-128"/>
              </a:rPr>
              <a:t>終わり</a:t>
            </a:r>
            <a:endParaRPr lang="en-GB" altLang="ja-JP" sz="35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ozuka Gothic Pro M" panose="020B0400000000000000" pitchFamily="34" charset="-128"/>
              <a:ea typeface="Kozuka Gothic Pro M" panose="020B0400000000000000" pitchFamily="34" charset="-128"/>
            </a:endParaRPr>
          </a:p>
          <a:p>
            <a:pPr algn="ctr"/>
            <a:r>
              <a:rPr lang="en-GB" sz="28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o-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wa</a:t>
            </a:r>
            <a:r>
              <a:rPr lang="en-GB" sz="28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-</a:t>
            </a:r>
            <a:r>
              <a:rPr lang="en-GB" sz="2800" dirty="0" err="1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ri</a:t>
            </a:r>
            <a:endParaRPr lang="en-GB" sz="28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algn="ctr"/>
            <a:endParaRPr lang="en-GB" sz="2800" dirty="0">
              <a:ln>
                <a:solidFill>
                  <a:schemeClr val="tx1"/>
                </a:solidFill>
              </a:ln>
              <a:uFill>
                <a:solidFill>
                  <a:schemeClr val="bg1"/>
                </a:solidFill>
              </a:uFill>
              <a:latin typeface="Kristen ITC" panose="03050502040202030202" pitchFamily="66" charset="0"/>
            </a:endParaRPr>
          </a:p>
          <a:p>
            <a:pPr algn="ctr"/>
            <a:r>
              <a:rPr lang="en-GB" sz="2400" dirty="0">
                <a:ln>
                  <a:solidFill>
                    <a:schemeClr val="tx1"/>
                  </a:solidFill>
                </a:ln>
                <a:uFill>
                  <a:solidFill>
                    <a:schemeClr val="bg1"/>
                  </a:solidFill>
                </a:uFill>
                <a:latin typeface="Kristen ITC" panose="03050502040202030202" pitchFamily="66" charset="0"/>
              </a:rPr>
              <a:t>(The End)</a:t>
            </a:r>
          </a:p>
        </p:txBody>
      </p:sp>
      <p:pic>
        <p:nvPicPr>
          <p:cNvPr id="140" name="Picture 3"/>
          <p:cNvPicPr>
            <a:picLocks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" name="Freeform 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</p:grpSpPr>
        <p:sp>
          <p:nvSpPr>
            <p:cNvPr id="11" name="Freeform 10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</p:grpSpPr>
        <p:sp>
          <p:nvSpPr>
            <p:cNvPr id="105" name="Freeform 10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20400000" lon="0" rev="0"/>
            </a:camera>
            <a:lightRig rig="threePt" dir="t"/>
          </a:scene3d>
        </p:grpSpPr>
        <p:sp>
          <p:nvSpPr>
            <p:cNvPr id="108" name="Freeform 107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111" name="Freeform 110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14" name="Freeform 113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600000" lon="0" rev="0"/>
            </a:camera>
            <a:lightRig rig="threePt" dir="t"/>
          </a:scene3d>
        </p:grpSpPr>
        <p:sp>
          <p:nvSpPr>
            <p:cNvPr id="117" name="Freeform 116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8000000" lon="0" rev="0"/>
            </a:camera>
            <a:lightRig rig="threePt" dir="t"/>
          </a:scene3d>
        </p:grpSpPr>
        <p:sp>
          <p:nvSpPr>
            <p:cNvPr id="120" name="Freeform 119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7400000" lon="0" rev="0"/>
            </a:camera>
            <a:lightRig rig="threePt" dir="t"/>
          </a:scene3d>
        </p:grpSpPr>
        <p:sp>
          <p:nvSpPr>
            <p:cNvPr id="123" name="Freeform 122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800000" lon="0" rev="0"/>
            </a:camera>
            <a:lightRig rig="threePt" dir="t"/>
          </a:scene3d>
        </p:grpSpPr>
        <p:sp>
          <p:nvSpPr>
            <p:cNvPr id="126" name="Freeform 125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6200000" lon="0" rev="0"/>
            </a:camera>
            <a:lightRig rig="threePt" dir="t"/>
          </a:scene3d>
        </p:grpSpPr>
        <p:sp>
          <p:nvSpPr>
            <p:cNvPr id="129" name="Freeform 128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600000" lon="0" rev="0"/>
            </a:camera>
            <a:lightRig rig="threePt" dir="t"/>
          </a:scene3d>
        </p:grpSpPr>
        <p:sp>
          <p:nvSpPr>
            <p:cNvPr id="132" name="Freeform 131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200000" rev="0"/>
            </a:camera>
            <a:lightRig rig="threePt" dir="t"/>
          </a:scene3d>
        </p:grpSpPr>
        <p:sp>
          <p:nvSpPr>
            <p:cNvPr id="144" name="Freeform 143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20400000" rev="0"/>
            </a:camera>
            <a:lightRig rig="threePt" dir="t"/>
          </a:scene3d>
        </p:grpSpPr>
        <p:sp>
          <p:nvSpPr>
            <p:cNvPr id="147" name="Freeform 146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1800000" rev="0"/>
            </a:camera>
            <a:lightRig rig="threePt" dir="t"/>
          </a:scene3d>
        </p:grpSpPr>
        <p:sp>
          <p:nvSpPr>
            <p:cNvPr id="153" name="Freeform 15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800000" rev="0"/>
            </a:camera>
            <a:lightRig rig="threePt" dir="t"/>
          </a:scene3d>
        </p:grpSpPr>
        <p:sp>
          <p:nvSpPr>
            <p:cNvPr id="156" name="Freeform 15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Freeform 15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2400000" rev="0"/>
            </a:camera>
            <a:lightRig rig="threePt" dir="t"/>
          </a:scene3d>
        </p:grpSpPr>
        <p:sp>
          <p:nvSpPr>
            <p:cNvPr id="159" name="Freeform 15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9200000" rev="0"/>
            </a:camera>
            <a:lightRig rig="threePt" dir="t"/>
          </a:scene3d>
        </p:grpSpPr>
        <p:sp>
          <p:nvSpPr>
            <p:cNvPr id="162" name="Freeform 16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Freeform 16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000000" rev="0"/>
            </a:camera>
            <a:lightRig rig="threePt" dir="t"/>
          </a:scene3d>
        </p:grpSpPr>
        <p:sp>
          <p:nvSpPr>
            <p:cNvPr id="165" name="Freeform 16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600000" rev="0"/>
            </a:camera>
            <a:lightRig rig="threePt" dir="t"/>
          </a:scene3d>
        </p:grpSpPr>
        <p:sp>
          <p:nvSpPr>
            <p:cNvPr id="168" name="Freeform 16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Freeform 16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3600000" rev="0"/>
            </a:camera>
            <a:lightRig rig="threePt" dir="t"/>
          </a:scene3d>
        </p:grpSpPr>
        <p:sp>
          <p:nvSpPr>
            <p:cNvPr id="171" name="Freeform 17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8000000" rev="0"/>
            </a:camera>
            <a:lightRig rig="threePt" dir="t"/>
          </a:scene3d>
        </p:grpSpPr>
        <p:sp>
          <p:nvSpPr>
            <p:cNvPr id="174" name="Freeform 17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200000" rev="0"/>
            </a:camera>
            <a:lightRig rig="threePt" dir="t"/>
          </a:scene3d>
        </p:grpSpPr>
        <p:sp>
          <p:nvSpPr>
            <p:cNvPr id="177" name="Freeform 176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7400000" rev="0"/>
            </a:camera>
            <a:lightRig rig="threePt" dir="t"/>
          </a:scene3d>
        </p:grpSpPr>
        <p:sp>
          <p:nvSpPr>
            <p:cNvPr id="180" name="Freeform 179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Freeform 180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4800000" rev="0"/>
            </a:camera>
            <a:lightRig rig="threePt" dir="t"/>
          </a:scene3d>
        </p:grpSpPr>
        <p:sp>
          <p:nvSpPr>
            <p:cNvPr id="183" name="Freeform 182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800000" rev="0"/>
            </a:camera>
            <a:lightRig rig="threePt" dir="t"/>
          </a:scene3d>
        </p:grpSpPr>
        <p:sp>
          <p:nvSpPr>
            <p:cNvPr id="186" name="Freeform 185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Freeform 186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5400000" rev="0"/>
            </a:camera>
            <a:lightRig rig="threePt" dir="t"/>
          </a:scene3d>
        </p:grpSpPr>
        <p:sp>
          <p:nvSpPr>
            <p:cNvPr id="189" name="Freeform 188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6200000" rev="0"/>
            </a:camera>
            <a:lightRig rig="threePt" dir="t"/>
          </a:scene3d>
        </p:grpSpPr>
        <p:sp>
          <p:nvSpPr>
            <p:cNvPr id="192" name="Freeform 191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Freeform 192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000000" rev="0"/>
            </a:camera>
            <a:lightRig rig="threePt" dir="t"/>
          </a:scene3d>
        </p:grpSpPr>
        <p:sp>
          <p:nvSpPr>
            <p:cNvPr id="195" name="Freeform 194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600000" rev="0"/>
            </a:camera>
            <a:lightRig rig="threePt" dir="t"/>
          </a:scene3d>
        </p:grpSpPr>
        <p:sp>
          <p:nvSpPr>
            <p:cNvPr id="198" name="Freeform 197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Freeform 198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" name="Picture 10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  <p:pic>
        <p:nvPicPr>
          <p:cNvPr id="141" name="KamishibaiPerformanceonline-vide.mp3">
            <a:hlinkClick r:id="" action="ppaction://media"/>
            <a:extLst>
              <a:ext uri="{FF2B5EF4-FFF2-40B4-BE49-F238E27FC236}">
                <a16:creationId xmlns:a16="http://schemas.microsoft.com/office/drawing/2014/main" id="{65DBAE02-7400-DB4E-A8A2-6016155A86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8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075" y="38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2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4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36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8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6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2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84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96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8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2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32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44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6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68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8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92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4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16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</p:childTnLst>
        </p:cTn>
      </p:par>
    </p:tnLst>
    <p:bldLst>
      <p:bldP spid="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153"/>
          <p:cNvSpPr/>
          <p:nvPr/>
        </p:nvSpPr>
        <p:spPr>
          <a:xfrm>
            <a:off x="-3512666" y="908720"/>
            <a:ext cx="4029103" cy="5247639"/>
          </a:xfrm>
          <a:custGeom>
            <a:avLst/>
            <a:gdLst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244436 w 3657600"/>
              <a:gd name="connsiteY4" fmla="*/ 561110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1943100 w 3657600"/>
              <a:gd name="connsiteY4" fmla="*/ 872837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57600 w 3657600"/>
              <a:gd name="connsiteY3" fmla="*/ 90401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371600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2088572 w 3657600"/>
              <a:gd name="connsiteY4" fmla="*/ 280555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1111828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47209 w 3657600"/>
              <a:gd name="connsiteY3" fmla="*/ 779319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672936 w 3657600"/>
              <a:gd name="connsiteY4" fmla="*/ 259773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72736 w 3657600"/>
              <a:gd name="connsiteY5" fmla="*/ 20782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124690 w 3657600"/>
              <a:gd name="connsiteY5" fmla="*/ 197428 h 2971800"/>
              <a:gd name="connsiteX6" fmla="*/ 0 w 3657600"/>
              <a:gd name="connsiteY6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207818 w 3657600"/>
              <a:gd name="connsiteY5" fmla="*/ 145473 h 2971800"/>
              <a:gd name="connsiteX6" fmla="*/ 0 w 3657600"/>
              <a:gd name="connsiteY6" fmla="*/ 0 h 2971800"/>
              <a:gd name="connsiteX0" fmla="*/ 0 w 3657600"/>
              <a:gd name="connsiteY0" fmla="*/ 186776 h 3158576"/>
              <a:gd name="connsiteX1" fmla="*/ 0 w 3657600"/>
              <a:gd name="connsiteY1" fmla="*/ 3158576 h 3158576"/>
              <a:gd name="connsiteX2" fmla="*/ 3657600 w 3657600"/>
              <a:gd name="connsiteY2" fmla="*/ 3158576 h 3158576"/>
              <a:gd name="connsiteX3" fmla="*/ 3636818 w 3657600"/>
              <a:gd name="connsiteY3" fmla="*/ 1090786 h 3158576"/>
              <a:gd name="connsiteX4" fmla="*/ 1859972 w 3657600"/>
              <a:gd name="connsiteY4" fmla="*/ 394595 h 3158576"/>
              <a:gd name="connsiteX5" fmla="*/ 0 w 3657600"/>
              <a:gd name="connsiteY5" fmla="*/ 186776 h 3158576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1859972 w 3657600"/>
              <a:gd name="connsiteY4" fmla="*/ 2078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213263 w 3657600"/>
              <a:gd name="connsiteY4" fmla="*/ 42602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904010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171700 w 3657600"/>
              <a:gd name="connsiteY4" fmla="*/ 550719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650672 w 3657600"/>
              <a:gd name="connsiteY4" fmla="*/ 594262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  <a:gd name="connsiteX0" fmla="*/ 0 w 3657600"/>
              <a:gd name="connsiteY0" fmla="*/ 0 h 2971800"/>
              <a:gd name="connsiteX1" fmla="*/ 0 w 3657600"/>
              <a:gd name="connsiteY1" fmla="*/ 2971800 h 2971800"/>
              <a:gd name="connsiteX2" fmla="*/ 3657600 w 3657600"/>
              <a:gd name="connsiteY2" fmla="*/ 2971800 h 2971800"/>
              <a:gd name="connsiteX3" fmla="*/ 3636818 w 3657600"/>
              <a:gd name="connsiteY3" fmla="*/ 1101438 h 2971800"/>
              <a:gd name="connsiteX4" fmla="*/ 2509158 w 3657600"/>
              <a:gd name="connsiteY4" fmla="*/ 605148 h 2971800"/>
              <a:gd name="connsiteX5" fmla="*/ 0 w 3657600"/>
              <a:gd name="connsiteY5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971800">
                <a:moveTo>
                  <a:pt x="0" y="0"/>
                </a:moveTo>
                <a:lnTo>
                  <a:pt x="0" y="2971800"/>
                </a:lnTo>
                <a:lnTo>
                  <a:pt x="3657600" y="2971800"/>
                </a:lnTo>
                <a:cubicBezTo>
                  <a:pt x="3654136" y="2438400"/>
                  <a:pt x="3642664" y="1620551"/>
                  <a:pt x="3636818" y="1101438"/>
                </a:cubicBezTo>
                <a:cubicBezTo>
                  <a:pt x="3130424" y="1101481"/>
                  <a:pt x="2635433" y="897714"/>
                  <a:pt x="2509158" y="605148"/>
                </a:cubicBezTo>
                <a:cubicBezTo>
                  <a:pt x="1922113" y="601469"/>
                  <a:pt x="850440" y="706798"/>
                  <a:pt x="0" y="0"/>
                </a:cubicBez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900000" lon="1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8" name="JS Logo En.jpeg" descr="JS Logo En.jpeg">
            <a:extLst>
              <a:ext uri="{FF2B5EF4-FFF2-40B4-BE49-F238E27FC236}">
                <a16:creationId xmlns:a16="http://schemas.microsoft.com/office/drawing/2014/main" id="{7EBE173F-0B95-1747-BF52-CF3D32BCF6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132" y="1844824"/>
            <a:ext cx="1583956" cy="158395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For more resources, see www.japansociety.org.uk">
            <a:extLst>
              <a:ext uri="{FF2B5EF4-FFF2-40B4-BE49-F238E27FC236}">
                <a16:creationId xmlns:a16="http://schemas.microsoft.com/office/drawing/2014/main" id="{C99C9006-8110-EA40-9FF9-06887C00102C}"/>
              </a:ext>
            </a:extLst>
          </p:cNvPr>
          <p:cNvSpPr txBox="1"/>
          <p:nvPr/>
        </p:nvSpPr>
        <p:spPr>
          <a:xfrm>
            <a:off x="611560" y="4045936"/>
            <a:ext cx="7910000" cy="11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defRPr sz="3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algn="ctr"/>
            <a:r>
              <a:rPr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For more resources, 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visit</a:t>
            </a:r>
            <a:r>
              <a:rPr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sz="2400" dirty="0" err="1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www.japansociety.org.uk</a:t>
            </a:r>
            <a:r>
              <a:rPr lang="en-GB" sz="2400" dirty="0"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endParaRPr sz="24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17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102290" y="1196751"/>
            <a:ext cx="6939420" cy="4414907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290" y="1189972"/>
            <a:ext cx="6939420" cy="4421687"/>
          </a:xfrm>
          <a:prstGeom prst="rect">
            <a:avLst/>
          </a:prstGeom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0" y="1196751"/>
            <a:ext cx="6939419" cy="4414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102290" y="1196751"/>
            <a:ext cx="6939420" cy="4414907"/>
          </a:xfrm>
          <a:prstGeom prst="rect">
            <a:avLst/>
          </a:prstGeom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5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0" y="1196751"/>
            <a:ext cx="6939419" cy="44149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00" y="1195200"/>
            <a:ext cx="6939419" cy="4414907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0" y="1196751"/>
            <a:ext cx="6939419" cy="4414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00" y="1195200"/>
            <a:ext cx="6939419" cy="4414907"/>
          </a:xfrm>
          <a:prstGeom prst="rect">
            <a:avLst/>
          </a:prstGeom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0" y="1196751"/>
            <a:ext cx="6939419" cy="44149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00" y="1195200"/>
            <a:ext cx="6939419" cy="4414907"/>
          </a:xfrm>
          <a:prstGeom prst="rect">
            <a:avLst/>
          </a:prstGeom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1" y="1196751"/>
            <a:ext cx="6939417" cy="4414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0" y="1196751"/>
            <a:ext cx="6939419" cy="4414907"/>
          </a:xfrm>
          <a:prstGeom prst="rect">
            <a:avLst/>
          </a:prstGeom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3" y="1196751"/>
            <a:ext cx="6939416" cy="4414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1" y="1196751"/>
            <a:ext cx="6939417" cy="4414907"/>
          </a:xfrm>
          <a:prstGeom prst="rect">
            <a:avLst/>
          </a:prstGeom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93" y="1196751"/>
            <a:ext cx="6939416" cy="4414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00" y="1195200"/>
            <a:ext cx="6939416" cy="4414907"/>
          </a:xfrm>
          <a:prstGeom prst="rect">
            <a:avLst/>
          </a:prstGeom>
        </p:spPr>
      </p:pic>
      <p:pic>
        <p:nvPicPr>
          <p:cNvPr id="15" name="Picture 3"/>
          <p:cNvPicPr>
            <a:picLocks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0" y="594000"/>
            <a:ext cx="8100000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522000" y="-1755576"/>
            <a:ext cx="8071476" cy="4752528"/>
            <a:chOff x="525671" y="1412776"/>
            <a:chExt cx="8074820" cy="4712034"/>
          </a:xfrm>
          <a:scene3d>
            <a:camera prst="orthographicFront">
              <a:rot lat="15000000" lon="0" rev="0"/>
            </a:camera>
            <a:lightRig rig="threePt" dir="t"/>
          </a:scene3d>
        </p:grpSpPr>
        <p:sp>
          <p:nvSpPr>
            <p:cNvPr id="135" name="Freeform 134"/>
            <p:cNvSpPr/>
            <p:nvPr/>
          </p:nvSpPr>
          <p:spPr>
            <a:xfrm>
              <a:off x="525672" y="3768793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525671" y="1412776"/>
              <a:ext cx="8074819" cy="2356017"/>
            </a:xfrm>
            <a:custGeom>
              <a:avLst/>
              <a:gdLst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82019"/>
                <a:gd name="connsiteX1" fmla="*/ 8077200 w 8077200"/>
                <a:gd name="connsiteY1" fmla="*/ 0 h 1482019"/>
                <a:gd name="connsiteX2" fmla="*/ 8077200 w 8077200"/>
                <a:gd name="connsiteY2" fmla="*/ 390525 h 1482019"/>
                <a:gd name="connsiteX3" fmla="*/ 5305425 w 8077200"/>
                <a:gd name="connsiteY3" fmla="*/ 1457325 h 1482019"/>
                <a:gd name="connsiteX4" fmla="*/ 2771775 w 8077200"/>
                <a:gd name="connsiteY4" fmla="*/ 1457325 h 1482019"/>
                <a:gd name="connsiteX5" fmla="*/ 0 w 8077200"/>
                <a:gd name="connsiteY5" fmla="*/ 400050 h 1482019"/>
                <a:gd name="connsiteX6" fmla="*/ 19050 w 8077200"/>
                <a:gd name="connsiteY6" fmla="*/ 0 h 1482019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356600"/>
                <a:gd name="connsiteY0" fmla="*/ 97457 h 1554782"/>
                <a:gd name="connsiteX1" fmla="*/ 8077200 w 8356600"/>
                <a:gd name="connsiteY1" fmla="*/ 97457 h 1554782"/>
                <a:gd name="connsiteX2" fmla="*/ 8077200 w 8356600"/>
                <a:gd name="connsiteY2" fmla="*/ 487982 h 1554782"/>
                <a:gd name="connsiteX3" fmla="*/ 5305425 w 8356600"/>
                <a:gd name="connsiteY3" fmla="*/ 1554782 h 1554782"/>
                <a:gd name="connsiteX4" fmla="*/ 2771775 w 8356600"/>
                <a:gd name="connsiteY4" fmla="*/ 1554782 h 1554782"/>
                <a:gd name="connsiteX5" fmla="*/ 0 w 8356600"/>
                <a:gd name="connsiteY5" fmla="*/ 497507 h 1554782"/>
                <a:gd name="connsiteX6" fmla="*/ 19050 w 8356600"/>
                <a:gd name="connsiteY6" fmla="*/ 97457 h 1554782"/>
                <a:gd name="connsiteX0" fmla="*/ 19050 w 8163983"/>
                <a:gd name="connsiteY0" fmla="*/ 0 h 1457325"/>
                <a:gd name="connsiteX1" fmla="*/ 8077200 w 8163983"/>
                <a:gd name="connsiteY1" fmla="*/ 0 h 1457325"/>
                <a:gd name="connsiteX2" fmla="*/ 8077200 w 8163983"/>
                <a:gd name="connsiteY2" fmla="*/ 390525 h 1457325"/>
                <a:gd name="connsiteX3" fmla="*/ 5305425 w 8163983"/>
                <a:gd name="connsiteY3" fmla="*/ 1457325 h 1457325"/>
                <a:gd name="connsiteX4" fmla="*/ 2771775 w 8163983"/>
                <a:gd name="connsiteY4" fmla="*/ 1457325 h 1457325"/>
                <a:gd name="connsiteX5" fmla="*/ 0 w 8163983"/>
                <a:gd name="connsiteY5" fmla="*/ 400050 h 1457325"/>
                <a:gd name="connsiteX6" fmla="*/ 19050 w 8163983"/>
                <a:gd name="connsiteY6" fmla="*/ 0 h 1457325"/>
                <a:gd name="connsiteX0" fmla="*/ 19050 w 8077574"/>
                <a:gd name="connsiteY0" fmla="*/ 0 h 1457325"/>
                <a:gd name="connsiteX1" fmla="*/ 8077200 w 8077574"/>
                <a:gd name="connsiteY1" fmla="*/ 0 h 1457325"/>
                <a:gd name="connsiteX2" fmla="*/ 8077200 w 8077574"/>
                <a:gd name="connsiteY2" fmla="*/ 390525 h 1457325"/>
                <a:gd name="connsiteX3" fmla="*/ 5305425 w 8077574"/>
                <a:gd name="connsiteY3" fmla="*/ 1457325 h 1457325"/>
                <a:gd name="connsiteX4" fmla="*/ 2771775 w 8077574"/>
                <a:gd name="connsiteY4" fmla="*/ 1457325 h 1457325"/>
                <a:gd name="connsiteX5" fmla="*/ 0 w 8077574"/>
                <a:gd name="connsiteY5" fmla="*/ 400050 h 1457325"/>
                <a:gd name="connsiteX6" fmla="*/ 19050 w 8077574"/>
                <a:gd name="connsiteY6" fmla="*/ 0 h 1457325"/>
                <a:gd name="connsiteX0" fmla="*/ 19050 w 8102599"/>
                <a:gd name="connsiteY0" fmla="*/ 0 h 1457325"/>
                <a:gd name="connsiteX1" fmla="*/ 8077200 w 8102599"/>
                <a:gd name="connsiteY1" fmla="*/ 0 h 1457325"/>
                <a:gd name="connsiteX2" fmla="*/ 8077200 w 8102599"/>
                <a:gd name="connsiteY2" fmla="*/ 390525 h 1457325"/>
                <a:gd name="connsiteX3" fmla="*/ 5305425 w 8102599"/>
                <a:gd name="connsiteY3" fmla="*/ 1457325 h 1457325"/>
                <a:gd name="connsiteX4" fmla="*/ 2771775 w 8102599"/>
                <a:gd name="connsiteY4" fmla="*/ 1457325 h 1457325"/>
                <a:gd name="connsiteX5" fmla="*/ 0 w 8102599"/>
                <a:gd name="connsiteY5" fmla="*/ 400050 h 1457325"/>
                <a:gd name="connsiteX6" fmla="*/ 19050 w 8102599"/>
                <a:gd name="connsiteY6" fmla="*/ 0 h 1457325"/>
                <a:gd name="connsiteX0" fmla="*/ 19050 w 8078425"/>
                <a:gd name="connsiteY0" fmla="*/ 0 h 1457325"/>
                <a:gd name="connsiteX1" fmla="*/ 8077200 w 8078425"/>
                <a:gd name="connsiteY1" fmla="*/ 0 h 1457325"/>
                <a:gd name="connsiteX2" fmla="*/ 8077200 w 8078425"/>
                <a:gd name="connsiteY2" fmla="*/ 390525 h 1457325"/>
                <a:gd name="connsiteX3" fmla="*/ 5305425 w 8078425"/>
                <a:gd name="connsiteY3" fmla="*/ 1457325 h 1457325"/>
                <a:gd name="connsiteX4" fmla="*/ 2771775 w 8078425"/>
                <a:gd name="connsiteY4" fmla="*/ 1457325 h 1457325"/>
                <a:gd name="connsiteX5" fmla="*/ 0 w 8078425"/>
                <a:gd name="connsiteY5" fmla="*/ 400050 h 1457325"/>
                <a:gd name="connsiteX6" fmla="*/ 19050 w 8078425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457325"/>
                <a:gd name="connsiteX1" fmla="*/ 8077200 w 8077200"/>
                <a:gd name="connsiteY1" fmla="*/ 0 h 1457325"/>
                <a:gd name="connsiteX2" fmla="*/ 8077200 w 8077200"/>
                <a:gd name="connsiteY2" fmla="*/ 390525 h 1457325"/>
                <a:gd name="connsiteX3" fmla="*/ 5305425 w 8077200"/>
                <a:gd name="connsiteY3" fmla="*/ 1457325 h 1457325"/>
                <a:gd name="connsiteX4" fmla="*/ 2771775 w 8077200"/>
                <a:gd name="connsiteY4" fmla="*/ 1457325 h 1457325"/>
                <a:gd name="connsiteX5" fmla="*/ 0 w 8077200"/>
                <a:gd name="connsiteY5" fmla="*/ 400050 h 1457325"/>
                <a:gd name="connsiteX6" fmla="*/ 19050 w 8077200"/>
                <a:gd name="connsiteY6" fmla="*/ 0 h 1457325"/>
                <a:gd name="connsiteX0" fmla="*/ 19050 w 8077200"/>
                <a:gd name="connsiteY0" fmla="*/ 0 h 1526469"/>
                <a:gd name="connsiteX1" fmla="*/ 8077200 w 8077200"/>
                <a:gd name="connsiteY1" fmla="*/ 0 h 1526469"/>
                <a:gd name="connsiteX2" fmla="*/ 8077200 w 8077200"/>
                <a:gd name="connsiteY2" fmla="*/ 390525 h 1526469"/>
                <a:gd name="connsiteX3" fmla="*/ 5305425 w 8077200"/>
                <a:gd name="connsiteY3" fmla="*/ 1457325 h 1526469"/>
                <a:gd name="connsiteX4" fmla="*/ 2771775 w 8077200"/>
                <a:gd name="connsiteY4" fmla="*/ 1457325 h 1526469"/>
                <a:gd name="connsiteX5" fmla="*/ 0 w 8077200"/>
                <a:gd name="connsiteY5" fmla="*/ 400050 h 1526469"/>
                <a:gd name="connsiteX6" fmla="*/ 19050 w 8077200"/>
                <a:gd name="connsiteY6" fmla="*/ 0 h 1526469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428"/>
                <a:gd name="connsiteX1" fmla="*/ 8077200 w 8077200"/>
                <a:gd name="connsiteY1" fmla="*/ 0 h 1457428"/>
                <a:gd name="connsiteX2" fmla="*/ 8077200 w 8077200"/>
                <a:gd name="connsiteY2" fmla="*/ 390525 h 1457428"/>
                <a:gd name="connsiteX3" fmla="*/ 5305425 w 8077200"/>
                <a:gd name="connsiteY3" fmla="*/ 1457325 h 1457428"/>
                <a:gd name="connsiteX4" fmla="*/ 2771775 w 8077200"/>
                <a:gd name="connsiteY4" fmla="*/ 1457325 h 1457428"/>
                <a:gd name="connsiteX5" fmla="*/ 0 w 8077200"/>
                <a:gd name="connsiteY5" fmla="*/ 400050 h 1457428"/>
                <a:gd name="connsiteX6" fmla="*/ 19050 w 8077200"/>
                <a:gd name="connsiteY6" fmla="*/ 0 h 1457428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57750"/>
                <a:gd name="connsiteX1" fmla="*/ 8077200 w 8077200"/>
                <a:gd name="connsiteY1" fmla="*/ 0 h 1457750"/>
                <a:gd name="connsiteX2" fmla="*/ 8077200 w 8077200"/>
                <a:gd name="connsiteY2" fmla="*/ 390525 h 1457750"/>
                <a:gd name="connsiteX3" fmla="*/ 5305425 w 8077200"/>
                <a:gd name="connsiteY3" fmla="*/ 1457325 h 1457750"/>
                <a:gd name="connsiteX4" fmla="*/ 2771775 w 8077200"/>
                <a:gd name="connsiteY4" fmla="*/ 1457325 h 1457750"/>
                <a:gd name="connsiteX5" fmla="*/ 0 w 8077200"/>
                <a:gd name="connsiteY5" fmla="*/ 400050 h 1457750"/>
                <a:gd name="connsiteX6" fmla="*/ 19050 w 8077200"/>
                <a:gd name="connsiteY6" fmla="*/ 0 h 1457750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1464133"/>
                <a:gd name="connsiteX1" fmla="*/ 8077200 w 8077200"/>
                <a:gd name="connsiteY1" fmla="*/ 0 h 1464133"/>
                <a:gd name="connsiteX2" fmla="*/ 8077200 w 8077200"/>
                <a:gd name="connsiteY2" fmla="*/ 390525 h 1464133"/>
                <a:gd name="connsiteX3" fmla="*/ 5305425 w 8077200"/>
                <a:gd name="connsiteY3" fmla="*/ 1457325 h 1464133"/>
                <a:gd name="connsiteX4" fmla="*/ 2771775 w 8077200"/>
                <a:gd name="connsiteY4" fmla="*/ 1457325 h 1464133"/>
                <a:gd name="connsiteX5" fmla="*/ 0 w 8077200"/>
                <a:gd name="connsiteY5" fmla="*/ 400050 h 1464133"/>
                <a:gd name="connsiteX6" fmla="*/ 19050 w 8077200"/>
                <a:gd name="connsiteY6" fmla="*/ 0 h 1464133"/>
                <a:gd name="connsiteX0" fmla="*/ 19050 w 8077200"/>
                <a:gd name="connsiteY0" fmla="*/ 0 h 2039408"/>
                <a:gd name="connsiteX1" fmla="*/ 8077200 w 8077200"/>
                <a:gd name="connsiteY1" fmla="*/ 0 h 2039408"/>
                <a:gd name="connsiteX2" fmla="*/ 8077200 w 8077200"/>
                <a:gd name="connsiteY2" fmla="*/ 390525 h 2039408"/>
                <a:gd name="connsiteX3" fmla="*/ 5305425 w 8077200"/>
                <a:gd name="connsiteY3" fmla="*/ 1457325 h 2039408"/>
                <a:gd name="connsiteX4" fmla="*/ 2771775 w 8077200"/>
                <a:gd name="connsiteY4" fmla="*/ 1457325 h 2039408"/>
                <a:gd name="connsiteX5" fmla="*/ 0 w 8077200"/>
                <a:gd name="connsiteY5" fmla="*/ 400050 h 2039408"/>
                <a:gd name="connsiteX6" fmla="*/ 19050 w 8077200"/>
                <a:gd name="connsiteY6" fmla="*/ 0 h 2039408"/>
                <a:gd name="connsiteX0" fmla="*/ 19050 w 8077200"/>
                <a:gd name="connsiteY0" fmla="*/ 0 h 2342394"/>
                <a:gd name="connsiteX1" fmla="*/ 8077200 w 8077200"/>
                <a:gd name="connsiteY1" fmla="*/ 0 h 2342394"/>
                <a:gd name="connsiteX2" fmla="*/ 8077200 w 8077200"/>
                <a:gd name="connsiteY2" fmla="*/ 390525 h 2342394"/>
                <a:gd name="connsiteX3" fmla="*/ 5305425 w 8077200"/>
                <a:gd name="connsiteY3" fmla="*/ 1457325 h 2342394"/>
                <a:gd name="connsiteX4" fmla="*/ 2771775 w 8077200"/>
                <a:gd name="connsiteY4" fmla="*/ 1457325 h 2342394"/>
                <a:gd name="connsiteX5" fmla="*/ 0 w 8077200"/>
                <a:gd name="connsiteY5" fmla="*/ 400050 h 2342394"/>
                <a:gd name="connsiteX6" fmla="*/ 19050 w 8077200"/>
                <a:gd name="connsiteY6" fmla="*/ 0 h 2342394"/>
                <a:gd name="connsiteX0" fmla="*/ 19050 w 8077200"/>
                <a:gd name="connsiteY0" fmla="*/ 0 h 2348040"/>
                <a:gd name="connsiteX1" fmla="*/ 8077200 w 8077200"/>
                <a:gd name="connsiteY1" fmla="*/ 0 h 2348040"/>
                <a:gd name="connsiteX2" fmla="*/ 8077200 w 8077200"/>
                <a:gd name="connsiteY2" fmla="*/ 390525 h 2348040"/>
                <a:gd name="connsiteX3" fmla="*/ 5305425 w 8077200"/>
                <a:gd name="connsiteY3" fmla="*/ 1457325 h 2348040"/>
                <a:gd name="connsiteX4" fmla="*/ 2771775 w 8077200"/>
                <a:gd name="connsiteY4" fmla="*/ 1457325 h 2348040"/>
                <a:gd name="connsiteX5" fmla="*/ 0 w 8077200"/>
                <a:gd name="connsiteY5" fmla="*/ 400050 h 2348040"/>
                <a:gd name="connsiteX6" fmla="*/ 19050 w 8077200"/>
                <a:gd name="connsiteY6" fmla="*/ 0 h 2348040"/>
                <a:gd name="connsiteX0" fmla="*/ 19050 w 8077200"/>
                <a:gd name="connsiteY0" fmla="*/ 0 h 2364899"/>
                <a:gd name="connsiteX1" fmla="*/ 8077200 w 8077200"/>
                <a:gd name="connsiteY1" fmla="*/ 0 h 2364899"/>
                <a:gd name="connsiteX2" fmla="*/ 8077200 w 8077200"/>
                <a:gd name="connsiteY2" fmla="*/ 390525 h 2364899"/>
                <a:gd name="connsiteX3" fmla="*/ 5305425 w 8077200"/>
                <a:gd name="connsiteY3" fmla="*/ 1457325 h 2364899"/>
                <a:gd name="connsiteX4" fmla="*/ 2771775 w 8077200"/>
                <a:gd name="connsiteY4" fmla="*/ 1457325 h 2364899"/>
                <a:gd name="connsiteX5" fmla="*/ 0 w 8077200"/>
                <a:gd name="connsiteY5" fmla="*/ 400050 h 2364899"/>
                <a:gd name="connsiteX6" fmla="*/ 19050 w 8077200"/>
                <a:gd name="connsiteY6" fmla="*/ 0 h 2364899"/>
                <a:gd name="connsiteX0" fmla="*/ 19050 w 8077200"/>
                <a:gd name="connsiteY0" fmla="*/ 0 h 2393061"/>
                <a:gd name="connsiteX1" fmla="*/ 8077200 w 8077200"/>
                <a:gd name="connsiteY1" fmla="*/ 0 h 2393061"/>
                <a:gd name="connsiteX2" fmla="*/ 8077200 w 8077200"/>
                <a:gd name="connsiteY2" fmla="*/ 390525 h 2393061"/>
                <a:gd name="connsiteX3" fmla="*/ 5305425 w 8077200"/>
                <a:gd name="connsiteY3" fmla="*/ 1457325 h 2393061"/>
                <a:gd name="connsiteX4" fmla="*/ 2771775 w 8077200"/>
                <a:gd name="connsiteY4" fmla="*/ 1457325 h 2393061"/>
                <a:gd name="connsiteX5" fmla="*/ 0 w 8077200"/>
                <a:gd name="connsiteY5" fmla="*/ 400050 h 2393061"/>
                <a:gd name="connsiteX6" fmla="*/ 19050 w 8077200"/>
                <a:gd name="connsiteY6" fmla="*/ 0 h 2393061"/>
                <a:gd name="connsiteX0" fmla="*/ 19050 w 8077200"/>
                <a:gd name="connsiteY0" fmla="*/ 0 h 2268155"/>
                <a:gd name="connsiteX1" fmla="*/ 8077200 w 8077200"/>
                <a:gd name="connsiteY1" fmla="*/ 0 h 2268155"/>
                <a:gd name="connsiteX2" fmla="*/ 8077200 w 8077200"/>
                <a:gd name="connsiteY2" fmla="*/ 390525 h 2268155"/>
                <a:gd name="connsiteX3" fmla="*/ 5305425 w 8077200"/>
                <a:gd name="connsiteY3" fmla="*/ 1457325 h 2268155"/>
                <a:gd name="connsiteX4" fmla="*/ 2771775 w 8077200"/>
                <a:gd name="connsiteY4" fmla="*/ 1457325 h 2268155"/>
                <a:gd name="connsiteX5" fmla="*/ 0 w 8077200"/>
                <a:gd name="connsiteY5" fmla="*/ 400050 h 2268155"/>
                <a:gd name="connsiteX6" fmla="*/ 19050 w 8077200"/>
                <a:gd name="connsiteY6" fmla="*/ 0 h 2268155"/>
                <a:gd name="connsiteX0" fmla="*/ 19050 w 8077200"/>
                <a:gd name="connsiteY0" fmla="*/ 0 h 2344445"/>
                <a:gd name="connsiteX1" fmla="*/ 8077200 w 8077200"/>
                <a:gd name="connsiteY1" fmla="*/ 0 h 2344445"/>
                <a:gd name="connsiteX2" fmla="*/ 8077200 w 8077200"/>
                <a:gd name="connsiteY2" fmla="*/ 390525 h 2344445"/>
                <a:gd name="connsiteX3" fmla="*/ 5305425 w 8077200"/>
                <a:gd name="connsiteY3" fmla="*/ 1457325 h 2344445"/>
                <a:gd name="connsiteX4" fmla="*/ 2771775 w 8077200"/>
                <a:gd name="connsiteY4" fmla="*/ 1457325 h 2344445"/>
                <a:gd name="connsiteX5" fmla="*/ 0 w 8077200"/>
                <a:gd name="connsiteY5" fmla="*/ 400050 h 2344445"/>
                <a:gd name="connsiteX6" fmla="*/ 19050 w 8077200"/>
                <a:gd name="connsiteY6" fmla="*/ 0 h 2344445"/>
                <a:gd name="connsiteX0" fmla="*/ 19050 w 8077200"/>
                <a:gd name="connsiteY0" fmla="*/ 0 h 2318952"/>
                <a:gd name="connsiteX1" fmla="*/ 8077200 w 8077200"/>
                <a:gd name="connsiteY1" fmla="*/ 0 h 2318952"/>
                <a:gd name="connsiteX2" fmla="*/ 8077200 w 8077200"/>
                <a:gd name="connsiteY2" fmla="*/ 390525 h 2318952"/>
                <a:gd name="connsiteX3" fmla="*/ 5305425 w 8077200"/>
                <a:gd name="connsiteY3" fmla="*/ 1457325 h 2318952"/>
                <a:gd name="connsiteX4" fmla="*/ 2771775 w 8077200"/>
                <a:gd name="connsiteY4" fmla="*/ 1457325 h 2318952"/>
                <a:gd name="connsiteX5" fmla="*/ 0 w 8077200"/>
                <a:gd name="connsiteY5" fmla="*/ 400050 h 2318952"/>
                <a:gd name="connsiteX6" fmla="*/ 19050 w 8077200"/>
                <a:gd name="connsiteY6" fmla="*/ 0 h 2318952"/>
                <a:gd name="connsiteX0" fmla="*/ 19050 w 8077200"/>
                <a:gd name="connsiteY0" fmla="*/ 0 h 2342731"/>
                <a:gd name="connsiteX1" fmla="*/ 8077200 w 8077200"/>
                <a:gd name="connsiteY1" fmla="*/ 0 h 2342731"/>
                <a:gd name="connsiteX2" fmla="*/ 8077200 w 8077200"/>
                <a:gd name="connsiteY2" fmla="*/ 390525 h 2342731"/>
                <a:gd name="connsiteX3" fmla="*/ 5305425 w 8077200"/>
                <a:gd name="connsiteY3" fmla="*/ 1457325 h 2342731"/>
                <a:gd name="connsiteX4" fmla="*/ 2771775 w 8077200"/>
                <a:gd name="connsiteY4" fmla="*/ 1457325 h 2342731"/>
                <a:gd name="connsiteX5" fmla="*/ 0 w 8077200"/>
                <a:gd name="connsiteY5" fmla="*/ 400050 h 2342731"/>
                <a:gd name="connsiteX6" fmla="*/ 19050 w 8077200"/>
                <a:gd name="connsiteY6" fmla="*/ 0 h 2342731"/>
                <a:gd name="connsiteX0" fmla="*/ 19050 w 8077200"/>
                <a:gd name="connsiteY0" fmla="*/ 0 h 2348297"/>
                <a:gd name="connsiteX1" fmla="*/ 8077200 w 8077200"/>
                <a:gd name="connsiteY1" fmla="*/ 0 h 2348297"/>
                <a:gd name="connsiteX2" fmla="*/ 8077200 w 8077200"/>
                <a:gd name="connsiteY2" fmla="*/ 390525 h 2348297"/>
                <a:gd name="connsiteX3" fmla="*/ 5305425 w 8077200"/>
                <a:gd name="connsiteY3" fmla="*/ 1457325 h 2348297"/>
                <a:gd name="connsiteX4" fmla="*/ 2771775 w 8077200"/>
                <a:gd name="connsiteY4" fmla="*/ 1457325 h 2348297"/>
                <a:gd name="connsiteX5" fmla="*/ 0 w 8077200"/>
                <a:gd name="connsiteY5" fmla="*/ 400050 h 2348297"/>
                <a:gd name="connsiteX6" fmla="*/ 19050 w 8077200"/>
                <a:gd name="connsiteY6" fmla="*/ 0 h 2348297"/>
                <a:gd name="connsiteX0" fmla="*/ 19050 w 8077200"/>
                <a:gd name="connsiteY0" fmla="*/ 0 h 2137859"/>
                <a:gd name="connsiteX1" fmla="*/ 8077200 w 8077200"/>
                <a:gd name="connsiteY1" fmla="*/ 0 h 2137859"/>
                <a:gd name="connsiteX2" fmla="*/ 8077200 w 8077200"/>
                <a:gd name="connsiteY2" fmla="*/ 390525 h 2137859"/>
                <a:gd name="connsiteX3" fmla="*/ 5305425 w 8077200"/>
                <a:gd name="connsiteY3" fmla="*/ 1457325 h 2137859"/>
                <a:gd name="connsiteX4" fmla="*/ 2771775 w 8077200"/>
                <a:gd name="connsiteY4" fmla="*/ 1457325 h 2137859"/>
                <a:gd name="connsiteX5" fmla="*/ 0 w 8077200"/>
                <a:gd name="connsiteY5" fmla="*/ 400050 h 2137859"/>
                <a:gd name="connsiteX6" fmla="*/ 19050 w 8077200"/>
                <a:gd name="connsiteY6" fmla="*/ 0 h 2137859"/>
                <a:gd name="connsiteX0" fmla="*/ 19050 w 8077200"/>
                <a:gd name="connsiteY0" fmla="*/ 0 h 2344584"/>
                <a:gd name="connsiteX1" fmla="*/ 8077200 w 8077200"/>
                <a:gd name="connsiteY1" fmla="*/ 0 h 2344584"/>
                <a:gd name="connsiteX2" fmla="*/ 8077200 w 8077200"/>
                <a:gd name="connsiteY2" fmla="*/ 390525 h 2344584"/>
                <a:gd name="connsiteX3" fmla="*/ 5305425 w 8077200"/>
                <a:gd name="connsiteY3" fmla="*/ 1457325 h 2344584"/>
                <a:gd name="connsiteX4" fmla="*/ 2771775 w 8077200"/>
                <a:gd name="connsiteY4" fmla="*/ 1457325 h 2344584"/>
                <a:gd name="connsiteX5" fmla="*/ 0 w 8077200"/>
                <a:gd name="connsiteY5" fmla="*/ 400050 h 2344584"/>
                <a:gd name="connsiteX6" fmla="*/ 19050 w 807720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9525 w 8058150"/>
                <a:gd name="connsiteY5" fmla="*/ 409575 h 2344584"/>
                <a:gd name="connsiteX6" fmla="*/ 0 w 8058150"/>
                <a:gd name="connsiteY6" fmla="*/ 0 h 2344584"/>
                <a:gd name="connsiteX0" fmla="*/ 0 w 8058150"/>
                <a:gd name="connsiteY0" fmla="*/ 0 h 2344584"/>
                <a:gd name="connsiteX1" fmla="*/ 8058150 w 8058150"/>
                <a:gd name="connsiteY1" fmla="*/ 0 h 2344584"/>
                <a:gd name="connsiteX2" fmla="*/ 8058150 w 8058150"/>
                <a:gd name="connsiteY2" fmla="*/ 390525 h 2344584"/>
                <a:gd name="connsiteX3" fmla="*/ 5286375 w 8058150"/>
                <a:gd name="connsiteY3" fmla="*/ 1457325 h 2344584"/>
                <a:gd name="connsiteX4" fmla="*/ 2752725 w 8058150"/>
                <a:gd name="connsiteY4" fmla="*/ 1457325 h 2344584"/>
                <a:gd name="connsiteX5" fmla="*/ 0 w 8058150"/>
                <a:gd name="connsiteY5" fmla="*/ 409575 h 2344584"/>
                <a:gd name="connsiteX6" fmla="*/ 0 w 8058150"/>
                <a:gd name="connsiteY6" fmla="*/ 0 h 2344584"/>
                <a:gd name="connsiteX0" fmla="*/ 4763 w 8062913"/>
                <a:gd name="connsiteY0" fmla="*/ 0 h 2344584"/>
                <a:gd name="connsiteX1" fmla="*/ 8062913 w 8062913"/>
                <a:gd name="connsiteY1" fmla="*/ 0 h 2344584"/>
                <a:gd name="connsiteX2" fmla="*/ 8062913 w 8062913"/>
                <a:gd name="connsiteY2" fmla="*/ 390525 h 2344584"/>
                <a:gd name="connsiteX3" fmla="*/ 5291138 w 8062913"/>
                <a:gd name="connsiteY3" fmla="*/ 1457325 h 2344584"/>
                <a:gd name="connsiteX4" fmla="*/ 2757488 w 8062913"/>
                <a:gd name="connsiteY4" fmla="*/ 1457325 h 2344584"/>
                <a:gd name="connsiteX5" fmla="*/ 0 w 8062913"/>
                <a:gd name="connsiteY5" fmla="*/ 395287 h 2344584"/>
                <a:gd name="connsiteX6" fmla="*/ 4763 w 8062913"/>
                <a:gd name="connsiteY6" fmla="*/ 0 h 2344584"/>
                <a:gd name="connsiteX0" fmla="*/ 76200 w 8134350"/>
                <a:gd name="connsiteY0" fmla="*/ 0 h 2344584"/>
                <a:gd name="connsiteX1" fmla="*/ 8134350 w 8134350"/>
                <a:gd name="connsiteY1" fmla="*/ 0 h 2344584"/>
                <a:gd name="connsiteX2" fmla="*/ 8134350 w 8134350"/>
                <a:gd name="connsiteY2" fmla="*/ 390525 h 2344584"/>
                <a:gd name="connsiteX3" fmla="*/ 5362575 w 8134350"/>
                <a:gd name="connsiteY3" fmla="*/ 1457325 h 2344584"/>
                <a:gd name="connsiteX4" fmla="*/ 2828925 w 8134350"/>
                <a:gd name="connsiteY4" fmla="*/ 1457325 h 2344584"/>
                <a:gd name="connsiteX5" fmla="*/ 0 w 8134350"/>
                <a:gd name="connsiteY5" fmla="*/ 345281 h 2344584"/>
                <a:gd name="connsiteX6" fmla="*/ 76200 w 8134350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85762 h 2344584"/>
                <a:gd name="connsiteX6" fmla="*/ 11906 w 8070056"/>
                <a:gd name="connsiteY6" fmla="*/ 0 h 2344584"/>
                <a:gd name="connsiteX0" fmla="*/ 16 w 8058166"/>
                <a:gd name="connsiteY0" fmla="*/ 0 h 2344584"/>
                <a:gd name="connsiteX1" fmla="*/ 8058166 w 8058166"/>
                <a:gd name="connsiteY1" fmla="*/ 0 h 2344584"/>
                <a:gd name="connsiteX2" fmla="*/ 8058166 w 8058166"/>
                <a:gd name="connsiteY2" fmla="*/ 390525 h 2344584"/>
                <a:gd name="connsiteX3" fmla="*/ 5286391 w 8058166"/>
                <a:gd name="connsiteY3" fmla="*/ 1457325 h 2344584"/>
                <a:gd name="connsiteX4" fmla="*/ 2752741 w 8058166"/>
                <a:gd name="connsiteY4" fmla="*/ 1457325 h 2344584"/>
                <a:gd name="connsiteX5" fmla="*/ 121460 w 8058166"/>
                <a:gd name="connsiteY5" fmla="*/ 376237 h 2344584"/>
                <a:gd name="connsiteX6" fmla="*/ 16 w 8058166"/>
                <a:gd name="connsiteY6" fmla="*/ 0 h 2344584"/>
                <a:gd name="connsiteX0" fmla="*/ 11906 w 8070056"/>
                <a:gd name="connsiteY0" fmla="*/ 0 h 2344584"/>
                <a:gd name="connsiteX1" fmla="*/ 8070056 w 8070056"/>
                <a:gd name="connsiteY1" fmla="*/ 0 h 2344584"/>
                <a:gd name="connsiteX2" fmla="*/ 8070056 w 8070056"/>
                <a:gd name="connsiteY2" fmla="*/ 390525 h 2344584"/>
                <a:gd name="connsiteX3" fmla="*/ 5298281 w 8070056"/>
                <a:gd name="connsiteY3" fmla="*/ 1457325 h 2344584"/>
                <a:gd name="connsiteX4" fmla="*/ 2764631 w 8070056"/>
                <a:gd name="connsiteY4" fmla="*/ 1457325 h 2344584"/>
                <a:gd name="connsiteX5" fmla="*/ 0 w 8070056"/>
                <a:gd name="connsiteY5" fmla="*/ 378619 h 2344584"/>
                <a:gd name="connsiteX6" fmla="*/ 11906 w 8070056"/>
                <a:gd name="connsiteY6" fmla="*/ 0 h 2344584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346966"/>
                <a:gd name="connsiteX1" fmla="*/ 8072725 w 8072725"/>
                <a:gd name="connsiteY1" fmla="*/ 2382 h 2346966"/>
                <a:gd name="connsiteX2" fmla="*/ 8072725 w 8072725"/>
                <a:gd name="connsiteY2" fmla="*/ 392907 h 2346966"/>
                <a:gd name="connsiteX3" fmla="*/ 5300950 w 8072725"/>
                <a:gd name="connsiteY3" fmla="*/ 1459707 h 2346966"/>
                <a:gd name="connsiteX4" fmla="*/ 2767300 w 8072725"/>
                <a:gd name="connsiteY4" fmla="*/ 1459707 h 2346966"/>
                <a:gd name="connsiteX5" fmla="*/ 2669 w 8072725"/>
                <a:gd name="connsiteY5" fmla="*/ 381001 h 2346966"/>
                <a:gd name="connsiteX6" fmla="*/ 288 w 8072725"/>
                <a:gd name="connsiteY6" fmla="*/ 0 h 2346966"/>
                <a:gd name="connsiteX0" fmla="*/ 288 w 8072725"/>
                <a:gd name="connsiteY0" fmla="*/ 0 h 2212311"/>
                <a:gd name="connsiteX1" fmla="*/ 8072725 w 8072725"/>
                <a:gd name="connsiteY1" fmla="*/ 2382 h 2212311"/>
                <a:gd name="connsiteX2" fmla="*/ 8072725 w 8072725"/>
                <a:gd name="connsiteY2" fmla="*/ 392907 h 2212311"/>
                <a:gd name="connsiteX3" fmla="*/ 5300950 w 8072725"/>
                <a:gd name="connsiteY3" fmla="*/ 1459707 h 2212311"/>
                <a:gd name="connsiteX4" fmla="*/ 2767300 w 8072725"/>
                <a:gd name="connsiteY4" fmla="*/ 1459707 h 2212311"/>
                <a:gd name="connsiteX5" fmla="*/ 2669 w 8072725"/>
                <a:gd name="connsiteY5" fmla="*/ 381001 h 2212311"/>
                <a:gd name="connsiteX6" fmla="*/ 288 w 8072725"/>
                <a:gd name="connsiteY6" fmla="*/ 0 h 2212311"/>
                <a:gd name="connsiteX0" fmla="*/ 288 w 8072725"/>
                <a:gd name="connsiteY0" fmla="*/ 0 h 2322375"/>
                <a:gd name="connsiteX1" fmla="*/ 8072725 w 8072725"/>
                <a:gd name="connsiteY1" fmla="*/ 2382 h 2322375"/>
                <a:gd name="connsiteX2" fmla="*/ 8072725 w 8072725"/>
                <a:gd name="connsiteY2" fmla="*/ 392907 h 2322375"/>
                <a:gd name="connsiteX3" fmla="*/ 5300950 w 8072725"/>
                <a:gd name="connsiteY3" fmla="*/ 1459707 h 2322375"/>
                <a:gd name="connsiteX4" fmla="*/ 2767300 w 8072725"/>
                <a:gd name="connsiteY4" fmla="*/ 1459707 h 2322375"/>
                <a:gd name="connsiteX5" fmla="*/ 2669 w 8072725"/>
                <a:gd name="connsiteY5" fmla="*/ 381001 h 2322375"/>
                <a:gd name="connsiteX6" fmla="*/ 288 w 8072725"/>
                <a:gd name="connsiteY6" fmla="*/ 0 h 2322375"/>
                <a:gd name="connsiteX0" fmla="*/ 288 w 8072725"/>
                <a:gd name="connsiteY0" fmla="*/ 0 h 2267950"/>
                <a:gd name="connsiteX1" fmla="*/ 8072725 w 8072725"/>
                <a:gd name="connsiteY1" fmla="*/ 2382 h 2267950"/>
                <a:gd name="connsiteX2" fmla="*/ 8072725 w 8072725"/>
                <a:gd name="connsiteY2" fmla="*/ 392907 h 2267950"/>
                <a:gd name="connsiteX3" fmla="*/ 5300950 w 8072725"/>
                <a:gd name="connsiteY3" fmla="*/ 1459707 h 2267950"/>
                <a:gd name="connsiteX4" fmla="*/ 2767300 w 8072725"/>
                <a:gd name="connsiteY4" fmla="*/ 1459707 h 2267950"/>
                <a:gd name="connsiteX5" fmla="*/ 2669 w 8072725"/>
                <a:gd name="connsiteY5" fmla="*/ 381001 h 2267950"/>
                <a:gd name="connsiteX6" fmla="*/ 288 w 8072725"/>
                <a:gd name="connsiteY6" fmla="*/ 0 h 2267950"/>
                <a:gd name="connsiteX0" fmla="*/ 288 w 8072725"/>
                <a:gd name="connsiteY0" fmla="*/ 0 h 2345691"/>
                <a:gd name="connsiteX1" fmla="*/ 8072725 w 8072725"/>
                <a:gd name="connsiteY1" fmla="*/ 2382 h 2345691"/>
                <a:gd name="connsiteX2" fmla="*/ 8072725 w 8072725"/>
                <a:gd name="connsiteY2" fmla="*/ 392907 h 2345691"/>
                <a:gd name="connsiteX3" fmla="*/ 5300950 w 8072725"/>
                <a:gd name="connsiteY3" fmla="*/ 1459707 h 2345691"/>
                <a:gd name="connsiteX4" fmla="*/ 2767300 w 8072725"/>
                <a:gd name="connsiteY4" fmla="*/ 1459707 h 2345691"/>
                <a:gd name="connsiteX5" fmla="*/ 2669 w 8072725"/>
                <a:gd name="connsiteY5" fmla="*/ 381001 h 2345691"/>
                <a:gd name="connsiteX6" fmla="*/ 288 w 8072725"/>
                <a:gd name="connsiteY6" fmla="*/ 0 h 2345691"/>
                <a:gd name="connsiteX0" fmla="*/ 288 w 8072725"/>
                <a:gd name="connsiteY0" fmla="*/ 0 h 2349313"/>
                <a:gd name="connsiteX1" fmla="*/ 8072725 w 8072725"/>
                <a:gd name="connsiteY1" fmla="*/ 2382 h 2349313"/>
                <a:gd name="connsiteX2" fmla="*/ 8072725 w 8072725"/>
                <a:gd name="connsiteY2" fmla="*/ 392907 h 2349313"/>
                <a:gd name="connsiteX3" fmla="*/ 5300950 w 8072725"/>
                <a:gd name="connsiteY3" fmla="*/ 1459707 h 2349313"/>
                <a:gd name="connsiteX4" fmla="*/ 2767300 w 8072725"/>
                <a:gd name="connsiteY4" fmla="*/ 1459707 h 2349313"/>
                <a:gd name="connsiteX5" fmla="*/ 2669 w 8072725"/>
                <a:gd name="connsiteY5" fmla="*/ 381001 h 2349313"/>
                <a:gd name="connsiteX6" fmla="*/ 288 w 8072725"/>
                <a:gd name="connsiteY6" fmla="*/ 0 h 2349313"/>
                <a:gd name="connsiteX0" fmla="*/ 288 w 8072725"/>
                <a:gd name="connsiteY0" fmla="*/ 0 h 2358399"/>
                <a:gd name="connsiteX1" fmla="*/ 8072725 w 8072725"/>
                <a:gd name="connsiteY1" fmla="*/ 2382 h 2358399"/>
                <a:gd name="connsiteX2" fmla="*/ 8072725 w 8072725"/>
                <a:gd name="connsiteY2" fmla="*/ 392907 h 2358399"/>
                <a:gd name="connsiteX3" fmla="*/ 5300950 w 8072725"/>
                <a:gd name="connsiteY3" fmla="*/ 1459707 h 2358399"/>
                <a:gd name="connsiteX4" fmla="*/ 2767300 w 8072725"/>
                <a:gd name="connsiteY4" fmla="*/ 1459707 h 2358399"/>
                <a:gd name="connsiteX5" fmla="*/ 2669 w 8072725"/>
                <a:gd name="connsiteY5" fmla="*/ 381001 h 2358399"/>
                <a:gd name="connsiteX6" fmla="*/ 288 w 8072725"/>
                <a:gd name="connsiteY6" fmla="*/ 0 h 2358399"/>
                <a:gd name="connsiteX0" fmla="*/ 288 w 8072725"/>
                <a:gd name="connsiteY0" fmla="*/ 793 h 2356017"/>
                <a:gd name="connsiteX1" fmla="*/ 8072725 w 8072725"/>
                <a:gd name="connsiteY1" fmla="*/ 0 h 2356017"/>
                <a:gd name="connsiteX2" fmla="*/ 8072725 w 8072725"/>
                <a:gd name="connsiteY2" fmla="*/ 390525 h 2356017"/>
                <a:gd name="connsiteX3" fmla="*/ 5300950 w 8072725"/>
                <a:gd name="connsiteY3" fmla="*/ 1457325 h 2356017"/>
                <a:gd name="connsiteX4" fmla="*/ 2767300 w 8072725"/>
                <a:gd name="connsiteY4" fmla="*/ 1457325 h 2356017"/>
                <a:gd name="connsiteX5" fmla="*/ 2669 w 8072725"/>
                <a:gd name="connsiteY5" fmla="*/ 378619 h 2356017"/>
                <a:gd name="connsiteX6" fmla="*/ 288 w 8072725"/>
                <a:gd name="connsiteY6" fmla="*/ 793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844667 w 8070056"/>
                <a:gd name="connsiteY5" fmla="*/ 1159123 h 2356017"/>
                <a:gd name="connsiteX6" fmla="*/ 0 w 8070056"/>
                <a:gd name="connsiteY6" fmla="*/ 378619 h 2356017"/>
                <a:gd name="connsiteX7" fmla="*/ 794 w 8070056"/>
                <a:gd name="connsiteY7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0056"/>
                <a:gd name="connsiteY0" fmla="*/ 3968 h 2356017"/>
                <a:gd name="connsiteX1" fmla="*/ 8070056 w 8070056"/>
                <a:gd name="connsiteY1" fmla="*/ 0 h 2356017"/>
                <a:gd name="connsiteX2" fmla="*/ 8070056 w 8070056"/>
                <a:gd name="connsiteY2" fmla="*/ 390525 h 2356017"/>
                <a:gd name="connsiteX3" fmla="*/ 5298281 w 8070056"/>
                <a:gd name="connsiteY3" fmla="*/ 1457325 h 2356017"/>
                <a:gd name="connsiteX4" fmla="*/ 2764631 w 8070056"/>
                <a:gd name="connsiteY4" fmla="*/ 1457325 h 2356017"/>
                <a:gd name="connsiteX5" fmla="*/ 0 w 8070056"/>
                <a:gd name="connsiteY5" fmla="*/ 378619 h 2356017"/>
                <a:gd name="connsiteX6" fmla="*/ 794 w 8070056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0056 w 8072437"/>
                <a:gd name="connsiteY2" fmla="*/ 390525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2437"/>
                <a:gd name="connsiteY0" fmla="*/ 3968 h 2356017"/>
                <a:gd name="connsiteX1" fmla="*/ 8072437 w 8072437"/>
                <a:gd name="connsiteY1" fmla="*/ 0 h 2356017"/>
                <a:gd name="connsiteX2" fmla="*/ 8072437 w 8072437"/>
                <a:gd name="connsiteY2" fmla="*/ 383381 h 2356017"/>
                <a:gd name="connsiteX3" fmla="*/ 5298281 w 8072437"/>
                <a:gd name="connsiteY3" fmla="*/ 1457325 h 2356017"/>
                <a:gd name="connsiteX4" fmla="*/ 2764631 w 8072437"/>
                <a:gd name="connsiteY4" fmla="*/ 1457325 h 2356017"/>
                <a:gd name="connsiteX5" fmla="*/ 0 w 8072437"/>
                <a:gd name="connsiteY5" fmla="*/ 378619 h 2356017"/>
                <a:gd name="connsiteX6" fmla="*/ 794 w 8072437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2437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  <a:gd name="connsiteX0" fmla="*/ 794 w 8077203"/>
                <a:gd name="connsiteY0" fmla="*/ 3968 h 2356017"/>
                <a:gd name="connsiteX1" fmla="*/ 8077203 w 8077203"/>
                <a:gd name="connsiteY1" fmla="*/ 0 h 2356017"/>
                <a:gd name="connsiteX2" fmla="*/ 8074820 w 8077203"/>
                <a:gd name="connsiteY2" fmla="*/ 383381 h 2356017"/>
                <a:gd name="connsiteX3" fmla="*/ 5298281 w 8077203"/>
                <a:gd name="connsiteY3" fmla="*/ 1457325 h 2356017"/>
                <a:gd name="connsiteX4" fmla="*/ 2764631 w 8077203"/>
                <a:gd name="connsiteY4" fmla="*/ 1457325 h 2356017"/>
                <a:gd name="connsiteX5" fmla="*/ 0 w 8077203"/>
                <a:gd name="connsiteY5" fmla="*/ 378619 h 2356017"/>
                <a:gd name="connsiteX6" fmla="*/ 794 w 8077203"/>
                <a:gd name="connsiteY6" fmla="*/ 3968 h 235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77203" h="2356017">
                  <a:moveTo>
                    <a:pt x="794" y="3968"/>
                  </a:moveTo>
                  <a:lnTo>
                    <a:pt x="8077203" y="0"/>
                  </a:lnTo>
                  <a:cubicBezTo>
                    <a:pt x="8077203" y="130175"/>
                    <a:pt x="8072438" y="139700"/>
                    <a:pt x="8074820" y="383381"/>
                  </a:cubicBezTo>
                  <a:cubicBezTo>
                    <a:pt x="7236622" y="1486693"/>
                    <a:pt x="6693693" y="1482723"/>
                    <a:pt x="5298281" y="1457325"/>
                  </a:cubicBezTo>
                  <a:cubicBezTo>
                    <a:pt x="5036342" y="2703510"/>
                    <a:pt x="3080544" y="2606675"/>
                    <a:pt x="2764631" y="1457325"/>
                  </a:cubicBezTo>
                  <a:cubicBezTo>
                    <a:pt x="811609" y="1515666"/>
                    <a:pt x="501915" y="928820"/>
                    <a:pt x="0" y="378619"/>
                  </a:cubicBezTo>
                  <a:cubicBezTo>
                    <a:pt x="1588" y="246857"/>
                    <a:pt x="-794" y="135730"/>
                    <a:pt x="794" y="3968"/>
                  </a:cubicBezTo>
                  <a:close/>
                </a:path>
              </a:pathLst>
            </a:custGeom>
            <a:noFill/>
            <a:ln>
              <a:noFill/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-3512666" y="908720"/>
            <a:ext cx="8069331" cy="5247639"/>
            <a:chOff x="-3515842" y="980728"/>
            <a:chExt cx="8069331" cy="5247639"/>
          </a:xfrm>
          <a:scene3d>
            <a:camera prst="orthographicFront">
              <a:rot lat="900000" lon="6600000" rev="0"/>
            </a:camera>
            <a:lightRig rig="threePt" dir="t"/>
          </a:scene3d>
        </p:grpSpPr>
        <p:sp>
          <p:nvSpPr>
            <p:cNvPr id="201" name="Freeform 200"/>
            <p:cNvSpPr/>
            <p:nvPr/>
          </p:nvSpPr>
          <p:spPr>
            <a:xfrm>
              <a:off x="513262" y="980728"/>
              <a:ext cx="4040227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66831"/>
                <a:gd name="connsiteY0" fmla="*/ 0 h 2971800"/>
                <a:gd name="connsiteX1" fmla="*/ 0 w 3666831"/>
                <a:gd name="connsiteY1" fmla="*/ 2971800 h 2971800"/>
                <a:gd name="connsiteX2" fmla="*/ 3657600 w 3666831"/>
                <a:gd name="connsiteY2" fmla="*/ 2971800 h 2971800"/>
                <a:gd name="connsiteX3" fmla="*/ 3665616 w 3666831"/>
                <a:gd name="connsiteY3" fmla="*/ 1101438 h 2971800"/>
                <a:gd name="connsiteX4" fmla="*/ 2509158 w 3666831"/>
                <a:gd name="connsiteY4" fmla="*/ 605148 h 2971800"/>
                <a:gd name="connsiteX5" fmla="*/ 0 w 3666831"/>
                <a:gd name="connsiteY5" fmla="*/ 0 h 2971800"/>
                <a:gd name="connsiteX0" fmla="*/ 0 w 3667698"/>
                <a:gd name="connsiteY0" fmla="*/ 0 h 2971800"/>
                <a:gd name="connsiteX1" fmla="*/ 0 w 3667698"/>
                <a:gd name="connsiteY1" fmla="*/ 2971800 h 2971800"/>
                <a:gd name="connsiteX2" fmla="*/ 3666240 w 3667698"/>
                <a:gd name="connsiteY2" fmla="*/ 2969419 h 2971800"/>
                <a:gd name="connsiteX3" fmla="*/ 3665616 w 3667698"/>
                <a:gd name="connsiteY3" fmla="*/ 1101438 h 2971800"/>
                <a:gd name="connsiteX4" fmla="*/ 2509158 w 3667698"/>
                <a:gd name="connsiteY4" fmla="*/ 605148 h 2971800"/>
                <a:gd name="connsiteX5" fmla="*/ 0 w 3667698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7698" h="2971800">
                  <a:moveTo>
                    <a:pt x="0" y="0"/>
                  </a:moveTo>
                  <a:lnTo>
                    <a:pt x="0" y="2971800"/>
                  </a:lnTo>
                  <a:lnTo>
                    <a:pt x="3666240" y="2969419"/>
                  </a:lnTo>
                  <a:cubicBezTo>
                    <a:pt x="3662776" y="2436019"/>
                    <a:pt x="3671462" y="1620551"/>
                    <a:pt x="3665616" y="1101438"/>
                  </a:cubicBezTo>
                  <a:cubicBezTo>
                    <a:pt x="3159222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-3515842" y="980728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556665" y="908720"/>
            <a:ext cx="8056641" cy="5247639"/>
            <a:chOff x="4572625" y="980729"/>
            <a:chExt cx="8056641" cy="5247639"/>
          </a:xfrm>
          <a:scene3d>
            <a:camera prst="orthographicFront">
              <a:rot lat="900000" lon="15000000" rev="0"/>
            </a:camera>
            <a:lightRig rig="threePt" dir="t"/>
          </a:scene3d>
        </p:grpSpPr>
        <p:sp>
          <p:nvSpPr>
            <p:cNvPr id="204" name="Freeform 203"/>
            <p:cNvSpPr/>
            <p:nvPr/>
          </p:nvSpPr>
          <p:spPr>
            <a:xfrm flipH="1">
              <a:off x="4572625" y="980729"/>
              <a:ext cx="4027538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409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4479"/>
                <a:gd name="connsiteY0" fmla="*/ 0 h 2971800"/>
                <a:gd name="connsiteX1" fmla="*/ 0 w 3654479"/>
                <a:gd name="connsiteY1" fmla="*/ 2971800 h 2971800"/>
                <a:gd name="connsiteX2" fmla="*/ 3600003 w 3654479"/>
                <a:gd name="connsiteY2" fmla="*/ 2971800 h 2971800"/>
                <a:gd name="connsiteX3" fmla="*/ 3654098 w 3654479"/>
                <a:gd name="connsiteY3" fmla="*/ 1101438 h 2971800"/>
                <a:gd name="connsiteX4" fmla="*/ 2509158 w 3654479"/>
                <a:gd name="connsiteY4" fmla="*/ 605148 h 2971800"/>
                <a:gd name="connsiteX5" fmla="*/ 0 w 3654479"/>
                <a:gd name="connsiteY5" fmla="*/ 0 h 2971800"/>
                <a:gd name="connsiteX0" fmla="*/ 0 w 3657600"/>
                <a:gd name="connsiteY0" fmla="*/ 0 h 2986088"/>
                <a:gd name="connsiteX1" fmla="*/ 0 w 3657600"/>
                <a:gd name="connsiteY1" fmla="*/ 2971800 h 2986088"/>
                <a:gd name="connsiteX2" fmla="*/ 3657600 w 3657600"/>
                <a:gd name="connsiteY2" fmla="*/ 2986088 h 2986088"/>
                <a:gd name="connsiteX3" fmla="*/ 3654098 w 3657600"/>
                <a:gd name="connsiteY3" fmla="*/ 1101438 h 2986088"/>
                <a:gd name="connsiteX4" fmla="*/ 2509158 w 3657600"/>
                <a:gd name="connsiteY4" fmla="*/ 605148 h 2986088"/>
                <a:gd name="connsiteX5" fmla="*/ 0 w 3657600"/>
                <a:gd name="connsiteY5" fmla="*/ 0 h 2986088"/>
                <a:gd name="connsiteX0" fmla="*/ 0 w 3660480"/>
                <a:gd name="connsiteY0" fmla="*/ 0 h 2971800"/>
                <a:gd name="connsiteX1" fmla="*/ 0 w 3660480"/>
                <a:gd name="connsiteY1" fmla="*/ 2971800 h 2971800"/>
                <a:gd name="connsiteX2" fmla="*/ 3660480 w 3660480"/>
                <a:gd name="connsiteY2" fmla="*/ 2969420 h 2971800"/>
                <a:gd name="connsiteX3" fmla="*/ 3654098 w 3660480"/>
                <a:gd name="connsiteY3" fmla="*/ 1101438 h 2971800"/>
                <a:gd name="connsiteX4" fmla="*/ 2509158 w 3660480"/>
                <a:gd name="connsiteY4" fmla="*/ 605148 h 2971800"/>
                <a:gd name="connsiteX5" fmla="*/ 0 w 3660480"/>
                <a:gd name="connsiteY5" fmla="*/ 0 h 2971800"/>
                <a:gd name="connsiteX0" fmla="*/ 0 w 3656179"/>
                <a:gd name="connsiteY0" fmla="*/ 0 h 2971800"/>
                <a:gd name="connsiteX1" fmla="*/ 0 w 3656179"/>
                <a:gd name="connsiteY1" fmla="*/ 2971800 h 2971800"/>
                <a:gd name="connsiteX2" fmla="*/ 3654721 w 3656179"/>
                <a:gd name="connsiteY2" fmla="*/ 2969420 h 2971800"/>
                <a:gd name="connsiteX3" fmla="*/ 3654098 w 3656179"/>
                <a:gd name="connsiteY3" fmla="*/ 1101438 h 2971800"/>
                <a:gd name="connsiteX4" fmla="*/ 2509158 w 3656179"/>
                <a:gd name="connsiteY4" fmla="*/ 605148 h 2971800"/>
                <a:gd name="connsiteX5" fmla="*/ 0 w 3656179"/>
                <a:gd name="connsiteY5" fmla="*/ 0 h 2971800"/>
                <a:gd name="connsiteX0" fmla="*/ 0 w 3660482"/>
                <a:gd name="connsiteY0" fmla="*/ 0 h 2971800"/>
                <a:gd name="connsiteX1" fmla="*/ 0 w 3660482"/>
                <a:gd name="connsiteY1" fmla="*/ 2971800 h 2971800"/>
                <a:gd name="connsiteX2" fmla="*/ 3660482 w 3660482"/>
                <a:gd name="connsiteY2" fmla="*/ 2969420 h 2971800"/>
                <a:gd name="connsiteX3" fmla="*/ 3654098 w 3660482"/>
                <a:gd name="connsiteY3" fmla="*/ 1101438 h 2971800"/>
                <a:gd name="connsiteX4" fmla="*/ 2509158 w 3660482"/>
                <a:gd name="connsiteY4" fmla="*/ 605148 h 2971800"/>
                <a:gd name="connsiteX5" fmla="*/ 0 w 3660482"/>
                <a:gd name="connsiteY5" fmla="*/ 0 h 2971800"/>
                <a:gd name="connsiteX0" fmla="*/ 0 w 3656180"/>
                <a:gd name="connsiteY0" fmla="*/ 0 h 2971800"/>
                <a:gd name="connsiteX1" fmla="*/ 0 w 3656180"/>
                <a:gd name="connsiteY1" fmla="*/ 2971800 h 2971800"/>
                <a:gd name="connsiteX2" fmla="*/ 3654723 w 3656180"/>
                <a:gd name="connsiteY2" fmla="*/ 2969420 h 2971800"/>
                <a:gd name="connsiteX3" fmla="*/ 3654098 w 3656180"/>
                <a:gd name="connsiteY3" fmla="*/ 1101438 h 2971800"/>
                <a:gd name="connsiteX4" fmla="*/ 2509158 w 3656180"/>
                <a:gd name="connsiteY4" fmla="*/ 605148 h 2971800"/>
                <a:gd name="connsiteX5" fmla="*/ 0 w 365618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6180" h="2971800">
                  <a:moveTo>
                    <a:pt x="0" y="0"/>
                  </a:moveTo>
                  <a:lnTo>
                    <a:pt x="0" y="2971800"/>
                  </a:lnTo>
                  <a:lnTo>
                    <a:pt x="3654723" y="2969420"/>
                  </a:lnTo>
                  <a:cubicBezTo>
                    <a:pt x="3651259" y="2436020"/>
                    <a:pt x="3659944" y="1620551"/>
                    <a:pt x="3654098" y="1101438"/>
                  </a:cubicBezTo>
                  <a:cubicBezTo>
                    <a:pt x="314770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B5C07">
                    <a:shade val="30000"/>
                    <a:satMod val="115000"/>
                  </a:srgbClr>
                </a:gs>
                <a:gs pos="50000">
                  <a:srgbClr val="9B5C07">
                    <a:shade val="67500"/>
                    <a:satMod val="115000"/>
                  </a:srgbClr>
                </a:gs>
                <a:gs pos="100000">
                  <a:srgbClr val="9B5C07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6F4205"/>
              </a:solidFill>
            </a:ln>
            <a:sp3d extrusionH="190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Freeform 204"/>
            <p:cNvSpPr/>
            <p:nvPr/>
          </p:nvSpPr>
          <p:spPr>
            <a:xfrm flipH="1">
              <a:off x="8600163" y="980729"/>
              <a:ext cx="4029103" cy="5247639"/>
            </a:xfrm>
            <a:custGeom>
              <a:avLst/>
              <a:gdLst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244436 w 3657600"/>
                <a:gd name="connsiteY4" fmla="*/ 561110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1943100 w 3657600"/>
                <a:gd name="connsiteY4" fmla="*/ 872837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57600 w 3657600"/>
                <a:gd name="connsiteY3" fmla="*/ 90401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371600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2088572 w 3657600"/>
                <a:gd name="connsiteY4" fmla="*/ 280555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1111828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47209 w 3657600"/>
                <a:gd name="connsiteY3" fmla="*/ 779319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672936 w 3657600"/>
                <a:gd name="connsiteY4" fmla="*/ 259773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72736 w 3657600"/>
                <a:gd name="connsiteY5" fmla="*/ 20782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124690 w 3657600"/>
                <a:gd name="connsiteY5" fmla="*/ 197428 h 2971800"/>
                <a:gd name="connsiteX6" fmla="*/ 0 w 3657600"/>
                <a:gd name="connsiteY6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207818 w 3657600"/>
                <a:gd name="connsiteY5" fmla="*/ 145473 h 2971800"/>
                <a:gd name="connsiteX6" fmla="*/ 0 w 3657600"/>
                <a:gd name="connsiteY6" fmla="*/ 0 h 2971800"/>
                <a:gd name="connsiteX0" fmla="*/ 0 w 3657600"/>
                <a:gd name="connsiteY0" fmla="*/ 186776 h 3158576"/>
                <a:gd name="connsiteX1" fmla="*/ 0 w 3657600"/>
                <a:gd name="connsiteY1" fmla="*/ 3158576 h 3158576"/>
                <a:gd name="connsiteX2" fmla="*/ 3657600 w 3657600"/>
                <a:gd name="connsiteY2" fmla="*/ 3158576 h 3158576"/>
                <a:gd name="connsiteX3" fmla="*/ 3636818 w 3657600"/>
                <a:gd name="connsiteY3" fmla="*/ 1090786 h 3158576"/>
                <a:gd name="connsiteX4" fmla="*/ 1859972 w 3657600"/>
                <a:gd name="connsiteY4" fmla="*/ 394595 h 3158576"/>
                <a:gd name="connsiteX5" fmla="*/ 0 w 3657600"/>
                <a:gd name="connsiteY5" fmla="*/ 186776 h 3158576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1859972 w 3657600"/>
                <a:gd name="connsiteY4" fmla="*/ 2078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213263 w 3657600"/>
                <a:gd name="connsiteY4" fmla="*/ 42602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904010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171700 w 3657600"/>
                <a:gd name="connsiteY4" fmla="*/ 550719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650672 w 3657600"/>
                <a:gd name="connsiteY4" fmla="*/ 594262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  <a:gd name="connsiteX0" fmla="*/ 0 w 3657600"/>
                <a:gd name="connsiteY0" fmla="*/ 0 h 2971800"/>
                <a:gd name="connsiteX1" fmla="*/ 0 w 3657600"/>
                <a:gd name="connsiteY1" fmla="*/ 2971800 h 2971800"/>
                <a:gd name="connsiteX2" fmla="*/ 3657600 w 3657600"/>
                <a:gd name="connsiteY2" fmla="*/ 2971800 h 2971800"/>
                <a:gd name="connsiteX3" fmla="*/ 3636818 w 3657600"/>
                <a:gd name="connsiteY3" fmla="*/ 1101438 h 2971800"/>
                <a:gd name="connsiteX4" fmla="*/ 2509158 w 3657600"/>
                <a:gd name="connsiteY4" fmla="*/ 605148 h 2971800"/>
                <a:gd name="connsiteX5" fmla="*/ 0 w 3657600"/>
                <a:gd name="connsiteY5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7600" h="2971800">
                  <a:moveTo>
                    <a:pt x="0" y="0"/>
                  </a:moveTo>
                  <a:lnTo>
                    <a:pt x="0" y="2971800"/>
                  </a:lnTo>
                  <a:lnTo>
                    <a:pt x="3657600" y="2971800"/>
                  </a:lnTo>
                  <a:cubicBezTo>
                    <a:pt x="3654136" y="2438400"/>
                    <a:pt x="3642664" y="1620551"/>
                    <a:pt x="3636818" y="1101438"/>
                  </a:cubicBezTo>
                  <a:cubicBezTo>
                    <a:pt x="3130424" y="1101481"/>
                    <a:pt x="2635433" y="897714"/>
                    <a:pt x="2509158" y="605148"/>
                  </a:cubicBezTo>
                  <a:cubicBezTo>
                    <a:pt x="1922113" y="601469"/>
                    <a:pt x="850440" y="706798"/>
                    <a:pt x="0" y="0"/>
                  </a:cubicBez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949279"/>
            <a:ext cx="657055" cy="6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9B5C07">
                <a:shade val="30000"/>
                <a:satMod val="115000"/>
              </a:srgbClr>
            </a:gs>
            <a:gs pos="50000">
              <a:srgbClr val="9B5C07">
                <a:shade val="67500"/>
                <a:satMod val="115000"/>
              </a:srgbClr>
            </a:gs>
            <a:gs pos="100000">
              <a:srgbClr val="9B5C07">
                <a:shade val="100000"/>
                <a:satMod val="115000"/>
              </a:srgbClr>
            </a:gs>
          </a:gsLst>
          <a:lin ang="8100000" scaled="1"/>
          <a:tileRect/>
        </a:gradFill>
        <a:ln>
          <a:noFill/>
        </a:ln>
        <a:scene3d>
          <a:camera prst="orthographicFront">
            <a:rot lat="16800000" lon="0" rev="0"/>
          </a:camera>
          <a:lightRig rig="threePt" dir="t"/>
        </a:scene3d>
        <a:sp3d extrusionH="1905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1230</Words>
  <Application>Microsoft Macintosh PowerPoint</Application>
  <PresentationFormat>On-screen Show (4:3)</PresentationFormat>
  <Paragraphs>182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Kozuka Gothic Pro B</vt:lpstr>
      <vt:lpstr>Kozuka Gothic Pro M</vt:lpstr>
      <vt:lpstr>Kozuka Gothic Pro R</vt:lpstr>
      <vt:lpstr>Arial</vt:lpstr>
      <vt:lpstr>Calibri</vt:lpstr>
      <vt:lpstr>Gill Sans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Japan Society</dc:creator>
  <cp:lastModifiedBy>Microsoft Office User</cp:lastModifiedBy>
  <cp:revision>82</cp:revision>
  <dcterms:created xsi:type="dcterms:W3CDTF">2019-08-20T08:51:28Z</dcterms:created>
  <dcterms:modified xsi:type="dcterms:W3CDTF">2020-04-28T08:40:55Z</dcterms:modified>
</cp:coreProperties>
</file>