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2" r:id="rId4"/>
    <p:sldId id="269" r:id="rId5"/>
    <p:sldId id="275" r:id="rId6"/>
    <p:sldId id="273" r:id="rId7"/>
    <p:sldId id="279" r:id="rId8"/>
    <p:sldId id="276" r:id="rId9"/>
    <p:sldId id="274" r:id="rId10"/>
    <p:sldId id="278" r:id="rId11"/>
    <p:sldId id="280" r:id="rId12"/>
    <p:sldId id="281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uSx4UUl+2vnljBzJckb+Q==" hashData="CeVeiTG2Xv3eceiWkcxuYqBSFV2tCGvLgSy2rV0LuKTj4/IiK6FZu9sEeVE9orIuA82AZkS1Ob2hOYSyoyxD7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92"/>
    <a:srgbClr val="339933"/>
    <a:srgbClr val="808080"/>
    <a:srgbClr val="993399"/>
    <a:srgbClr val="0099FF"/>
    <a:srgbClr val="9B333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89561" autoAdjust="0"/>
  </p:normalViewPr>
  <p:slideViewPr>
    <p:cSldViewPr>
      <p:cViewPr varScale="1">
        <p:scale>
          <a:sx n="97" d="100"/>
          <a:sy n="97" d="100"/>
        </p:scale>
        <p:origin x="1800" y="200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5:01:18.885" idx="1">
    <p:pos x="5392" y="300"/>
    <p:text>see teacher notes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Mount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title, called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 in Japanese (the suffix ‘san’ means mountain here).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kite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kite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travelling monk and an attendant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travelling monk and an attendant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planting rice in the paddies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planting rice in the paddies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child dancing/playing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child dancing/playing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title, called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 in Japanese (the suffix ‘san’ means mountain here).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69F-3839-4658-AC0A-0FF04194B9FC}" type="datetime1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46D-EC9F-49BA-86B3-A75F54C979E5}" type="datetime1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C6CD-3DCE-4FB1-B8BB-635B285A0B7F}" type="datetime1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508-A0E3-4009-9DC3-A2610D6CFE27}" type="datetime1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6BC-2642-4467-899D-A8459E7941EB}" type="datetime1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73A-C541-41BA-BBF9-7AFF5A8030F0}" type="datetime1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E87-B409-47C6-A894-1EAEF21F30E1}" type="datetime1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040-582D-413C-958E-DB2174441A2C}" type="datetime1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8EE-2BE8-4A0A-9338-C585C359B5CF}" type="datetime1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0B8-CBDD-4FF9-9931-A987E3FB19C3}" type="datetime1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686-D078-46AA-BF53-5F9AB630EA9A}" type="datetime1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717-8A59-4AD7-A22D-A834D31A7910}" type="datetime1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440" y="372698"/>
            <a:ext cx="6336703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</a:rPr>
              <a:t>Haiku poetry and the five senses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956" y="4941168"/>
            <a:ext cx="696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Learning Objectives: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Identify words which explore the senses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Explore the effect of sensory language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Explain how sensory language creates meaning</a:t>
            </a:r>
          </a:p>
        </p:txBody>
      </p:sp>
      <p:pic>
        <p:nvPicPr>
          <p:cNvPr id="1028" name="Picture 4" descr="五感のマーク（視覚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6" y="234888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五感のマーク（聴覚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56" y="2780928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五感のマーク（嗅覚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91" y="2341585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五感のマーク（味覚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91" y="2780928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五感のマーク（触角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91" y="234888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 advTm="2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8" descr="Image result for hiroshige painting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 t="1573" r="1999" b="58615"/>
          <a:stretch/>
        </p:blipFill>
        <p:spPr bwMode="auto">
          <a:xfrm>
            <a:off x="2897533" y="620687"/>
            <a:ext cx="3491880" cy="501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197484926"/>
      </p:ext>
    </p:extLst>
  </p:cSld>
  <p:clrMapOvr>
    <a:masterClrMapping/>
  </p:clrMapOvr>
  <p:transition spd="slow" advClick="0" advTm="2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8" descr="Image result for hiroshig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" y="476672"/>
            <a:ext cx="8056006" cy="54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36096" y="1484784"/>
            <a:ext cx="1368152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003432410"/>
      </p:ext>
    </p:extLst>
  </p:cSld>
  <p:clrMapOvr>
    <a:masterClrMapping/>
  </p:clrMapOvr>
  <p:transition spd="slow" advClick="0" advTm="2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8" name="Picture 8" descr="Image result for hiroshige painting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7" t="19498" r="22790" b="68537"/>
          <a:stretch/>
        </p:blipFill>
        <p:spPr bwMode="auto">
          <a:xfrm>
            <a:off x="1997635" y="1755704"/>
            <a:ext cx="5648113" cy="26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46922703"/>
      </p:ext>
    </p:extLst>
  </p:cSld>
  <p:clrMapOvr>
    <a:masterClrMapping/>
  </p:clrMapOvr>
  <p:transition spd="slow" advClick="0" advTm="2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Laura </a:t>
            </a:r>
            <a:r>
              <a:rPr lang="en-GB" dirty="0" err="1">
                <a:latin typeface="Kozuka Gothic Pro B" pitchFamily="34" charset="-128"/>
                <a:ea typeface="Kozuka Gothic Pro B" pitchFamily="34" charset="-128"/>
              </a:rPr>
              <a:t>Boddy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 and Paul </a:t>
            </a:r>
            <a:r>
              <a:rPr lang="en-GB" dirty="0" err="1">
                <a:latin typeface="Kozuka Gothic Pro B" pitchFamily="34" charset="-128"/>
                <a:ea typeface="Kozuka Gothic Pro B" pitchFamily="34" charset="-128"/>
              </a:rPr>
              <a:t>Conneally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 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on: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15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 advClick="0" advTm="2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8" descr="Image result for hiroshig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1" y="844469"/>
            <a:ext cx="7734904" cy="52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1513" y="303225"/>
            <a:ext cx="81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altLang="en-US" sz="2400" dirty="0" err="1">
                <a:latin typeface="Kozuka Gothic Pro R" pitchFamily="34" charset="-128"/>
                <a:ea typeface="Kozuka Gothic Pro R" pitchFamily="34" charset="-128"/>
                <a:cs typeface="Arial" pitchFamily="34" charset="0"/>
              </a:rPr>
              <a:t>Kakegawa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Arial" pitchFamily="34" charset="0"/>
              </a:rPr>
              <a:t>: View of Mount </a:t>
            </a:r>
            <a:r>
              <a:rPr lang="en-GB" altLang="en-US" sz="2400" dirty="0" err="1">
                <a:latin typeface="Kozuka Gothic Pro R" pitchFamily="34" charset="-128"/>
                <a:ea typeface="Kozuka Gothic Pro R" pitchFamily="34" charset="-128"/>
                <a:cs typeface="Arial" pitchFamily="34" charset="0"/>
              </a:rPr>
              <a:t>Akiba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Arial" pitchFamily="34" charset="0"/>
              </a:rPr>
              <a:t> by Hiroshige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 advClick="0" advTm="2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8" descr="Image result for hiroshig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" y="476672"/>
            <a:ext cx="8056006" cy="54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5576" y="1844824"/>
            <a:ext cx="1728192" cy="18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 advClick="0" advTm="2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8" descr="Image result for hiroshige painting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27994" r="74667" b="39800"/>
          <a:stretch/>
        </p:blipFill>
        <p:spPr bwMode="auto">
          <a:xfrm>
            <a:off x="2159732" y="692696"/>
            <a:ext cx="4824536" cy="50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9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 advClick="0" advTm="2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8" descr="Image result for hiroshig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" y="476672"/>
            <a:ext cx="8056006" cy="54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580112" y="2924944"/>
            <a:ext cx="2520280" cy="11521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120963094"/>
      </p:ext>
    </p:extLst>
  </p:cSld>
  <p:clrMapOvr>
    <a:masterClrMapping/>
  </p:clrMapOvr>
  <p:transition spd="slow" advClick="0" advTm="2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9" name="Picture 8" descr="Image result for hiroshige painting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8" t="43354" r="1744" b="35093"/>
          <a:stretch/>
        </p:blipFill>
        <p:spPr bwMode="auto">
          <a:xfrm>
            <a:off x="321301" y="1556792"/>
            <a:ext cx="8501398" cy="31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267433574"/>
      </p:ext>
    </p:extLst>
  </p:cSld>
  <p:clrMapOvr>
    <a:masterClrMapping/>
  </p:clrMapOvr>
  <p:transition spd="slow" advClick="0" advTm="2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8" descr="Image result for hiroshig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" y="476672"/>
            <a:ext cx="8056006" cy="54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27984" y="3214126"/>
            <a:ext cx="900100" cy="12229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958204123"/>
      </p:ext>
    </p:extLst>
  </p:cSld>
  <p:clrMapOvr>
    <a:masterClrMapping/>
  </p:clrMapOvr>
  <p:transition spd="slow" advClick="0" advTm="2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8" descr="Image result for hiroshige painting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1" t="50000" r="40159" b="27661"/>
          <a:stretch/>
        </p:blipFill>
        <p:spPr bwMode="auto">
          <a:xfrm>
            <a:off x="2771800" y="260648"/>
            <a:ext cx="3744416" cy="56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257905555"/>
      </p:ext>
    </p:extLst>
  </p:cSld>
  <p:clrMapOvr>
    <a:masterClrMapping/>
  </p:clrMapOvr>
  <p:transition spd="slow" advClick="0" advTm="2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8" descr="Image result for hiroshig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" y="476672"/>
            <a:ext cx="8056006" cy="54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04248" y="731181"/>
            <a:ext cx="1656184" cy="20497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1" y="635227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©Laura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Boddy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and 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070922833"/>
      </p:ext>
    </p:extLst>
  </p:cSld>
  <p:clrMapOvr>
    <a:masterClrMapping/>
  </p:clrMapOvr>
  <p:transition spd="slow" advClick="0" advTm="200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378</Words>
  <Application>Microsoft Macintosh PowerPoint</Application>
  <PresentationFormat>On-screen Show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Kozuka Gothic Pro B</vt:lpstr>
      <vt:lpstr>Kozuka Gothic Pro EL</vt:lpstr>
      <vt:lpstr>Kozuka Gothic Pro M</vt:lpstr>
      <vt:lpstr>Kozuka Gothic Pro R</vt:lpstr>
      <vt:lpstr>Arial</vt:lpstr>
      <vt:lpstr>Calibri</vt:lpstr>
      <vt:lpstr>Kristen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Armendariz-Hernandez</dc:creator>
  <cp:lastModifiedBy>Microsoft Office User</cp:lastModifiedBy>
  <cp:revision>78</cp:revision>
  <dcterms:created xsi:type="dcterms:W3CDTF">2017-05-31T10:45:44Z</dcterms:created>
  <dcterms:modified xsi:type="dcterms:W3CDTF">2020-09-02T10:08:39Z</dcterms:modified>
</cp:coreProperties>
</file>