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2" r:id="rId2"/>
    <p:sldId id="285" r:id="rId3"/>
    <p:sldId id="295" r:id="rId4"/>
    <p:sldId id="286" r:id="rId5"/>
    <p:sldId id="287" r:id="rId6"/>
    <p:sldId id="288" r:id="rId7"/>
    <p:sldId id="289" r:id="rId8"/>
    <p:sldId id="290" r:id="rId9"/>
    <p:sldId id="291" r:id="rId10"/>
    <p:sldId id="292" r:id="rId11"/>
    <p:sldId id="293" r:id="rId12"/>
    <p:sldId id="296" r:id="rId13"/>
    <p:sldId id="283"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H1XLvyqBShzY7ei/CSVaQ==" hashData="EnDBBMqBnVEHmdOSs6BaDwnXi/f/lABamgw1fAk6eOqGEBL7jMFHhl0YQTdIYb6Xp60+L3Gc6KQOyRCXuC6Kq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5" autoAdjust="0"/>
    <p:restoredTop sz="80486" autoAdjust="0"/>
  </p:normalViewPr>
  <p:slideViewPr>
    <p:cSldViewPr>
      <p:cViewPr varScale="1">
        <p:scale>
          <a:sx n="96" d="100"/>
          <a:sy n="96" d="100"/>
        </p:scale>
        <p:origin x="272" y="56"/>
      </p:cViewPr>
      <p:guideLst>
        <p:guide orient="horz" pos="2160"/>
        <p:guide pos="2880"/>
      </p:guideLst>
    </p:cSldViewPr>
  </p:slideViewPr>
  <p:outlineViewPr>
    <p:cViewPr>
      <p:scale>
        <a:sx n="33" d="100"/>
        <a:sy n="33" d="100"/>
      </p:scale>
      <p:origin x="0" y="0"/>
    </p:cViewPr>
  </p:outlineViewPr>
  <p:notesTextViewPr>
    <p:cViewPr>
      <p:scale>
        <a:sx n="200" d="100"/>
        <a:sy n="200" d="100"/>
      </p:scale>
      <p:origin x="0" y="-371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16/01/2023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kern="1200" dirty="0" err="1">
                <a:solidFill>
                  <a:schemeClr val="tx1"/>
                </a:solidFill>
                <a:effectLst/>
                <a:latin typeface="+mn-lt"/>
                <a:ea typeface="+mn-ea"/>
                <a:cs typeface="+mn-cs"/>
              </a:rPr>
              <a:t>Onikko</a:t>
            </a:r>
            <a:endParaRPr lang="en-GB" sz="1200" b="1"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 **** ****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Pre-text </a:t>
            </a:r>
            <a:endParaRPr lang="en-GB" sz="1200" i="1" kern="1200" dirty="0">
              <a:solidFill>
                <a:schemeClr val="tx1"/>
              </a:solidFill>
              <a:effectLst/>
              <a:latin typeface="+mn-lt"/>
              <a:ea typeface="+mn-ea"/>
              <a:cs typeface="+mn-cs"/>
            </a:endParaRPr>
          </a:p>
          <a:p>
            <a:pPr algn="ctr"/>
            <a:endParaRPr lang="en-GB" sz="1200" b="1" i="1" kern="1200" dirty="0">
              <a:solidFill>
                <a:schemeClr val="tx1"/>
              </a:solidFill>
              <a:effectLst/>
              <a:latin typeface="+mn-lt"/>
              <a:ea typeface="+mn-ea"/>
              <a:cs typeface="+mn-cs"/>
            </a:endParaRPr>
          </a:p>
          <a:p>
            <a:r>
              <a:rPr lang="en-GB" sz="1200" i="1" kern="1200" dirty="0" err="1">
                <a:solidFill>
                  <a:schemeClr val="tx1"/>
                </a:solidFill>
                <a:effectLst/>
                <a:latin typeface="+mn-lt"/>
                <a:ea typeface="+mn-ea"/>
                <a:cs typeface="+mn-cs"/>
              </a:rPr>
              <a:t>Setsubun</a:t>
            </a:r>
            <a:r>
              <a:rPr lang="en-GB" sz="1200" i="1" kern="1200" dirty="0">
                <a:solidFill>
                  <a:schemeClr val="tx1"/>
                </a:solidFill>
                <a:effectLst/>
                <a:latin typeface="+mn-lt"/>
                <a:ea typeface="+mn-ea"/>
                <a:cs typeface="+mn-cs"/>
              </a:rPr>
              <a:t> literally means ‘division of the seasons’ and therefore the </a:t>
            </a:r>
            <a:r>
              <a:rPr lang="en-GB" sz="1200" i="1" kern="1200" dirty="0" err="1">
                <a:solidFill>
                  <a:schemeClr val="tx1"/>
                </a:solidFill>
                <a:effectLst/>
                <a:latin typeface="+mn-lt"/>
                <a:ea typeface="+mn-ea"/>
                <a:cs typeface="+mn-cs"/>
              </a:rPr>
              <a:t>Setsubun</a:t>
            </a:r>
            <a:r>
              <a:rPr lang="en-GB" sz="1200" i="1" kern="1200" dirty="0">
                <a:solidFill>
                  <a:schemeClr val="tx1"/>
                </a:solidFill>
                <a:effectLst/>
                <a:latin typeface="+mn-lt"/>
                <a:ea typeface="+mn-ea"/>
                <a:cs typeface="+mn-cs"/>
              </a:rPr>
              <a:t> Festival marks the end of winter and the beginning of spring according to the old lunar calendar. It’s celebrated in Japan in early February (usually February 3, but occasionally on February 2 or 4).</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of the most common traditions associated with </a:t>
            </a:r>
            <a:r>
              <a:rPr lang="en-GB" sz="1200" i="1" kern="1200" dirty="0" err="1">
                <a:solidFill>
                  <a:schemeClr val="tx1"/>
                </a:solidFill>
                <a:effectLst/>
                <a:latin typeface="+mn-lt"/>
                <a:ea typeface="+mn-ea"/>
                <a:cs typeface="+mn-cs"/>
              </a:rPr>
              <a:t>Setsubun</a:t>
            </a:r>
            <a:r>
              <a:rPr lang="en-GB" sz="1200" i="1" kern="1200" dirty="0">
                <a:solidFill>
                  <a:schemeClr val="tx1"/>
                </a:solidFill>
                <a:effectLst/>
                <a:latin typeface="+mn-lt"/>
                <a:ea typeface="+mn-ea"/>
                <a:cs typeface="+mn-cs"/>
              </a:rPr>
              <a:t> is bean throwing, called </a:t>
            </a:r>
            <a:r>
              <a:rPr lang="en-GB" sz="1200" i="1" kern="1200" dirty="0" err="1">
                <a:solidFill>
                  <a:schemeClr val="tx1"/>
                </a:solidFill>
                <a:effectLst/>
                <a:latin typeface="+mn-lt"/>
                <a:ea typeface="+mn-ea"/>
                <a:cs typeface="+mn-cs"/>
              </a:rPr>
              <a:t>mamemaki</a:t>
            </a:r>
            <a:r>
              <a:rPr lang="en-GB" sz="1200" i="1" kern="1200" dirty="0">
                <a:solidFill>
                  <a:schemeClr val="tx1"/>
                </a:solidFill>
                <a:effectLst/>
                <a:latin typeface="+mn-lt"/>
                <a:ea typeface="+mn-ea"/>
                <a:cs typeface="+mn-cs"/>
              </a:rPr>
              <a:t> in Japanese. During </a:t>
            </a:r>
            <a:r>
              <a:rPr lang="en-GB" sz="1200" i="1" kern="1200" dirty="0" err="1">
                <a:solidFill>
                  <a:schemeClr val="tx1"/>
                </a:solidFill>
                <a:effectLst/>
                <a:latin typeface="+mn-lt"/>
                <a:ea typeface="+mn-ea"/>
                <a:cs typeface="+mn-cs"/>
              </a:rPr>
              <a:t>mamemaki</a:t>
            </a:r>
            <a:r>
              <a:rPr lang="en-GB" sz="1200" i="1" kern="1200" dirty="0">
                <a:solidFill>
                  <a:schemeClr val="tx1"/>
                </a:solidFill>
                <a:effectLst/>
                <a:latin typeface="+mn-lt"/>
                <a:ea typeface="+mn-ea"/>
                <a:cs typeface="+mn-cs"/>
              </a:rPr>
              <a:t>, dried soya beans are thrown at someone dressed up as an </a:t>
            </a:r>
            <a:r>
              <a:rPr lang="en-GB" sz="1200" i="1" kern="1200" dirty="0" err="1">
                <a:solidFill>
                  <a:schemeClr val="tx1"/>
                </a:solidFill>
                <a:effectLst/>
                <a:latin typeface="+mn-lt"/>
                <a:ea typeface="+mn-ea"/>
                <a:cs typeface="+mn-cs"/>
              </a:rPr>
              <a:t>oni</a:t>
            </a:r>
            <a:r>
              <a:rPr lang="en-GB" sz="1200" i="1" kern="1200" dirty="0">
                <a:solidFill>
                  <a:schemeClr val="tx1"/>
                </a:solidFill>
                <a:effectLst/>
                <a:latin typeface="+mn-lt"/>
                <a:ea typeface="+mn-ea"/>
                <a:cs typeface="+mn-cs"/>
              </a:rPr>
              <a:t> as a symbolic (and fun!) way of driving away bad luck.</a:t>
            </a:r>
          </a:p>
          <a:p>
            <a:r>
              <a:rPr lang="en-US" sz="1000" i="1" kern="1200" dirty="0">
                <a:solidFill>
                  <a:schemeClr val="tx1"/>
                </a:solidFill>
                <a:effectLst/>
                <a:latin typeface="+mn-lt"/>
                <a:ea typeface="+mn-ea"/>
                <a:cs typeface="+mn-cs"/>
              </a:rPr>
              <a:t>   </a:t>
            </a:r>
            <a:endParaRPr lang="en-GB"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 </a:t>
            </a:r>
            <a:endParaRPr lang="en-GB" sz="1000" i="1" kern="1200" dirty="0">
              <a:solidFill>
                <a:schemeClr val="tx1"/>
              </a:solidFill>
              <a:effectLst/>
              <a:latin typeface="+mn-lt"/>
              <a:ea typeface="+mn-ea"/>
              <a:cs typeface="+mn-cs"/>
            </a:endParaRPr>
          </a:p>
          <a:p>
            <a:r>
              <a:rPr lang="en-GB" sz="1200" b="1" i="1" kern="1200" dirty="0" err="1">
                <a:solidFill>
                  <a:schemeClr val="tx1"/>
                </a:solidFill>
                <a:effectLst/>
                <a:latin typeface="+mn-lt"/>
                <a:ea typeface="+mn-ea"/>
                <a:cs typeface="+mn-cs"/>
              </a:rPr>
              <a:t>Setsubun</a:t>
            </a:r>
            <a:r>
              <a:rPr lang="en-GB" sz="1200" i="1" kern="1200" dirty="0">
                <a:solidFill>
                  <a:schemeClr val="tx1"/>
                </a:solidFill>
                <a:effectLst/>
                <a:latin typeface="+mn-lt"/>
                <a:ea typeface="+mn-ea"/>
                <a:cs typeface="+mn-cs"/>
              </a:rPr>
              <a:t>: a Japanese festival celebrated in February</a:t>
            </a:r>
          </a:p>
          <a:p>
            <a:r>
              <a:rPr lang="en-GB" sz="1200" b="1" i="1" kern="1200" dirty="0">
                <a:solidFill>
                  <a:schemeClr val="tx1"/>
                </a:solidFill>
                <a:effectLst/>
                <a:latin typeface="+mn-lt"/>
                <a:ea typeface="+mn-ea"/>
                <a:cs typeface="+mn-cs"/>
              </a:rPr>
              <a:t>Oni</a:t>
            </a:r>
            <a:r>
              <a:rPr lang="en-GB" sz="1200" i="1" kern="1200" dirty="0">
                <a:solidFill>
                  <a:schemeClr val="tx1"/>
                </a:solidFill>
                <a:effectLst/>
                <a:latin typeface="+mn-lt"/>
                <a:ea typeface="+mn-ea"/>
                <a:cs typeface="+mn-cs"/>
              </a:rPr>
              <a:t>: a creature from old Japanese folklore, often translated as demon, ogre, or troll. The story title means ‘</a:t>
            </a:r>
            <a:r>
              <a:rPr lang="en-GB" sz="1200" i="1" kern="1200" dirty="0" err="1">
                <a:solidFill>
                  <a:schemeClr val="tx1"/>
                </a:solidFill>
                <a:effectLst/>
                <a:latin typeface="+mn-lt"/>
                <a:ea typeface="+mn-ea"/>
                <a:cs typeface="+mn-cs"/>
              </a:rPr>
              <a:t>oni</a:t>
            </a:r>
            <a:r>
              <a:rPr lang="en-GB" sz="1200" i="1" kern="1200" dirty="0">
                <a:solidFill>
                  <a:schemeClr val="tx1"/>
                </a:solidFill>
                <a:effectLst/>
                <a:latin typeface="+mn-lt"/>
                <a:ea typeface="+mn-ea"/>
                <a:cs typeface="+mn-cs"/>
              </a:rPr>
              <a:t> child’.  </a:t>
            </a:r>
          </a:p>
          <a:p>
            <a:r>
              <a:rPr lang="en-GB" sz="1200" b="1" i="1" kern="1200" dirty="0" err="1">
                <a:solidFill>
                  <a:schemeClr val="tx1"/>
                </a:solidFill>
                <a:effectLst/>
                <a:latin typeface="+mn-lt"/>
                <a:ea typeface="+mn-ea"/>
                <a:cs typeface="+mn-cs"/>
              </a:rPr>
              <a:t>Ehomaki</a:t>
            </a:r>
            <a:r>
              <a:rPr lang="en-GB" sz="1200" i="1" kern="1200" dirty="0">
                <a:solidFill>
                  <a:schemeClr val="tx1"/>
                </a:solidFill>
                <a:effectLst/>
                <a:latin typeface="+mn-lt"/>
                <a:ea typeface="+mn-ea"/>
                <a:cs typeface="+mn-cs"/>
              </a:rPr>
              <a:t>: a long and thick sushi roll, eaten for good luck during </a:t>
            </a:r>
            <a:r>
              <a:rPr lang="en-GB" sz="1200" i="1" kern="1200" dirty="0" err="1">
                <a:solidFill>
                  <a:schemeClr val="tx1"/>
                </a:solidFill>
                <a:effectLst/>
                <a:latin typeface="+mn-lt"/>
                <a:ea typeface="+mn-ea"/>
                <a:cs typeface="+mn-cs"/>
              </a:rPr>
              <a:t>Setsubun</a:t>
            </a:r>
            <a:endParaRPr lang="en-GB" sz="1200" i="1" kern="1200" dirty="0">
              <a:solidFill>
                <a:schemeClr val="tx1"/>
              </a:solidFill>
              <a:effectLst/>
              <a:latin typeface="+mn-lt"/>
              <a:ea typeface="+mn-ea"/>
              <a:cs typeface="+mn-cs"/>
            </a:endParaRPr>
          </a:p>
          <a:p>
            <a:r>
              <a:rPr lang="en-GB" sz="1200" b="1" i="1" kern="1200" dirty="0" err="1">
                <a:solidFill>
                  <a:schemeClr val="tx1"/>
                </a:solidFill>
                <a:effectLst/>
                <a:latin typeface="+mn-lt"/>
                <a:ea typeface="+mn-ea"/>
                <a:cs typeface="+mn-cs"/>
              </a:rPr>
              <a:t>Kamishibai</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a traditional form of storytelling using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large picture cards</a:t>
            </a:r>
          </a:p>
          <a:p>
            <a:endParaRPr lang="en-GB" sz="1200" b="1"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End of pre-text </a:t>
            </a:r>
            <a:endParaRPr lang="en-GB" sz="1200" i="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lang="en-GB" sz="1200" b="1" i="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 **** **** **** ****</a:t>
            </a:r>
          </a:p>
          <a:p>
            <a:pPr algn="ctr"/>
            <a:r>
              <a:rPr lang="en-GB" sz="1200" i="0" kern="1200" dirty="0">
                <a:solidFill>
                  <a:schemeClr val="tx1"/>
                </a:solidFill>
                <a:effectLst/>
                <a:latin typeface="+mn-lt"/>
                <a:ea typeface="+mn-ea"/>
                <a:cs typeface="+mn-cs"/>
              </a:rPr>
              <a:t>1</a:t>
            </a:r>
          </a:p>
          <a:p>
            <a:pPr algn="ctr"/>
            <a:endParaRPr lang="en-GB" sz="1200" i="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is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It means he has two horns and long canine teeth.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he’s evil.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Hang on! Well yes, he does have two short horns on top of this head, and I suppose his canine teeth are rather long...but is he evil? Okay, he knows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have a bad reputation, and he has seen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doing evil things when watching cartoons on TV. But then again, he’s seen many evil things on the news and those were done by humans, not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has been wondering if it’s really true that he’s evil. This question has been bothering him for a long time.  </a:t>
            </a:r>
          </a:p>
          <a:p>
            <a:pPr algn="ct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10</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she stood up. She shouted, “Stop! It’s all a lie! Oni are evil. You’re just making stuff up! You can’t fool us!” She looked around for support, but nobody responded.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she looked at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fiercely. He felt the same fear he always had when Saki looked at him, but when he glanced at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he could almost hear her saying, “You are a strong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boy.”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gathered his courage. He stood up and said, “You’re wrong. Just because we’re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doesn’t mean we’re bad.”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Saki’s face turned red with fury. She jumped out of her seat and ran to attack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He scrambled to get up, but in his panic he stumbled and started to fall backwards.  Trying to regain his balance, he stuck both his arms out in front of him and grabbed the two buns on Saki’s head, which came loose.  When Saki realised what was happening she tried to put her hair back, but it was too late. When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released his hands everybody saw them - two little horns sticking out.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Saki ran towards the door, but </a:t>
            </a:r>
            <a:r>
              <a:rPr lang="en-GB" sz="1200" kern="1200" dirty="0" err="1">
                <a:solidFill>
                  <a:schemeClr val="tx1"/>
                </a:solidFill>
                <a:effectLst/>
                <a:latin typeface="+mn-lt"/>
                <a:ea typeface="+mn-ea"/>
                <a:cs typeface="+mn-cs"/>
              </a:rPr>
              <a:t>Marumi’s</a:t>
            </a:r>
            <a:r>
              <a:rPr lang="en-GB" sz="1200" kern="1200" dirty="0">
                <a:solidFill>
                  <a:schemeClr val="tx1"/>
                </a:solidFill>
                <a:effectLst/>
                <a:latin typeface="+mn-lt"/>
                <a:ea typeface="+mn-ea"/>
                <a:cs typeface="+mn-cs"/>
              </a:rPr>
              <a:t> friends were blocking the entrance. Saki burst into tears and collapsed onto the floor.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came over and crouched beside her. “We knew. It’s ok.” she said gently.</a:t>
            </a:r>
          </a:p>
          <a:p>
            <a:pPr algn="ct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11</a:t>
            </a:r>
          </a:p>
          <a:p>
            <a:pPr algn="ctr"/>
            <a:endParaRPr lang="en-US" dirty="0"/>
          </a:p>
          <a:p>
            <a:r>
              <a:rPr lang="en-GB" sz="1200" kern="1200" dirty="0">
                <a:solidFill>
                  <a:schemeClr val="tx1"/>
                </a:solidFill>
                <a:effectLst/>
                <a:latin typeface="+mn-lt"/>
                <a:ea typeface="+mn-ea"/>
                <a:cs typeface="+mn-cs"/>
              </a:rPr>
              <a:t>After school, Ms Yamamoto,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took Saki back home. Her parents were very welcoming and they all had tea and cake. Saki didn’t eat or say anything, but she didn’t leave the room either. Now and then,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smiled at her showing her shining canine teeth. At first Saki quickly looked away, but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noticed her looking for longer each time.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turned out that Saki had been adopted when she was a tiny baby. Her parents hadn’t realised she was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until she started to grow horns and teeth. They were surprised, but still they loved her dearly. However, Saki just wanted to be the same as all the other girls. To make her feel better, her parents got dentists to shorten her canine teeth, but they couldn’t do anything about the horns; it was dangerous to operate on them.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Saki hated being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and grew to hate all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Her parents thought moving to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village might help; Saki might become more at ease with herself if she got to know other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and made friends. </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12</a:t>
            </a:r>
          </a:p>
          <a:p>
            <a:pPr algn="ctr"/>
            <a:endParaRPr lang="en-US" dirty="0"/>
          </a:p>
          <a:p>
            <a:r>
              <a:rPr lang="en-GB" sz="1200" kern="1200" dirty="0">
                <a:solidFill>
                  <a:schemeClr val="tx1"/>
                </a:solidFill>
                <a:effectLst/>
                <a:latin typeface="+mn-lt"/>
                <a:ea typeface="+mn-ea"/>
                <a:cs typeface="+mn-cs"/>
              </a:rPr>
              <a:t>When they were leaving,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told Saki, “Tomorrow is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and my Dad will be doing his famous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performance at our old nursery. It’s good fun. Would you like to come and watch it with us?” Saki’s parents were delighted and urged her to go. Saki didn’t say anything but she looked at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thought he saw a little nod.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way back home,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said to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“I thought you hated Dad doing that at the nursery. You said it was so undignified.”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looked at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wickedly and said, “It’s community work. I will sacrifice my personal feelings in order to build bridges. Besides, after my performance at school I realised acting is really good fun. Maybe I’ll join Dad next year!” And they both laughed heartily, showing all their shining canine teeth.  </a:t>
            </a:r>
          </a:p>
          <a:p>
            <a:pPr algn="ctr"/>
            <a:endParaRPr lang="en-US" dirty="0"/>
          </a:p>
        </p:txBody>
      </p:sp>
    </p:spTree>
    <p:extLst>
      <p:ext uri="{BB962C8B-B14F-4D97-AF65-F5344CB8AC3E}">
        <p14:creationId xmlns:p14="http://schemas.microsoft.com/office/powerpoint/2010/main" val="94882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13</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2</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 thought about his family, for example. His dad has horns and long canine teeth, but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can’t say that he’s evil. He has a bad habit of secretly eating all the steamed buns at night after everyone else has gone to bed, but that seems pretty tame compared to the evil things that other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do in books and on TV.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His mum has a mischievous side, especially when she is trying to trick his dad - once she put a lot of chilli inside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steamed buns, and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saw her evil face and heard her evil laugh while she was doing it. But was that really evil?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heard his dad’s loud scream in the middle of the night, but it felt like great entertainment rather than a horrible crime.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His big sister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is the most evil of all, but then again her evilness only seems to be directed at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and she is always very protective of him in an emergency.</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algn="ct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3</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one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night,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was chased by some village kids, who threw pebbles at him rather than beans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(beans are painful enough, but pebbles - ouch!).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jumped in front of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to shield him. The kids were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 scared by her face that they ran off.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can look very scary when she sticks her canine teeth out.  </a:t>
            </a:r>
          </a:p>
          <a:p>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dreads the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Festival. It’s the day just before spring arrives, when the villagers throw beans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out of their houses to get rid of any evil spirits. Traditionally, the evil spirits are represented by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So when they’re throwing beans they shout, “</a:t>
            </a:r>
            <a:r>
              <a:rPr lang="en-GB" sz="1200" kern="1200" dirty="0" err="1">
                <a:solidFill>
                  <a:schemeClr val="tx1"/>
                </a:solidFill>
                <a:effectLst/>
                <a:latin typeface="+mn-lt"/>
                <a:ea typeface="+mn-ea"/>
                <a:cs typeface="+mn-cs"/>
              </a:rPr>
              <a:t>Fuku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uchi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soto</a:t>
            </a:r>
            <a:r>
              <a:rPr lang="en-GB" sz="1200" kern="1200" dirty="0">
                <a:solidFill>
                  <a:schemeClr val="tx1"/>
                </a:solidFill>
                <a:effectLst/>
                <a:latin typeface="+mn-lt"/>
                <a:ea typeface="+mn-ea"/>
                <a:cs typeface="+mn-cs"/>
              </a:rPr>
              <a:t>!” which means, ‘Luck in,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out!’. The villagers know </a:t>
            </a:r>
            <a:br>
              <a:rPr lang="en-GB" sz="1200" kern="1200" dirty="0">
                <a:solidFill>
                  <a:schemeClr val="tx1"/>
                </a:solidFill>
                <a:effectLst/>
                <a:latin typeface="+mn-lt"/>
                <a:ea typeface="+mn-ea"/>
                <a:cs typeface="+mn-cs"/>
              </a:rPr>
            </a:b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family don’t cause any harm, but they’re still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That’s why some people take advantage of the festival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taunt them. </a:t>
            </a:r>
          </a:p>
          <a:p>
            <a:pPr algn="ctr"/>
            <a:endParaRPr lang="en-US" dirty="0"/>
          </a:p>
        </p:txBody>
      </p:sp>
    </p:spTree>
    <p:extLst>
      <p:ext uri="{BB962C8B-B14F-4D97-AF65-F5344CB8AC3E}">
        <p14:creationId xmlns:p14="http://schemas.microsoft.com/office/powerpoint/2010/main" val="1116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4</a:t>
            </a: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Dad loves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though. He volunteers at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old nursery, dressing up in a red onesie so he looks like one of the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on TV. When other villagers dress up as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for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they wear a mask, but of course Dad doesn’t need it. The children throw fake beans, made of paper, at him. In the end, Dad pretends he is so hurt that he promises never to be evil again and they all sit down together to eat </a:t>
            </a:r>
            <a:r>
              <a:rPr lang="en-GB" sz="1200" kern="1200" dirty="0" err="1">
                <a:solidFill>
                  <a:schemeClr val="tx1"/>
                </a:solidFill>
                <a:effectLst/>
                <a:latin typeface="+mn-lt"/>
                <a:ea typeface="+mn-ea"/>
                <a:cs typeface="+mn-cs"/>
              </a:rPr>
              <a:t>ehomaki</a:t>
            </a:r>
            <a:r>
              <a:rPr lang="en-GB" sz="1200" kern="1200" dirty="0">
                <a:solidFill>
                  <a:schemeClr val="tx1"/>
                </a:solidFill>
                <a:effectLst/>
                <a:latin typeface="+mn-lt"/>
                <a:ea typeface="+mn-ea"/>
                <a:cs typeface="+mn-cs"/>
              </a:rPr>
              <a:t> sushi.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can’t understand why Dad wants to be persecuted like this, but it was good fun to throw fake beans at him, so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didn’t mind when he was at the nursery.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had hated it and she never joined in, apparently. She thought it was so undignified. Dad says it’s important community work which builds bridges between the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and the villagers. It’s true that the volunteering has made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dad popular among mothers in the village; Mum is not very happy about this. </a:t>
            </a:r>
          </a:p>
          <a:p>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5</a:t>
            </a:r>
          </a:p>
          <a:p>
            <a:pPr algn="ctr"/>
            <a:endParaRPr lang="en-GB" sz="1200" b="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family have been in this little village at the foot of a big mountain for a long time. There were more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here in the past. In fact, a long, long time ago there were only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When the humans arrived, they took over everything, built fences and claimed the land was theirs. Oni didn’t know how to build fences and were not very well prepared because they believed in sharing the land. Some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moved inside the mountain to live. The humans felt guilty and were so scared of revenge that they began to feel that the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in the mountain were dangerous when they were not. That’s how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got a bad reputation.</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learned this history from his grandmas and grandpas, the school in their village doesn’t teach it. Even so, </a:t>
            </a:r>
            <a:br>
              <a:rPr lang="en-GB" sz="1200" kern="1200" dirty="0">
                <a:solidFill>
                  <a:schemeClr val="tx1"/>
                </a:solidFill>
                <a:effectLst/>
                <a:latin typeface="+mn-lt"/>
                <a:ea typeface="+mn-ea"/>
                <a:cs typeface="+mn-cs"/>
              </a:rPr>
            </a:b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loves school. Nobody at school takes much notice of the fact that he is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Now and then some kids ask him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open their crisp packets with his canine teeth, or hang their bags from his horns while they’re playing, but most of the time they seem to forget that he is different.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That is, until Saki arrived...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Saki joined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class at the beginning of winter term. She and her family were newcomers to the village. It was rare to have a new student and the children in the school were all very excited, including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When Saki stood at the front to be introduced by their teacher, Ms Yamamoto,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thought Saki was very pretty, with her fashionable hair buns and a confident smile on her face.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sat in the seat Ms Yamamoto allocated to her and looked around, still smiling confidently. Then she noticed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and her expression changed. Her face filled with fear. Ms Yamamoto noticed and said to her,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is a bit different from us, but we all love him.” Then she looked at the class and said, “Don’t we?” She didn’t get much response, but she just carried on teaching. </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the start Saki was horrible to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She refused to sit or eat next to him, or play with him at lunch. She even refused to be his partner on a school trip. What made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really sad was that his other classmates had also changed since Saki came;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one by one, they started to avoid him. Nobody asked him to open their crisp packets or hang their bags from his horns any more.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felt more and more lonely.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first he couldn’t understand why Saki was acting this way, then he began to realise it was because he was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Mum and Dad noticed he was unhappy, but when he told them about Saki, they shrugged their shoulders and said, “Not everyone is used to different kinds of people; we have to be patient.”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however, was furious. She wanted to beat Saki up, but </a:t>
            </a:r>
            <a:r>
              <a:rPr lang="en-GB" sz="1200" kern="1200" dirty="0" err="1">
                <a:solidFill>
                  <a:schemeClr val="tx1"/>
                </a:solidFill>
                <a:effectLst/>
                <a:latin typeface="+mn-lt"/>
                <a:ea typeface="+mn-ea"/>
                <a:cs typeface="+mn-cs"/>
              </a:rPr>
              <a:t>Kanta’s</a:t>
            </a:r>
            <a:r>
              <a:rPr lang="en-GB" sz="1200" kern="1200" dirty="0">
                <a:solidFill>
                  <a:schemeClr val="tx1"/>
                </a:solidFill>
                <a:effectLst/>
                <a:latin typeface="+mn-lt"/>
                <a:ea typeface="+mn-ea"/>
                <a:cs typeface="+mn-cs"/>
              </a:rPr>
              <a:t> parents said it would only make things worse. They thought it was best to ignore Saki.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tried to help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at school as much as possible, but she was in a different class so it wasn’t that easy.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started to hate going to school. </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Things got worse and worse. One day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found a dead frog in his bag. He screamed and when he dropped his bag, the frog’s body flew out. Saki triumphantly said, “I thought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like to eat that kind of thing. I was trying to be generous!”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Everybody laughed and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started to cry.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rushed over to comfort him. She stared at Saki and asked harshly, “What is the matter with you?” Saki didn’t say anything, but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glared at her. Finally she said, “Who are you?” Saki hesitated. She looked away. Then she composed herself and walked away arrogantly, without looking back. The others followed.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was almost the end of January and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was getting closer.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was always a little anxious about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but this year was worse - he dreaded what Saki might do. He hated being an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When he told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how he felt she looked at him and said, “Don’t worry, you’re a strong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boy. There’s something strange about Saki and I’m going to find out what. Just hold on.” She sounded very determined.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9</a:t>
            </a:r>
          </a:p>
          <a:p>
            <a:pPr algn="ctr"/>
            <a:endParaRPr lang="en-US" dirty="0"/>
          </a:p>
          <a:p>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didn’t know what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meant, but for the next few days she seemed very busy and often came home late from school. She told Mum she was researching something important, so he thought it must be a school project.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one day just before </a:t>
            </a:r>
            <a:r>
              <a:rPr lang="en-GB" sz="1200" kern="1200" dirty="0" err="1">
                <a:solidFill>
                  <a:schemeClr val="tx1"/>
                </a:solidFill>
                <a:effectLst/>
                <a:latin typeface="+mn-lt"/>
                <a:ea typeface="+mn-ea"/>
                <a:cs typeface="+mn-cs"/>
              </a:rPr>
              <a:t>Setsubun</a:t>
            </a:r>
            <a:r>
              <a:rPr lang="en-GB" sz="1200" kern="1200" dirty="0">
                <a:solidFill>
                  <a:schemeClr val="tx1"/>
                </a:solidFill>
                <a:effectLst/>
                <a:latin typeface="+mn-lt"/>
                <a:ea typeface="+mn-ea"/>
                <a:cs typeface="+mn-cs"/>
              </a:rPr>
              <a:t>, Ms Yamamoto came into the classroom and announced they were going to have a special history lesson.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and her friends were stood at the front and when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opened the school’s big old </a:t>
            </a:r>
            <a:r>
              <a:rPr lang="en-GB" sz="1200" kern="1200" dirty="0" err="1">
                <a:solidFill>
                  <a:schemeClr val="tx1"/>
                </a:solidFill>
                <a:effectLst/>
                <a:latin typeface="+mn-lt"/>
                <a:ea typeface="+mn-ea"/>
                <a:cs typeface="+mn-cs"/>
              </a:rPr>
              <a:t>kamishibai</a:t>
            </a:r>
            <a:r>
              <a:rPr lang="en-GB" sz="1200" kern="1200" dirty="0">
                <a:solidFill>
                  <a:schemeClr val="tx1"/>
                </a:solidFill>
                <a:effectLst/>
                <a:latin typeface="+mn-lt"/>
                <a:ea typeface="+mn-ea"/>
                <a:cs typeface="+mn-cs"/>
              </a:rPr>
              <a:t> frame there was a burst of grand music from the melodica and the drum. The story began; it was the history of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which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had heard from his grandmas and grandpas! It was a tremendous performance and, seeing his classmates engrossed in the story, </a:t>
            </a:r>
            <a:r>
              <a:rPr lang="en-GB" sz="1200" kern="1200" dirty="0" err="1">
                <a:solidFill>
                  <a:schemeClr val="tx1"/>
                </a:solidFill>
                <a:effectLst/>
                <a:latin typeface="+mn-lt"/>
                <a:ea typeface="+mn-ea"/>
                <a:cs typeface="+mn-cs"/>
              </a:rPr>
              <a:t>Kanta</a:t>
            </a:r>
            <a:r>
              <a:rPr lang="en-GB" sz="1200" kern="1200" dirty="0">
                <a:solidFill>
                  <a:schemeClr val="tx1"/>
                </a:solidFill>
                <a:effectLst/>
                <a:latin typeface="+mn-lt"/>
                <a:ea typeface="+mn-ea"/>
                <a:cs typeface="+mn-cs"/>
              </a:rPr>
              <a:t> started to feel proud of </a:t>
            </a:r>
            <a:r>
              <a:rPr lang="en-GB" sz="1200" kern="1200" dirty="0" err="1">
                <a:solidFill>
                  <a:schemeClr val="tx1"/>
                </a:solidFill>
                <a:effectLst/>
                <a:latin typeface="+mn-lt"/>
                <a:ea typeface="+mn-ea"/>
                <a:cs typeface="+mn-cs"/>
              </a:rPr>
              <a:t>Marumi</a:t>
            </a:r>
            <a:r>
              <a:rPr lang="en-GB" sz="1200" kern="1200" dirty="0">
                <a:solidFill>
                  <a:schemeClr val="tx1"/>
                </a:solidFill>
                <a:effectLst/>
                <a:latin typeface="+mn-lt"/>
                <a:ea typeface="+mn-ea"/>
                <a:cs typeface="+mn-cs"/>
              </a:rPr>
              <a:t> and also his </a:t>
            </a:r>
            <a:r>
              <a:rPr lang="en-GB" sz="1200" kern="1200" dirty="0" err="1">
                <a:solidFill>
                  <a:schemeClr val="tx1"/>
                </a:solidFill>
                <a:effectLst/>
                <a:latin typeface="+mn-lt"/>
                <a:ea typeface="+mn-ea"/>
                <a:cs typeface="+mn-cs"/>
              </a:rPr>
              <a:t>oni</a:t>
            </a:r>
            <a:r>
              <a:rPr lang="en-GB" sz="1200" kern="1200" dirty="0">
                <a:solidFill>
                  <a:schemeClr val="tx1"/>
                </a:solidFill>
                <a:effectLst/>
                <a:latin typeface="+mn-lt"/>
                <a:ea typeface="+mn-ea"/>
                <a:cs typeface="+mn-cs"/>
              </a:rPr>
              <a:t> heritage.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one person was not pleased. Saki looked increasingly uncomfortable during the performance, in contrast to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amused faces all around her. While all the other kids were laughing and enjoying themselves, her face was twisted in a dark expression. </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7.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6396C10E-D0E3-034F-AB31-D77F6FD65C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5712" y="1115096"/>
            <a:ext cx="6907471" cy="4464530"/>
          </a:xfrm>
          <a:prstGeom prst="rect">
            <a:avLst/>
          </a:prstGeom>
        </p:spPr>
      </p:pic>
      <p:pic>
        <p:nvPicPr>
          <p:cNvPr id="138" name="Picture 3"/>
          <p:cNvPicPr>
            <a:picLocks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9"/>
          <a:stretch>
            <a:fillRect/>
          </a:stretch>
        </p:blipFill>
        <p:spPr>
          <a:xfrm>
            <a:off x="8534075" y="38268"/>
            <a:ext cx="609600" cy="609600"/>
          </a:xfrm>
          <a:prstGeom prst="rect">
            <a:avLst/>
          </a:prstGeom>
        </p:spPr>
      </p:pic>
    </p:spTree>
    <p:custDataLst>
      <p:tags r:id="rId1"/>
    </p:custDataLst>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down)">
                                      <p:cBhvr>
                                        <p:cTn id="7" dur="580">
                                          <p:stCondLst>
                                            <p:cond delay="0"/>
                                          </p:stCondLst>
                                        </p:cTn>
                                        <p:tgtEl>
                                          <p:spTgt spid="140"/>
                                        </p:tgtEl>
                                      </p:cBhvr>
                                    </p:animEffect>
                                    <p:anim calcmode="lin" valueType="num">
                                      <p:cBhvr>
                                        <p:cTn id="8"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0"/>
                                        </p:tgtEl>
                                      </p:cBhvr>
                                      <p:to x="100000" y="60000"/>
                                    </p:animScale>
                                    <p:animScale>
                                      <p:cBhvr>
                                        <p:cTn id="14" dur="166" decel="50000">
                                          <p:stCondLst>
                                            <p:cond delay="676"/>
                                          </p:stCondLst>
                                        </p:cTn>
                                        <p:tgtEl>
                                          <p:spTgt spid="140"/>
                                        </p:tgtEl>
                                      </p:cBhvr>
                                      <p:to x="100000" y="100000"/>
                                    </p:animScale>
                                    <p:animScale>
                                      <p:cBhvr>
                                        <p:cTn id="15" dur="26">
                                          <p:stCondLst>
                                            <p:cond delay="1312"/>
                                          </p:stCondLst>
                                        </p:cTn>
                                        <p:tgtEl>
                                          <p:spTgt spid="140"/>
                                        </p:tgtEl>
                                      </p:cBhvr>
                                      <p:to x="100000" y="80000"/>
                                    </p:animScale>
                                    <p:animScale>
                                      <p:cBhvr>
                                        <p:cTn id="16" dur="166" decel="50000">
                                          <p:stCondLst>
                                            <p:cond delay="1338"/>
                                          </p:stCondLst>
                                        </p:cTn>
                                        <p:tgtEl>
                                          <p:spTgt spid="140"/>
                                        </p:tgtEl>
                                      </p:cBhvr>
                                      <p:to x="100000" y="100000"/>
                                    </p:animScale>
                                    <p:animScale>
                                      <p:cBhvr>
                                        <p:cTn id="17" dur="26">
                                          <p:stCondLst>
                                            <p:cond delay="1642"/>
                                          </p:stCondLst>
                                        </p:cTn>
                                        <p:tgtEl>
                                          <p:spTgt spid="140"/>
                                        </p:tgtEl>
                                      </p:cBhvr>
                                      <p:to x="100000" y="90000"/>
                                    </p:animScale>
                                    <p:animScale>
                                      <p:cBhvr>
                                        <p:cTn id="18" dur="166" decel="50000">
                                          <p:stCondLst>
                                            <p:cond delay="1668"/>
                                          </p:stCondLst>
                                        </p:cTn>
                                        <p:tgtEl>
                                          <p:spTgt spid="140"/>
                                        </p:tgtEl>
                                      </p:cBhvr>
                                      <p:to x="100000" y="100000"/>
                                    </p:animScale>
                                    <p:animScale>
                                      <p:cBhvr>
                                        <p:cTn id="19" dur="26">
                                          <p:stCondLst>
                                            <p:cond delay="1808"/>
                                          </p:stCondLst>
                                        </p:cTn>
                                        <p:tgtEl>
                                          <p:spTgt spid="140"/>
                                        </p:tgtEl>
                                      </p:cBhvr>
                                      <p:to x="100000" y="95000"/>
                                    </p:animScale>
                                    <p:animScale>
                                      <p:cBhvr>
                                        <p:cTn id="20" dur="166" decel="50000">
                                          <p:stCondLst>
                                            <p:cond delay="1834"/>
                                          </p:stCondLst>
                                        </p:cTn>
                                        <p:tgtEl>
                                          <p:spTgt spid="140"/>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down)">
                                      <p:cBhvr>
                                        <p:cTn id="24" dur="580">
                                          <p:stCondLst>
                                            <p:cond delay="0"/>
                                          </p:stCondLst>
                                        </p:cTn>
                                        <p:tgtEl>
                                          <p:spTgt spid="141"/>
                                        </p:tgtEl>
                                      </p:cBhvr>
                                    </p:animEffect>
                                    <p:anim calcmode="lin" valueType="num">
                                      <p:cBhvr>
                                        <p:cTn id="25"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0" dur="26">
                                          <p:stCondLst>
                                            <p:cond delay="650"/>
                                          </p:stCondLst>
                                        </p:cTn>
                                        <p:tgtEl>
                                          <p:spTgt spid="141"/>
                                        </p:tgtEl>
                                      </p:cBhvr>
                                      <p:to x="100000" y="60000"/>
                                    </p:animScale>
                                    <p:animScale>
                                      <p:cBhvr>
                                        <p:cTn id="31" dur="166" decel="50000">
                                          <p:stCondLst>
                                            <p:cond delay="676"/>
                                          </p:stCondLst>
                                        </p:cTn>
                                        <p:tgtEl>
                                          <p:spTgt spid="141"/>
                                        </p:tgtEl>
                                      </p:cBhvr>
                                      <p:to x="100000" y="100000"/>
                                    </p:animScale>
                                    <p:animScale>
                                      <p:cBhvr>
                                        <p:cTn id="32" dur="26">
                                          <p:stCondLst>
                                            <p:cond delay="1312"/>
                                          </p:stCondLst>
                                        </p:cTn>
                                        <p:tgtEl>
                                          <p:spTgt spid="141"/>
                                        </p:tgtEl>
                                      </p:cBhvr>
                                      <p:to x="100000" y="80000"/>
                                    </p:animScale>
                                    <p:animScale>
                                      <p:cBhvr>
                                        <p:cTn id="33" dur="166" decel="50000">
                                          <p:stCondLst>
                                            <p:cond delay="1338"/>
                                          </p:stCondLst>
                                        </p:cTn>
                                        <p:tgtEl>
                                          <p:spTgt spid="141"/>
                                        </p:tgtEl>
                                      </p:cBhvr>
                                      <p:to x="100000" y="100000"/>
                                    </p:animScale>
                                    <p:animScale>
                                      <p:cBhvr>
                                        <p:cTn id="34" dur="26">
                                          <p:stCondLst>
                                            <p:cond delay="1642"/>
                                          </p:stCondLst>
                                        </p:cTn>
                                        <p:tgtEl>
                                          <p:spTgt spid="141"/>
                                        </p:tgtEl>
                                      </p:cBhvr>
                                      <p:to x="100000" y="90000"/>
                                    </p:animScale>
                                    <p:animScale>
                                      <p:cBhvr>
                                        <p:cTn id="35" dur="166" decel="50000">
                                          <p:stCondLst>
                                            <p:cond delay="1668"/>
                                          </p:stCondLst>
                                        </p:cTn>
                                        <p:tgtEl>
                                          <p:spTgt spid="141"/>
                                        </p:tgtEl>
                                      </p:cBhvr>
                                      <p:to x="100000" y="100000"/>
                                    </p:animScale>
                                    <p:animScale>
                                      <p:cBhvr>
                                        <p:cTn id="36" dur="26">
                                          <p:stCondLst>
                                            <p:cond delay="1808"/>
                                          </p:stCondLst>
                                        </p:cTn>
                                        <p:tgtEl>
                                          <p:spTgt spid="141"/>
                                        </p:tgtEl>
                                      </p:cBhvr>
                                      <p:to x="100000" y="95000"/>
                                    </p:animScale>
                                    <p:animScale>
                                      <p:cBhvr>
                                        <p:cTn id="37" dur="166" decel="50000">
                                          <p:stCondLst>
                                            <p:cond delay="1834"/>
                                          </p:stCondLst>
                                        </p:cTn>
                                        <p:tgtEl>
                                          <p:spTgt spid="141"/>
                                        </p:tgtEl>
                                      </p:cBhvr>
                                      <p:to x="100000" y="100000"/>
                                    </p:animScale>
                                  </p:childTnLst>
                                </p:cTn>
                              </p:par>
                            </p:childTnLst>
                          </p:cTn>
                        </p:par>
                        <p:par>
                          <p:cTn id="38" fill="hold">
                            <p:stCondLst>
                              <p:cond delay="4000"/>
                            </p:stCondLst>
                            <p:childTnLst>
                              <p:par>
                                <p:cTn id="39" presetID="1" presetClass="exit" presetSubtype="0" fill="hold" grpId="1" nodeType="after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1"/>
                                        </p:tgtEl>
                                        <p:attrNameLst>
                                          <p:attrName>style.visibility</p:attrName>
                                        </p:attrNameLst>
                                      </p:cBhvr>
                                      <p:to>
                                        <p:strVal val="hidden"/>
                                      </p:to>
                                    </p:set>
                                  </p:childTnLst>
                                </p:cTn>
                              </p:par>
                              <p:par>
                                <p:cTn id="43" presetID="1" presetClass="exit" presetSubtype="0" fill="hold" nodeType="withEffect">
                                  <p:stCondLst>
                                    <p:cond delay="120"/>
                                  </p:stCondLst>
                                  <p:childTnLst>
                                    <p:set>
                                      <p:cBhvr>
                                        <p:cTn id="44" dur="1" fill="hold">
                                          <p:stCondLst>
                                            <p:cond delay="0"/>
                                          </p:stCondLst>
                                        </p:cTn>
                                        <p:tgtEl>
                                          <p:spTgt spid="104"/>
                                        </p:tgtEl>
                                        <p:attrNameLst>
                                          <p:attrName>style.visibility</p:attrName>
                                        </p:attrNameLst>
                                      </p:cBhvr>
                                      <p:to>
                                        <p:strVal val="hidden"/>
                                      </p:to>
                                    </p:set>
                                  </p:childTnLst>
                                </p:cTn>
                              </p:par>
                              <p:par>
                                <p:cTn id="45" presetID="1" presetClass="entr" presetSubtype="0" fill="hold" nodeType="withEffect">
                                  <p:stCondLst>
                                    <p:cond delay="120"/>
                                  </p:stCondLst>
                                  <p:childTnLst>
                                    <p:set>
                                      <p:cBhvr>
                                        <p:cTn id="46" dur="1" fill="hold">
                                          <p:stCondLst>
                                            <p:cond delay="0"/>
                                          </p:stCondLst>
                                        </p:cTn>
                                        <p:tgtEl>
                                          <p:spTgt spid="107"/>
                                        </p:tgtEl>
                                        <p:attrNameLst>
                                          <p:attrName>style.visibility</p:attrName>
                                        </p:attrNameLst>
                                      </p:cBhvr>
                                      <p:to>
                                        <p:strVal val="visible"/>
                                      </p:to>
                                    </p:set>
                                  </p:childTnLst>
                                </p:cTn>
                              </p:par>
                            </p:childTnLst>
                          </p:cTn>
                        </p:par>
                        <p:par>
                          <p:cTn id="47" fill="hold">
                            <p:stCondLst>
                              <p:cond delay="4120"/>
                            </p:stCondLst>
                            <p:childTnLst>
                              <p:par>
                                <p:cTn id="48" presetID="1" presetClass="exit" presetSubtype="0" fill="hold" nodeType="afterEffect">
                                  <p:stCondLst>
                                    <p:cond delay="120"/>
                                  </p:stCondLst>
                                  <p:childTnLst>
                                    <p:set>
                                      <p:cBhvr>
                                        <p:cTn id="49" dur="1" fill="hold">
                                          <p:stCondLst>
                                            <p:cond delay="0"/>
                                          </p:stCondLst>
                                        </p:cTn>
                                        <p:tgtEl>
                                          <p:spTgt spid="107"/>
                                        </p:tgtEl>
                                        <p:attrNameLst>
                                          <p:attrName>style.visibility</p:attrName>
                                        </p:attrNameLst>
                                      </p:cBhvr>
                                      <p:to>
                                        <p:strVal val="hidden"/>
                                      </p:to>
                                    </p:set>
                                  </p:childTnLst>
                                </p:cTn>
                              </p:par>
                              <p:par>
                                <p:cTn id="50" presetID="1" presetClass="entr" presetSubtype="0" fill="hold" nodeType="withEffect">
                                  <p:stCondLst>
                                    <p:cond delay="120"/>
                                  </p:stCondLst>
                                  <p:childTnLst>
                                    <p:set>
                                      <p:cBhvr>
                                        <p:cTn id="51" dur="1" fill="hold">
                                          <p:stCondLst>
                                            <p:cond delay="0"/>
                                          </p:stCondLst>
                                        </p:cTn>
                                        <p:tgtEl>
                                          <p:spTgt spid="110"/>
                                        </p:tgtEl>
                                        <p:attrNameLst>
                                          <p:attrName>style.visibility</p:attrName>
                                        </p:attrNameLst>
                                      </p:cBhvr>
                                      <p:to>
                                        <p:strVal val="visible"/>
                                      </p:to>
                                    </p:set>
                                  </p:childTnLst>
                                </p:cTn>
                              </p:par>
                            </p:childTnLst>
                          </p:cTn>
                        </p:par>
                        <p:par>
                          <p:cTn id="52" fill="hold">
                            <p:stCondLst>
                              <p:cond delay="4240"/>
                            </p:stCondLst>
                            <p:childTnLst>
                              <p:par>
                                <p:cTn id="53" presetID="1" presetClass="exit" presetSubtype="0" fill="hold" nodeType="afterEffect">
                                  <p:stCondLst>
                                    <p:cond delay="120"/>
                                  </p:stCondLst>
                                  <p:childTnLst>
                                    <p:set>
                                      <p:cBhvr>
                                        <p:cTn id="54" dur="1" fill="hold">
                                          <p:stCondLst>
                                            <p:cond delay="0"/>
                                          </p:stCondLst>
                                        </p:cTn>
                                        <p:tgtEl>
                                          <p:spTgt spid="110"/>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13"/>
                                        </p:tgtEl>
                                        <p:attrNameLst>
                                          <p:attrName>style.visibility</p:attrName>
                                        </p:attrNameLst>
                                      </p:cBhvr>
                                      <p:to>
                                        <p:strVal val="visible"/>
                                      </p:to>
                                    </p:set>
                                  </p:childTnLst>
                                </p:cTn>
                              </p:par>
                            </p:childTnLst>
                          </p:cTn>
                        </p:par>
                        <p:par>
                          <p:cTn id="57" fill="hold">
                            <p:stCondLst>
                              <p:cond delay="4360"/>
                            </p:stCondLst>
                            <p:childTnLst>
                              <p:par>
                                <p:cTn id="58" presetID="1" presetClass="exit" presetSubtype="0" fill="hold" nodeType="afterEffect">
                                  <p:stCondLst>
                                    <p:cond delay="120"/>
                                  </p:stCondLst>
                                  <p:childTnLst>
                                    <p:set>
                                      <p:cBhvr>
                                        <p:cTn id="59" dur="1" fill="hold">
                                          <p:stCondLst>
                                            <p:cond delay="0"/>
                                          </p:stCondLst>
                                        </p:cTn>
                                        <p:tgtEl>
                                          <p:spTgt spid="113"/>
                                        </p:tgtEl>
                                        <p:attrNameLst>
                                          <p:attrName>style.visibility</p:attrName>
                                        </p:attrNameLst>
                                      </p:cBhvr>
                                      <p:to>
                                        <p:strVal val="hidden"/>
                                      </p:to>
                                    </p:set>
                                  </p:childTnLst>
                                </p:cTn>
                              </p:par>
                              <p:par>
                                <p:cTn id="60" presetID="1" presetClass="entr" presetSubtype="0" fill="hold" nodeType="withEffect">
                                  <p:stCondLst>
                                    <p:cond delay="120"/>
                                  </p:stCondLst>
                                  <p:childTnLst>
                                    <p:set>
                                      <p:cBhvr>
                                        <p:cTn id="61" dur="1" fill="hold">
                                          <p:stCondLst>
                                            <p:cond delay="0"/>
                                          </p:stCondLst>
                                        </p:cTn>
                                        <p:tgtEl>
                                          <p:spTgt spid="116"/>
                                        </p:tgtEl>
                                        <p:attrNameLst>
                                          <p:attrName>style.visibility</p:attrName>
                                        </p:attrNameLst>
                                      </p:cBhvr>
                                      <p:to>
                                        <p:strVal val="visible"/>
                                      </p:to>
                                    </p:set>
                                  </p:childTnLst>
                                </p:cTn>
                              </p:par>
                            </p:childTnLst>
                          </p:cTn>
                        </p:par>
                        <p:par>
                          <p:cTn id="62" fill="hold">
                            <p:stCondLst>
                              <p:cond delay="4480"/>
                            </p:stCondLst>
                            <p:childTnLst>
                              <p:par>
                                <p:cTn id="63" presetID="1" presetClass="exit" presetSubtype="0" fill="hold" nodeType="afterEffect">
                                  <p:stCondLst>
                                    <p:cond delay="120"/>
                                  </p:stCondLst>
                                  <p:childTnLst>
                                    <p:set>
                                      <p:cBhvr>
                                        <p:cTn id="64" dur="1" fill="hold">
                                          <p:stCondLst>
                                            <p:cond delay="0"/>
                                          </p:stCondLst>
                                        </p:cTn>
                                        <p:tgtEl>
                                          <p:spTgt spid="116"/>
                                        </p:tgtEl>
                                        <p:attrNameLst>
                                          <p:attrName>style.visibility</p:attrName>
                                        </p:attrNameLst>
                                      </p:cBhvr>
                                      <p:to>
                                        <p:strVal val="hidden"/>
                                      </p:to>
                                    </p:set>
                                  </p:childTnLst>
                                </p:cTn>
                              </p:par>
                              <p:par>
                                <p:cTn id="65" presetID="1" presetClass="entr" presetSubtype="0" fill="hold" nodeType="withEffect">
                                  <p:stCondLst>
                                    <p:cond delay="80"/>
                                  </p:stCondLst>
                                  <p:childTnLst>
                                    <p:set>
                                      <p:cBhvr>
                                        <p:cTn id="66" dur="1" fill="hold">
                                          <p:stCondLst>
                                            <p:cond delay="0"/>
                                          </p:stCondLst>
                                        </p:cTn>
                                        <p:tgtEl>
                                          <p:spTgt spid="119"/>
                                        </p:tgtEl>
                                        <p:attrNameLst>
                                          <p:attrName>style.visibility</p:attrName>
                                        </p:attrNameLst>
                                      </p:cBhvr>
                                      <p:to>
                                        <p:strVal val="visible"/>
                                      </p:to>
                                    </p:set>
                                  </p:childTnLst>
                                </p:cTn>
                              </p:par>
                            </p:childTnLst>
                          </p:cTn>
                        </p:par>
                        <p:par>
                          <p:cTn id="67" fill="hold">
                            <p:stCondLst>
                              <p:cond delay="4600"/>
                            </p:stCondLst>
                            <p:childTnLst>
                              <p:par>
                                <p:cTn id="68" presetID="1" presetClass="exit" presetSubtype="0" fill="hold" nodeType="afterEffect">
                                  <p:stCondLst>
                                    <p:cond delay="120"/>
                                  </p:stCondLst>
                                  <p:childTnLst>
                                    <p:set>
                                      <p:cBhvr>
                                        <p:cTn id="69" dur="1" fill="hold">
                                          <p:stCondLst>
                                            <p:cond delay="0"/>
                                          </p:stCondLst>
                                        </p:cTn>
                                        <p:tgtEl>
                                          <p:spTgt spid="119"/>
                                        </p:tgtEl>
                                        <p:attrNameLst>
                                          <p:attrName>style.visibility</p:attrName>
                                        </p:attrNameLst>
                                      </p:cBhvr>
                                      <p:to>
                                        <p:strVal val="hidden"/>
                                      </p:to>
                                    </p:set>
                                  </p:childTnLst>
                                </p:cTn>
                              </p:par>
                              <p:par>
                                <p:cTn id="70" presetID="1" presetClass="entr" presetSubtype="0" fill="hold" nodeType="withEffect">
                                  <p:stCondLst>
                                    <p:cond delay="120"/>
                                  </p:stCondLst>
                                  <p:childTnLst>
                                    <p:set>
                                      <p:cBhvr>
                                        <p:cTn id="71" dur="1" fill="hold">
                                          <p:stCondLst>
                                            <p:cond delay="0"/>
                                          </p:stCondLst>
                                        </p:cTn>
                                        <p:tgtEl>
                                          <p:spTgt spid="122"/>
                                        </p:tgtEl>
                                        <p:attrNameLst>
                                          <p:attrName>style.visibility</p:attrName>
                                        </p:attrNameLst>
                                      </p:cBhvr>
                                      <p:to>
                                        <p:strVal val="visible"/>
                                      </p:to>
                                    </p:set>
                                  </p:childTnLst>
                                </p:cTn>
                              </p:par>
                            </p:childTnLst>
                          </p:cTn>
                        </p:par>
                        <p:par>
                          <p:cTn id="72" fill="hold">
                            <p:stCondLst>
                              <p:cond delay="4720"/>
                            </p:stCondLst>
                            <p:childTnLst>
                              <p:par>
                                <p:cTn id="73" presetID="1" presetClass="exit" presetSubtype="0" fill="hold" nodeType="afterEffect">
                                  <p:stCondLst>
                                    <p:cond delay="120"/>
                                  </p:stCondLst>
                                  <p:childTnLst>
                                    <p:set>
                                      <p:cBhvr>
                                        <p:cTn id="74" dur="1" fill="hold">
                                          <p:stCondLst>
                                            <p:cond delay="0"/>
                                          </p:stCondLst>
                                        </p:cTn>
                                        <p:tgtEl>
                                          <p:spTgt spid="122"/>
                                        </p:tgtEl>
                                        <p:attrNameLst>
                                          <p:attrName>style.visibility</p:attrName>
                                        </p:attrNameLst>
                                      </p:cBhvr>
                                      <p:to>
                                        <p:strVal val="hidden"/>
                                      </p:to>
                                    </p:set>
                                  </p:childTnLst>
                                </p:cTn>
                              </p:par>
                              <p:par>
                                <p:cTn id="75" presetID="1" presetClass="entr" presetSubtype="0" fill="hold" nodeType="withEffect">
                                  <p:stCondLst>
                                    <p:cond delay="120"/>
                                  </p:stCondLst>
                                  <p:childTnLst>
                                    <p:set>
                                      <p:cBhvr>
                                        <p:cTn id="76" dur="1" fill="hold">
                                          <p:stCondLst>
                                            <p:cond delay="0"/>
                                          </p:stCondLst>
                                        </p:cTn>
                                        <p:tgtEl>
                                          <p:spTgt spid="125"/>
                                        </p:tgtEl>
                                        <p:attrNameLst>
                                          <p:attrName>style.visibility</p:attrName>
                                        </p:attrNameLst>
                                      </p:cBhvr>
                                      <p:to>
                                        <p:strVal val="visible"/>
                                      </p:to>
                                    </p:set>
                                  </p:childTnLst>
                                </p:cTn>
                              </p:par>
                            </p:childTnLst>
                          </p:cTn>
                        </p:par>
                        <p:par>
                          <p:cTn id="77" fill="hold">
                            <p:stCondLst>
                              <p:cond delay="4840"/>
                            </p:stCondLst>
                            <p:childTnLst>
                              <p:par>
                                <p:cTn id="78" presetID="1" presetClass="exit" presetSubtype="0" fill="hold" nodeType="afterEffect">
                                  <p:stCondLst>
                                    <p:cond delay="120"/>
                                  </p:stCondLst>
                                  <p:childTnLst>
                                    <p:set>
                                      <p:cBhvr>
                                        <p:cTn id="79" dur="1" fill="hold">
                                          <p:stCondLst>
                                            <p:cond delay="0"/>
                                          </p:stCondLst>
                                        </p:cTn>
                                        <p:tgtEl>
                                          <p:spTgt spid="125"/>
                                        </p:tgtEl>
                                        <p:attrNameLst>
                                          <p:attrName>style.visibility</p:attrName>
                                        </p:attrNameLst>
                                      </p:cBhvr>
                                      <p:to>
                                        <p:strVal val="hidden"/>
                                      </p:to>
                                    </p:set>
                                  </p:childTnLst>
                                </p:cTn>
                              </p:par>
                              <p:par>
                                <p:cTn id="80" presetID="1" presetClass="entr" presetSubtype="0" fill="hold" nodeType="withEffect">
                                  <p:stCondLst>
                                    <p:cond delay="120"/>
                                  </p:stCondLst>
                                  <p:childTnLst>
                                    <p:set>
                                      <p:cBhvr>
                                        <p:cTn id="81" dur="1" fill="hold">
                                          <p:stCondLst>
                                            <p:cond delay="0"/>
                                          </p:stCondLst>
                                        </p:cTn>
                                        <p:tgtEl>
                                          <p:spTgt spid="128"/>
                                        </p:tgtEl>
                                        <p:attrNameLst>
                                          <p:attrName>style.visibility</p:attrName>
                                        </p:attrNameLst>
                                      </p:cBhvr>
                                      <p:to>
                                        <p:strVal val="visible"/>
                                      </p:to>
                                    </p:set>
                                  </p:childTnLst>
                                </p:cTn>
                              </p:par>
                            </p:childTnLst>
                          </p:cTn>
                        </p:par>
                        <p:par>
                          <p:cTn id="82" fill="hold">
                            <p:stCondLst>
                              <p:cond delay="4960"/>
                            </p:stCondLst>
                            <p:childTnLst>
                              <p:par>
                                <p:cTn id="83" presetID="1" presetClass="exit" presetSubtype="0" fill="hold" nodeType="afterEffect">
                                  <p:stCondLst>
                                    <p:cond delay="120"/>
                                  </p:stCondLst>
                                  <p:childTnLst>
                                    <p:set>
                                      <p:cBhvr>
                                        <p:cTn id="84" dur="1" fill="hold">
                                          <p:stCondLst>
                                            <p:cond delay="0"/>
                                          </p:stCondLst>
                                        </p:cTn>
                                        <p:tgtEl>
                                          <p:spTgt spid="128"/>
                                        </p:tgtEl>
                                        <p:attrNameLst>
                                          <p:attrName>style.visibility</p:attrName>
                                        </p:attrNameLst>
                                      </p:cBhvr>
                                      <p:to>
                                        <p:strVal val="hidden"/>
                                      </p:to>
                                    </p:set>
                                  </p:childTnLst>
                                </p:cTn>
                              </p:par>
                              <p:par>
                                <p:cTn id="85" presetID="1" presetClass="entr" presetSubtype="0" fill="hold" nodeType="withEffect">
                                  <p:stCondLst>
                                    <p:cond delay="120"/>
                                  </p:stCondLst>
                                  <p:childTnLst>
                                    <p:set>
                                      <p:cBhvr>
                                        <p:cTn id="86" dur="1" fill="hold">
                                          <p:stCondLst>
                                            <p:cond delay="0"/>
                                          </p:stCondLst>
                                        </p:cTn>
                                        <p:tgtEl>
                                          <p:spTgt spid="131"/>
                                        </p:tgtEl>
                                        <p:attrNameLst>
                                          <p:attrName>style.visibility</p:attrName>
                                        </p:attrNameLst>
                                      </p:cBhvr>
                                      <p:to>
                                        <p:strVal val="visible"/>
                                      </p:to>
                                    </p:set>
                                  </p:childTnLst>
                                </p:cTn>
                              </p:par>
                            </p:childTnLst>
                          </p:cTn>
                        </p:par>
                        <p:par>
                          <p:cTn id="87" fill="hold">
                            <p:stCondLst>
                              <p:cond delay="5080"/>
                            </p:stCondLst>
                            <p:childTnLst>
                              <p:par>
                                <p:cTn id="88" presetID="1" presetClass="exit" presetSubtype="0" fill="hold" nodeType="afterEffect">
                                  <p:stCondLst>
                                    <p:cond delay="120"/>
                                  </p:stCondLst>
                                  <p:childTnLst>
                                    <p:set>
                                      <p:cBhvr>
                                        <p:cTn id="89" dur="1" fill="hold">
                                          <p:stCondLst>
                                            <p:cond delay="0"/>
                                          </p:stCondLst>
                                        </p:cTn>
                                        <p:tgtEl>
                                          <p:spTgt spid="131"/>
                                        </p:tgtEl>
                                        <p:attrNameLst>
                                          <p:attrName>style.visibility</p:attrName>
                                        </p:attrNameLst>
                                      </p:cBhvr>
                                      <p:to>
                                        <p:strVal val="hidden"/>
                                      </p:to>
                                    </p:set>
                                  </p:childTnLst>
                                </p:cTn>
                              </p:par>
                              <p:par>
                                <p:cTn id="90" presetID="1" presetClass="entr" presetSubtype="0" fill="hold" nodeType="withEffect">
                                  <p:stCondLst>
                                    <p:cond delay="120"/>
                                  </p:stCondLst>
                                  <p:childTnLst>
                                    <p:set>
                                      <p:cBhvr>
                                        <p:cTn id="91" dur="1" fill="hold">
                                          <p:stCondLst>
                                            <p:cond delay="0"/>
                                          </p:stCondLst>
                                        </p:cTn>
                                        <p:tgtEl>
                                          <p:spTgt spid="134"/>
                                        </p:tgtEl>
                                        <p:attrNameLst>
                                          <p:attrName>style.visibility</p:attrName>
                                        </p:attrNameLst>
                                      </p:cBhvr>
                                      <p:to>
                                        <p:strVal val="visible"/>
                                      </p:to>
                                    </p:set>
                                  </p:childTnLst>
                                </p:cTn>
                              </p:par>
                            </p:childTnLst>
                          </p:cTn>
                        </p:par>
                        <p:par>
                          <p:cTn id="92" fill="hold">
                            <p:stCondLst>
                              <p:cond delay="5200"/>
                            </p:stCondLst>
                            <p:childTnLst>
                              <p:par>
                                <p:cTn id="93" presetID="1" presetClass="exit" presetSubtype="0" fill="hold" nodeType="afterEffect">
                                  <p:stCondLst>
                                    <p:cond delay="0"/>
                                  </p:stCondLst>
                                  <p:childTnLst>
                                    <p:set>
                                      <p:cBhvr>
                                        <p:cTn id="94" dur="1" fill="hold">
                                          <p:stCondLst>
                                            <p:cond delay="0"/>
                                          </p:stCondLst>
                                        </p:cTn>
                                        <p:tgtEl>
                                          <p:spTgt spid="13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37"/>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6"/>
                                        </p:tgtEl>
                                        <p:attrNameLst>
                                          <p:attrName>style.visibility</p:attrName>
                                        </p:attrNameLst>
                                      </p:cBhvr>
                                      <p:to>
                                        <p:strVal val="visible"/>
                                      </p:to>
                                    </p:set>
                                  </p:childTnLst>
                                </p:cTn>
                              </p:par>
                            </p:childTnLst>
                          </p:cTn>
                        </p:par>
                        <p:par>
                          <p:cTn id="101" fill="hold">
                            <p:stCondLst>
                              <p:cond delay="5200"/>
                            </p:stCondLst>
                            <p:childTnLst>
                              <p:par>
                                <p:cTn id="102" presetID="1" presetClass="exit" presetSubtype="0" fill="hold" nodeType="afterEffect">
                                  <p:stCondLst>
                                    <p:cond delay="120"/>
                                  </p:stCondLst>
                                  <p:childTnLst>
                                    <p:set>
                                      <p:cBhvr>
                                        <p:cTn id="103" dur="1" fill="hold">
                                          <p:stCondLst>
                                            <p:cond delay="0"/>
                                          </p:stCondLst>
                                        </p:cTn>
                                        <p:tgtEl>
                                          <p:spTgt spid="143"/>
                                        </p:tgtEl>
                                        <p:attrNameLst>
                                          <p:attrName>style.visibility</p:attrName>
                                        </p:attrNameLst>
                                      </p:cBhvr>
                                      <p:to>
                                        <p:strVal val="hidden"/>
                                      </p:to>
                                    </p:set>
                                  </p:childTnLst>
                                </p:cTn>
                              </p:par>
                              <p:par>
                                <p:cTn id="104" presetID="1" presetClass="exit" presetSubtype="0" fill="hold" nodeType="withEffect">
                                  <p:stCondLst>
                                    <p:cond delay="120"/>
                                  </p:stCondLst>
                                  <p:childTnLst>
                                    <p:set>
                                      <p:cBhvr>
                                        <p:cTn id="105" dur="1" fill="hold">
                                          <p:stCondLst>
                                            <p:cond delay="0"/>
                                          </p:stCondLst>
                                        </p:cTn>
                                        <p:tgtEl>
                                          <p:spTgt spid="146"/>
                                        </p:tgtEl>
                                        <p:attrNameLst>
                                          <p:attrName>style.visibility</p:attrName>
                                        </p:attrNameLst>
                                      </p:cBhvr>
                                      <p:to>
                                        <p:strVal val="hidden"/>
                                      </p:to>
                                    </p:set>
                                  </p:childTnLst>
                                </p:cTn>
                              </p:par>
                              <p:par>
                                <p:cTn id="106" presetID="1" presetClass="entr" presetSubtype="0" fill="hold" nodeType="withEffect">
                                  <p:stCondLst>
                                    <p:cond delay="120"/>
                                  </p:stCondLst>
                                  <p:childTnLst>
                                    <p:set>
                                      <p:cBhvr>
                                        <p:cTn id="107" dur="1" fill="hold">
                                          <p:stCondLst>
                                            <p:cond delay="0"/>
                                          </p:stCondLst>
                                        </p:cTn>
                                        <p:tgtEl>
                                          <p:spTgt spid="152"/>
                                        </p:tgtEl>
                                        <p:attrNameLst>
                                          <p:attrName>style.visibility</p:attrName>
                                        </p:attrNameLst>
                                      </p:cBhvr>
                                      <p:to>
                                        <p:strVal val="visible"/>
                                      </p:to>
                                    </p:set>
                                  </p:childTnLst>
                                </p:cTn>
                              </p:par>
                              <p:par>
                                <p:cTn id="108" presetID="1" presetClass="entr" presetSubtype="0" fill="hold" nodeType="withEffect">
                                  <p:stCondLst>
                                    <p:cond delay="120"/>
                                  </p:stCondLst>
                                  <p:childTnLst>
                                    <p:set>
                                      <p:cBhvr>
                                        <p:cTn id="109" dur="1" fill="hold">
                                          <p:stCondLst>
                                            <p:cond delay="0"/>
                                          </p:stCondLst>
                                        </p:cTn>
                                        <p:tgtEl>
                                          <p:spTgt spid="155"/>
                                        </p:tgtEl>
                                        <p:attrNameLst>
                                          <p:attrName>style.visibility</p:attrName>
                                        </p:attrNameLst>
                                      </p:cBhvr>
                                      <p:to>
                                        <p:strVal val="visible"/>
                                      </p:to>
                                    </p:set>
                                  </p:childTnLst>
                                </p:cTn>
                              </p:par>
                            </p:childTnLst>
                          </p:cTn>
                        </p:par>
                        <p:par>
                          <p:cTn id="110" fill="hold">
                            <p:stCondLst>
                              <p:cond delay="5320"/>
                            </p:stCondLst>
                            <p:childTnLst>
                              <p:par>
                                <p:cTn id="111" presetID="1" presetClass="exit" presetSubtype="0" fill="hold" nodeType="afterEffect">
                                  <p:stCondLst>
                                    <p:cond delay="120"/>
                                  </p:stCondLst>
                                  <p:childTnLst>
                                    <p:set>
                                      <p:cBhvr>
                                        <p:cTn id="112" dur="1" fill="hold">
                                          <p:stCondLst>
                                            <p:cond delay="0"/>
                                          </p:stCondLst>
                                        </p:cTn>
                                        <p:tgtEl>
                                          <p:spTgt spid="152"/>
                                        </p:tgtEl>
                                        <p:attrNameLst>
                                          <p:attrName>style.visibility</p:attrName>
                                        </p:attrNameLst>
                                      </p:cBhvr>
                                      <p:to>
                                        <p:strVal val="hidden"/>
                                      </p:to>
                                    </p:set>
                                  </p:childTnLst>
                                </p:cTn>
                              </p:par>
                              <p:par>
                                <p:cTn id="113" presetID="1" presetClass="exit" presetSubtype="0" fill="hold" nodeType="withEffect">
                                  <p:stCondLst>
                                    <p:cond delay="120"/>
                                  </p:stCondLst>
                                  <p:childTnLst>
                                    <p:set>
                                      <p:cBhvr>
                                        <p:cTn id="114" dur="1" fill="hold">
                                          <p:stCondLst>
                                            <p:cond delay="0"/>
                                          </p:stCondLst>
                                        </p:cTn>
                                        <p:tgtEl>
                                          <p:spTgt spid="155"/>
                                        </p:tgtEl>
                                        <p:attrNameLst>
                                          <p:attrName>style.visibility</p:attrName>
                                        </p:attrNameLst>
                                      </p:cBhvr>
                                      <p:to>
                                        <p:strVal val="hidden"/>
                                      </p:to>
                                    </p:set>
                                  </p:childTnLst>
                                </p:cTn>
                              </p:par>
                              <p:par>
                                <p:cTn id="115" presetID="1" presetClass="entr" presetSubtype="0" fill="hold" nodeType="withEffect">
                                  <p:stCondLst>
                                    <p:cond delay="120"/>
                                  </p:stCondLst>
                                  <p:childTnLst>
                                    <p:set>
                                      <p:cBhvr>
                                        <p:cTn id="116" dur="1" fill="hold">
                                          <p:stCondLst>
                                            <p:cond delay="0"/>
                                          </p:stCondLst>
                                        </p:cTn>
                                        <p:tgtEl>
                                          <p:spTgt spid="158"/>
                                        </p:tgtEl>
                                        <p:attrNameLst>
                                          <p:attrName>style.visibility</p:attrName>
                                        </p:attrNameLst>
                                      </p:cBhvr>
                                      <p:to>
                                        <p:strVal val="visible"/>
                                      </p:to>
                                    </p:set>
                                  </p:childTnLst>
                                </p:cTn>
                              </p:par>
                              <p:par>
                                <p:cTn id="117" presetID="1" presetClass="entr" presetSubtype="0" fill="hold" nodeType="withEffect">
                                  <p:stCondLst>
                                    <p:cond delay="120"/>
                                  </p:stCondLst>
                                  <p:childTnLst>
                                    <p:set>
                                      <p:cBhvr>
                                        <p:cTn id="118" dur="1" fill="hold">
                                          <p:stCondLst>
                                            <p:cond delay="0"/>
                                          </p:stCondLst>
                                        </p:cTn>
                                        <p:tgtEl>
                                          <p:spTgt spid="161"/>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58"/>
                                        </p:tgtEl>
                                        <p:attrNameLst>
                                          <p:attrName>style.visibility</p:attrName>
                                        </p:attrNameLst>
                                      </p:cBhvr>
                                      <p:to>
                                        <p:strVal val="hidden"/>
                                      </p:to>
                                    </p:set>
                                  </p:childTnLst>
                                </p:cTn>
                              </p:par>
                              <p:par>
                                <p:cTn id="122" presetID="1" presetClass="exit" presetSubtype="0" fill="hold" nodeType="withEffect">
                                  <p:stCondLst>
                                    <p:cond delay="120"/>
                                  </p:stCondLst>
                                  <p:childTnLst>
                                    <p:set>
                                      <p:cBhvr>
                                        <p:cTn id="123" dur="1" fill="hold">
                                          <p:stCondLst>
                                            <p:cond delay="0"/>
                                          </p:stCondLst>
                                        </p:cTn>
                                        <p:tgtEl>
                                          <p:spTgt spid="161"/>
                                        </p:tgtEl>
                                        <p:attrNameLst>
                                          <p:attrName>style.visibility</p:attrName>
                                        </p:attrNameLst>
                                      </p:cBhvr>
                                      <p:to>
                                        <p:strVal val="hidden"/>
                                      </p:to>
                                    </p:set>
                                  </p:childTnLst>
                                </p:cTn>
                              </p:par>
                              <p:par>
                                <p:cTn id="124" presetID="1" presetClass="entr" presetSubtype="0" fill="hold" nodeType="withEffect">
                                  <p:stCondLst>
                                    <p:cond delay="120"/>
                                  </p:stCondLst>
                                  <p:childTnLst>
                                    <p:set>
                                      <p:cBhvr>
                                        <p:cTn id="125" dur="1" fill="hold">
                                          <p:stCondLst>
                                            <p:cond delay="0"/>
                                          </p:stCondLst>
                                        </p:cTn>
                                        <p:tgtEl>
                                          <p:spTgt spid="164"/>
                                        </p:tgtEl>
                                        <p:attrNameLst>
                                          <p:attrName>style.visibility</p:attrName>
                                        </p:attrNameLst>
                                      </p:cBhvr>
                                      <p:to>
                                        <p:strVal val="visible"/>
                                      </p:to>
                                    </p:set>
                                  </p:childTnLst>
                                </p:cTn>
                              </p:par>
                              <p:par>
                                <p:cTn id="126" presetID="1" presetClass="entr" presetSubtype="0" fill="hold" nodeType="withEffect">
                                  <p:stCondLst>
                                    <p:cond delay="120"/>
                                  </p:stCondLst>
                                  <p:childTnLst>
                                    <p:set>
                                      <p:cBhvr>
                                        <p:cTn id="127" dur="1" fill="hold">
                                          <p:stCondLst>
                                            <p:cond delay="0"/>
                                          </p:stCondLst>
                                        </p:cTn>
                                        <p:tgtEl>
                                          <p:spTgt spid="167"/>
                                        </p:tgtEl>
                                        <p:attrNameLst>
                                          <p:attrName>style.visibility</p:attrName>
                                        </p:attrNameLst>
                                      </p:cBhvr>
                                      <p:to>
                                        <p:strVal val="visible"/>
                                      </p:to>
                                    </p:set>
                                  </p:childTnLst>
                                </p:cTn>
                              </p:par>
                            </p:childTnLst>
                          </p:cTn>
                        </p:par>
                        <p:par>
                          <p:cTn id="128" fill="hold">
                            <p:stCondLst>
                              <p:cond delay="5560"/>
                            </p:stCondLst>
                            <p:childTnLst>
                              <p:par>
                                <p:cTn id="129" presetID="1" presetClass="exit" presetSubtype="0" fill="hold" nodeType="afterEffect">
                                  <p:stCondLst>
                                    <p:cond delay="120"/>
                                  </p:stCondLst>
                                  <p:childTnLst>
                                    <p:set>
                                      <p:cBhvr>
                                        <p:cTn id="130" dur="1" fill="hold">
                                          <p:stCondLst>
                                            <p:cond delay="0"/>
                                          </p:stCondLst>
                                        </p:cTn>
                                        <p:tgtEl>
                                          <p:spTgt spid="164"/>
                                        </p:tgtEl>
                                        <p:attrNameLst>
                                          <p:attrName>style.visibility</p:attrName>
                                        </p:attrNameLst>
                                      </p:cBhvr>
                                      <p:to>
                                        <p:strVal val="hidden"/>
                                      </p:to>
                                    </p:set>
                                  </p:childTnLst>
                                </p:cTn>
                              </p:par>
                              <p:par>
                                <p:cTn id="131" presetID="1" presetClass="exit" presetSubtype="0" fill="hold" nodeType="withEffect">
                                  <p:stCondLst>
                                    <p:cond delay="120"/>
                                  </p:stCondLst>
                                  <p:childTnLst>
                                    <p:set>
                                      <p:cBhvr>
                                        <p:cTn id="132" dur="1" fill="hold">
                                          <p:stCondLst>
                                            <p:cond delay="0"/>
                                          </p:stCondLst>
                                        </p:cTn>
                                        <p:tgtEl>
                                          <p:spTgt spid="167"/>
                                        </p:tgtEl>
                                        <p:attrNameLst>
                                          <p:attrName>style.visibility</p:attrName>
                                        </p:attrNameLst>
                                      </p:cBhvr>
                                      <p:to>
                                        <p:strVal val="hidden"/>
                                      </p:to>
                                    </p:set>
                                  </p:childTnLst>
                                </p:cTn>
                              </p:par>
                              <p:par>
                                <p:cTn id="133" presetID="1" presetClass="entr" presetSubtype="0" fill="hold" nodeType="withEffect">
                                  <p:stCondLst>
                                    <p:cond delay="120"/>
                                  </p:stCondLst>
                                  <p:childTnLst>
                                    <p:set>
                                      <p:cBhvr>
                                        <p:cTn id="134" dur="1" fill="hold">
                                          <p:stCondLst>
                                            <p:cond delay="0"/>
                                          </p:stCondLst>
                                        </p:cTn>
                                        <p:tgtEl>
                                          <p:spTgt spid="170"/>
                                        </p:tgtEl>
                                        <p:attrNameLst>
                                          <p:attrName>style.visibility</p:attrName>
                                        </p:attrNameLst>
                                      </p:cBhvr>
                                      <p:to>
                                        <p:strVal val="visible"/>
                                      </p:to>
                                    </p:set>
                                  </p:childTnLst>
                                </p:cTn>
                              </p:par>
                              <p:par>
                                <p:cTn id="135" presetID="1" presetClass="entr" presetSubtype="0" fill="hold" nodeType="withEffect">
                                  <p:stCondLst>
                                    <p:cond delay="120"/>
                                  </p:stCondLst>
                                  <p:childTnLst>
                                    <p:set>
                                      <p:cBhvr>
                                        <p:cTn id="136" dur="1" fill="hold">
                                          <p:stCondLst>
                                            <p:cond delay="0"/>
                                          </p:stCondLst>
                                        </p:cTn>
                                        <p:tgtEl>
                                          <p:spTgt spid="173"/>
                                        </p:tgtEl>
                                        <p:attrNameLst>
                                          <p:attrName>style.visibility</p:attrName>
                                        </p:attrNameLst>
                                      </p:cBhvr>
                                      <p:to>
                                        <p:strVal val="visible"/>
                                      </p:to>
                                    </p:set>
                                  </p:childTnLst>
                                </p:cTn>
                              </p:par>
                            </p:childTnLst>
                          </p:cTn>
                        </p:par>
                        <p:par>
                          <p:cTn id="137" fill="hold">
                            <p:stCondLst>
                              <p:cond delay="5680"/>
                            </p:stCondLst>
                            <p:childTnLst>
                              <p:par>
                                <p:cTn id="138" presetID="1" presetClass="exit" presetSubtype="0" fill="hold" nodeType="afterEffect">
                                  <p:stCondLst>
                                    <p:cond delay="120"/>
                                  </p:stCondLst>
                                  <p:childTnLst>
                                    <p:set>
                                      <p:cBhvr>
                                        <p:cTn id="139" dur="1" fill="hold">
                                          <p:stCondLst>
                                            <p:cond delay="0"/>
                                          </p:stCondLst>
                                        </p:cTn>
                                        <p:tgtEl>
                                          <p:spTgt spid="170"/>
                                        </p:tgtEl>
                                        <p:attrNameLst>
                                          <p:attrName>style.visibility</p:attrName>
                                        </p:attrNameLst>
                                      </p:cBhvr>
                                      <p:to>
                                        <p:strVal val="hidden"/>
                                      </p:to>
                                    </p:set>
                                  </p:childTnLst>
                                </p:cTn>
                              </p:par>
                              <p:par>
                                <p:cTn id="140" presetID="1" presetClass="exit" presetSubtype="0" fill="hold" nodeType="withEffect">
                                  <p:stCondLst>
                                    <p:cond delay="120"/>
                                  </p:stCondLst>
                                  <p:childTnLst>
                                    <p:set>
                                      <p:cBhvr>
                                        <p:cTn id="141" dur="1" fill="hold">
                                          <p:stCondLst>
                                            <p:cond delay="0"/>
                                          </p:stCondLst>
                                        </p:cTn>
                                        <p:tgtEl>
                                          <p:spTgt spid="17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76"/>
                                        </p:tgtEl>
                                        <p:attrNameLst>
                                          <p:attrName>style.visibility</p:attrName>
                                        </p:attrNameLst>
                                      </p:cBhvr>
                                      <p:to>
                                        <p:strVal val="visible"/>
                                      </p:to>
                                    </p:set>
                                  </p:childTnLst>
                                </p:cTn>
                              </p:par>
                              <p:par>
                                <p:cTn id="144" presetID="1" presetClass="entr" presetSubtype="0" fill="hold" nodeType="withEffect">
                                  <p:stCondLst>
                                    <p:cond delay="120"/>
                                  </p:stCondLst>
                                  <p:childTnLst>
                                    <p:set>
                                      <p:cBhvr>
                                        <p:cTn id="145" dur="1" fill="hold">
                                          <p:stCondLst>
                                            <p:cond delay="0"/>
                                          </p:stCondLst>
                                        </p:cTn>
                                        <p:tgtEl>
                                          <p:spTgt spid="179"/>
                                        </p:tgtEl>
                                        <p:attrNameLst>
                                          <p:attrName>style.visibility</p:attrName>
                                        </p:attrNameLst>
                                      </p:cBhvr>
                                      <p:to>
                                        <p:strVal val="visible"/>
                                      </p:to>
                                    </p:set>
                                  </p:childTnLst>
                                </p:cTn>
                              </p:par>
                            </p:childTnLst>
                          </p:cTn>
                        </p:par>
                        <p:par>
                          <p:cTn id="146" fill="hold">
                            <p:stCondLst>
                              <p:cond delay="5800"/>
                            </p:stCondLst>
                            <p:childTnLst>
                              <p:par>
                                <p:cTn id="147" presetID="1" presetClass="exit" presetSubtype="0" fill="hold" nodeType="afterEffect">
                                  <p:stCondLst>
                                    <p:cond delay="120"/>
                                  </p:stCondLst>
                                  <p:childTnLst>
                                    <p:set>
                                      <p:cBhvr>
                                        <p:cTn id="148" dur="1" fill="hold">
                                          <p:stCondLst>
                                            <p:cond delay="0"/>
                                          </p:stCondLst>
                                        </p:cTn>
                                        <p:tgtEl>
                                          <p:spTgt spid="176"/>
                                        </p:tgtEl>
                                        <p:attrNameLst>
                                          <p:attrName>style.visibility</p:attrName>
                                        </p:attrNameLst>
                                      </p:cBhvr>
                                      <p:to>
                                        <p:strVal val="hidden"/>
                                      </p:to>
                                    </p:set>
                                  </p:childTnLst>
                                </p:cTn>
                              </p:par>
                              <p:par>
                                <p:cTn id="149" presetID="1" presetClass="exit" presetSubtype="0" fill="hold" nodeType="withEffect">
                                  <p:stCondLst>
                                    <p:cond delay="120"/>
                                  </p:stCondLst>
                                  <p:childTnLst>
                                    <p:set>
                                      <p:cBhvr>
                                        <p:cTn id="150" dur="1" fill="hold">
                                          <p:stCondLst>
                                            <p:cond delay="0"/>
                                          </p:stCondLst>
                                        </p:cTn>
                                        <p:tgtEl>
                                          <p:spTgt spid="179"/>
                                        </p:tgtEl>
                                        <p:attrNameLst>
                                          <p:attrName>style.visibility</p:attrName>
                                        </p:attrNameLst>
                                      </p:cBhvr>
                                      <p:to>
                                        <p:strVal val="hidden"/>
                                      </p:to>
                                    </p:set>
                                  </p:childTnLst>
                                </p:cTn>
                              </p:par>
                              <p:par>
                                <p:cTn id="151" presetID="1" presetClass="entr" presetSubtype="0" fill="hold" nodeType="withEffect">
                                  <p:stCondLst>
                                    <p:cond delay="120"/>
                                  </p:stCondLst>
                                  <p:childTnLst>
                                    <p:set>
                                      <p:cBhvr>
                                        <p:cTn id="152" dur="1" fill="hold">
                                          <p:stCondLst>
                                            <p:cond delay="0"/>
                                          </p:stCondLst>
                                        </p:cTn>
                                        <p:tgtEl>
                                          <p:spTgt spid="182"/>
                                        </p:tgtEl>
                                        <p:attrNameLst>
                                          <p:attrName>style.visibility</p:attrName>
                                        </p:attrNameLst>
                                      </p:cBhvr>
                                      <p:to>
                                        <p:strVal val="visible"/>
                                      </p:to>
                                    </p:set>
                                  </p:childTnLst>
                                </p:cTn>
                              </p:par>
                              <p:par>
                                <p:cTn id="153" presetID="1" presetClass="entr" presetSubtype="0" fill="hold" nodeType="withEffect">
                                  <p:stCondLst>
                                    <p:cond delay="120"/>
                                  </p:stCondLst>
                                  <p:childTnLst>
                                    <p:set>
                                      <p:cBhvr>
                                        <p:cTn id="154" dur="1" fill="hold">
                                          <p:stCondLst>
                                            <p:cond delay="0"/>
                                          </p:stCondLst>
                                        </p:cTn>
                                        <p:tgtEl>
                                          <p:spTgt spid="185"/>
                                        </p:tgtEl>
                                        <p:attrNameLst>
                                          <p:attrName>style.visibility</p:attrName>
                                        </p:attrNameLst>
                                      </p:cBhvr>
                                      <p:to>
                                        <p:strVal val="visible"/>
                                      </p:to>
                                    </p:set>
                                  </p:childTnLst>
                                </p:cTn>
                              </p:par>
                            </p:childTnLst>
                          </p:cTn>
                        </p:par>
                        <p:par>
                          <p:cTn id="155" fill="hold">
                            <p:stCondLst>
                              <p:cond delay="5920"/>
                            </p:stCondLst>
                            <p:childTnLst>
                              <p:par>
                                <p:cTn id="156" presetID="1" presetClass="exit" presetSubtype="0" fill="hold" nodeType="afterEffect">
                                  <p:stCondLst>
                                    <p:cond delay="120"/>
                                  </p:stCondLst>
                                  <p:childTnLst>
                                    <p:set>
                                      <p:cBhvr>
                                        <p:cTn id="157" dur="1" fill="hold">
                                          <p:stCondLst>
                                            <p:cond delay="0"/>
                                          </p:stCondLst>
                                        </p:cTn>
                                        <p:tgtEl>
                                          <p:spTgt spid="182"/>
                                        </p:tgtEl>
                                        <p:attrNameLst>
                                          <p:attrName>style.visibility</p:attrName>
                                        </p:attrNameLst>
                                      </p:cBhvr>
                                      <p:to>
                                        <p:strVal val="hidden"/>
                                      </p:to>
                                    </p:set>
                                  </p:childTnLst>
                                </p:cTn>
                              </p:par>
                              <p:par>
                                <p:cTn id="158" presetID="1" presetClass="exit" presetSubtype="0" fill="hold" nodeType="withEffect">
                                  <p:stCondLst>
                                    <p:cond delay="120"/>
                                  </p:stCondLst>
                                  <p:childTnLst>
                                    <p:set>
                                      <p:cBhvr>
                                        <p:cTn id="159" dur="1" fill="hold">
                                          <p:stCondLst>
                                            <p:cond delay="0"/>
                                          </p:stCondLst>
                                        </p:cTn>
                                        <p:tgtEl>
                                          <p:spTgt spid="185"/>
                                        </p:tgtEl>
                                        <p:attrNameLst>
                                          <p:attrName>style.visibility</p:attrName>
                                        </p:attrNameLst>
                                      </p:cBhvr>
                                      <p:to>
                                        <p:strVal val="hidden"/>
                                      </p:to>
                                    </p:set>
                                  </p:childTnLst>
                                </p:cTn>
                              </p:par>
                              <p:par>
                                <p:cTn id="160" presetID="1" presetClass="entr" presetSubtype="0" fill="hold" nodeType="withEffect">
                                  <p:stCondLst>
                                    <p:cond delay="120"/>
                                  </p:stCondLst>
                                  <p:childTnLst>
                                    <p:set>
                                      <p:cBhvr>
                                        <p:cTn id="161" dur="1" fill="hold">
                                          <p:stCondLst>
                                            <p:cond delay="0"/>
                                          </p:stCondLst>
                                        </p:cTn>
                                        <p:tgtEl>
                                          <p:spTgt spid="188"/>
                                        </p:tgtEl>
                                        <p:attrNameLst>
                                          <p:attrName>style.visibility</p:attrName>
                                        </p:attrNameLst>
                                      </p:cBhvr>
                                      <p:to>
                                        <p:strVal val="visible"/>
                                      </p:to>
                                    </p:set>
                                  </p:childTnLst>
                                </p:cTn>
                              </p:par>
                              <p:par>
                                <p:cTn id="162" presetID="1" presetClass="entr" presetSubtype="0" fill="hold" nodeType="withEffect">
                                  <p:stCondLst>
                                    <p:cond delay="120"/>
                                  </p:stCondLst>
                                  <p:childTnLst>
                                    <p:set>
                                      <p:cBhvr>
                                        <p:cTn id="163" dur="1" fill="hold">
                                          <p:stCondLst>
                                            <p:cond delay="0"/>
                                          </p:stCondLst>
                                        </p:cTn>
                                        <p:tgtEl>
                                          <p:spTgt spid="191"/>
                                        </p:tgtEl>
                                        <p:attrNameLst>
                                          <p:attrName>style.visibility</p:attrName>
                                        </p:attrNameLst>
                                      </p:cBhvr>
                                      <p:to>
                                        <p:strVal val="visible"/>
                                      </p:to>
                                    </p:set>
                                  </p:childTnLst>
                                </p:cTn>
                              </p:par>
                            </p:childTnLst>
                          </p:cTn>
                        </p:par>
                        <p:par>
                          <p:cTn id="164" fill="hold">
                            <p:stCondLst>
                              <p:cond delay="6040"/>
                            </p:stCondLst>
                            <p:childTnLst>
                              <p:par>
                                <p:cTn id="165" presetID="1" presetClass="exit" presetSubtype="0" fill="hold" nodeType="afterEffect">
                                  <p:stCondLst>
                                    <p:cond delay="120"/>
                                  </p:stCondLst>
                                  <p:childTnLst>
                                    <p:set>
                                      <p:cBhvr>
                                        <p:cTn id="166" dur="1" fill="hold">
                                          <p:stCondLst>
                                            <p:cond delay="0"/>
                                          </p:stCondLst>
                                        </p:cTn>
                                        <p:tgtEl>
                                          <p:spTgt spid="188"/>
                                        </p:tgtEl>
                                        <p:attrNameLst>
                                          <p:attrName>style.visibility</p:attrName>
                                        </p:attrNameLst>
                                      </p:cBhvr>
                                      <p:to>
                                        <p:strVal val="hidden"/>
                                      </p:to>
                                    </p:set>
                                  </p:childTnLst>
                                </p:cTn>
                              </p:par>
                              <p:par>
                                <p:cTn id="167" presetID="1" presetClass="exit" presetSubtype="0" fill="hold" nodeType="withEffect">
                                  <p:stCondLst>
                                    <p:cond delay="120"/>
                                  </p:stCondLst>
                                  <p:childTnLst>
                                    <p:set>
                                      <p:cBhvr>
                                        <p:cTn id="168" dur="1" fill="hold">
                                          <p:stCondLst>
                                            <p:cond delay="0"/>
                                          </p:stCondLst>
                                        </p:cTn>
                                        <p:tgtEl>
                                          <p:spTgt spid="191"/>
                                        </p:tgtEl>
                                        <p:attrNameLst>
                                          <p:attrName>style.visibility</p:attrName>
                                        </p:attrNameLst>
                                      </p:cBhvr>
                                      <p:to>
                                        <p:strVal val="hidden"/>
                                      </p:to>
                                    </p:set>
                                  </p:childTnLst>
                                </p:cTn>
                              </p:par>
                              <p:par>
                                <p:cTn id="169" presetID="1" presetClass="entr" presetSubtype="0" fill="hold" nodeType="withEffect">
                                  <p:stCondLst>
                                    <p:cond delay="120"/>
                                  </p:stCondLst>
                                  <p:childTnLst>
                                    <p:set>
                                      <p:cBhvr>
                                        <p:cTn id="170" dur="1" fill="hold">
                                          <p:stCondLst>
                                            <p:cond delay="0"/>
                                          </p:stCondLst>
                                        </p:cTn>
                                        <p:tgtEl>
                                          <p:spTgt spid="194"/>
                                        </p:tgtEl>
                                        <p:attrNameLst>
                                          <p:attrName>style.visibility</p:attrName>
                                        </p:attrNameLst>
                                      </p:cBhvr>
                                      <p:to>
                                        <p:strVal val="visible"/>
                                      </p:to>
                                    </p:set>
                                  </p:childTnLst>
                                </p:cTn>
                              </p:par>
                              <p:par>
                                <p:cTn id="171" presetID="1" presetClass="entr" presetSubtype="0" fill="hold" nodeType="withEffect">
                                  <p:stCondLst>
                                    <p:cond delay="120"/>
                                  </p:stCondLst>
                                  <p:childTnLst>
                                    <p:set>
                                      <p:cBhvr>
                                        <p:cTn id="172" dur="1" fill="hold">
                                          <p:stCondLst>
                                            <p:cond delay="0"/>
                                          </p:stCondLst>
                                        </p:cTn>
                                        <p:tgtEl>
                                          <p:spTgt spid="197"/>
                                        </p:tgtEl>
                                        <p:attrNameLst>
                                          <p:attrName>style.visibility</p:attrName>
                                        </p:attrNameLst>
                                      </p:cBhvr>
                                      <p:to>
                                        <p:strVal val="visible"/>
                                      </p:to>
                                    </p:set>
                                  </p:childTnLst>
                                </p:cTn>
                              </p:par>
                            </p:childTnLst>
                          </p:cTn>
                        </p:par>
                        <p:par>
                          <p:cTn id="173" fill="hold">
                            <p:stCondLst>
                              <p:cond delay="6160"/>
                            </p:stCondLst>
                            <p:childTnLst>
                              <p:par>
                                <p:cTn id="174" presetID="1" presetClass="exit" presetSubtype="0" fill="hold" nodeType="afterEffect">
                                  <p:stCondLst>
                                    <p:cond delay="120"/>
                                  </p:stCondLst>
                                  <p:childTnLst>
                                    <p:set>
                                      <p:cBhvr>
                                        <p:cTn id="175" dur="1" fill="hold">
                                          <p:stCondLst>
                                            <p:cond delay="0"/>
                                          </p:stCondLst>
                                        </p:cTn>
                                        <p:tgtEl>
                                          <p:spTgt spid="194"/>
                                        </p:tgtEl>
                                        <p:attrNameLst>
                                          <p:attrName>style.visibility</p:attrName>
                                        </p:attrNameLst>
                                      </p:cBhvr>
                                      <p:to>
                                        <p:strVal val="hidden"/>
                                      </p:to>
                                    </p:set>
                                  </p:childTnLst>
                                </p:cTn>
                              </p:par>
                              <p:par>
                                <p:cTn id="176" presetID="1" presetClass="exit" presetSubtype="0" fill="hold" nodeType="withEffect">
                                  <p:stCondLst>
                                    <p:cond delay="120"/>
                                  </p:stCondLst>
                                  <p:childTnLst>
                                    <p:set>
                                      <p:cBhvr>
                                        <p:cTn id="177" dur="1" fill="hold">
                                          <p:stCondLst>
                                            <p:cond delay="0"/>
                                          </p:stCondLst>
                                        </p:cTn>
                                        <p:tgtEl>
                                          <p:spTgt spid="197"/>
                                        </p:tgtEl>
                                        <p:attrNameLst>
                                          <p:attrName>style.visibility</p:attrName>
                                        </p:attrNameLst>
                                      </p:cBhvr>
                                      <p:to>
                                        <p:strVal val="hidden"/>
                                      </p:to>
                                    </p:set>
                                  </p:childTnLst>
                                </p:cTn>
                              </p:par>
                              <p:par>
                                <p:cTn id="178" presetID="1" presetClass="entr" presetSubtype="0" fill="hold" nodeType="withEffect">
                                  <p:stCondLst>
                                    <p:cond delay="120"/>
                                  </p:stCondLst>
                                  <p:childTnLst>
                                    <p:set>
                                      <p:cBhvr>
                                        <p:cTn id="179" dur="1" fill="hold">
                                          <p:stCondLst>
                                            <p:cond delay="0"/>
                                          </p:stCondLst>
                                        </p:cTn>
                                        <p:tgtEl>
                                          <p:spTgt spid="200"/>
                                        </p:tgtEl>
                                        <p:attrNameLst>
                                          <p:attrName>style.visibility</p:attrName>
                                        </p:attrNameLst>
                                      </p:cBhvr>
                                      <p:to>
                                        <p:strVal val="visible"/>
                                      </p:to>
                                    </p:set>
                                  </p:childTnLst>
                                </p:cTn>
                              </p:par>
                              <p:par>
                                <p:cTn id="180" presetID="1" presetClass="entr" presetSubtype="0" fill="hold" nodeType="withEffect">
                                  <p:stCondLst>
                                    <p:cond delay="120"/>
                                  </p:stCondLst>
                                  <p:childTnLst>
                                    <p:set>
                                      <p:cBhvr>
                                        <p:cTn id="181"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2"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extLst mod="1">
    <p:ext uri="{E180D4A7-C9FB-4DFB-919C-405C955672EB}">
      <p14:showEvtLst xmlns:p14="http://schemas.microsoft.com/office/powerpoint/2010/main">
        <p14:playEvt time="10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A2A1A1-2F24-E34D-9BE5-70822D2F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255" y="1124745"/>
            <a:ext cx="6956128" cy="4512734"/>
          </a:xfrm>
          <a:prstGeom prst="rect">
            <a:avLst/>
          </a:prstGeom>
        </p:spPr>
      </p:pic>
      <p:pic>
        <p:nvPicPr>
          <p:cNvPr id="15" name="Picture 14">
            <a:extLst>
              <a:ext uri="{FF2B5EF4-FFF2-40B4-BE49-F238E27FC236}">
                <a16:creationId xmlns:a16="http://schemas.microsoft.com/office/drawing/2014/main" id="{A326E2BB-0801-CB41-820F-4E9C53796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256" y="1124744"/>
            <a:ext cx="6956127" cy="4512734"/>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E49B72-5D28-834F-B1D8-D74F98A11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254" y="1201500"/>
            <a:ext cx="6956129" cy="4435979"/>
          </a:xfrm>
          <a:prstGeom prst="rect">
            <a:avLst/>
          </a:prstGeom>
        </p:spPr>
      </p:pic>
      <p:pic>
        <p:nvPicPr>
          <p:cNvPr id="15" name="Picture 14">
            <a:extLst>
              <a:ext uri="{FF2B5EF4-FFF2-40B4-BE49-F238E27FC236}">
                <a16:creationId xmlns:a16="http://schemas.microsoft.com/office/drawing/2014/main" id="{90407DCC-F75D-5E45-9F2F-CC38CE36A6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255" y="1124745"/>
            <a:ext cx="6956128" cy="4512734"/>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38F458D-C9BE-D141-9D26-CCCE46E5A4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253" y="1133197"/>
            <a:ext cx="6956130" cy="4421687"/>
          </a:xfrm>
          <a:prstGeom prst="rect">
            <a:avLst/>
          </a:prstGeom>
        </p:spPr>
      </p:pic>
      <p:pic>
        <p:nvPicPr>
          <p:cNvPr id="15" name="Picture 14">
            <a:extLst>
              <a:ext uri="{FF2B5EF4-FFF2-40B4-BE49-F238E27FC236}">
                <a16:creationId xmlns:a16="http://schemas.microsoft.com/office/drawing/2014/main" id="{6A2BD447-20D3-0643-A465-BAFA7B3AD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254" y="1201500"/>
            <a:ext cx="6956129" cy="443597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9339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2" name="Picture 141">
            <a:extLst>
              <a:ext uri="{FF2B5EF4-FFF2-40B4-BE49-F238E27FC236}">
                <a16:creationId xmlns:a16="http://schemas.microsoft.com/office/drawing/2014/main" id="{DB7CD1A7-1508-784E-A062-FC461893E2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253" y="1133197"/>
            <a:ext cx="6956130" cy="4421687"/>
          </a:xfrm>
          <a:prstGeom prst="rect">
            <a:avLst/>
          </a:prstGeom>
        </p:spPr>
      </p:pic>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3000"/>
                                        <p:tgtEl>
                                          <p:spTgt spid="149"/>
                                        </p:tgtEl>
                                      </p:cBhvr>
                                    </p:animEffect>
                                  </p:childTnLst>
                                </p:cTn>
                              </p:par>
                              <p:par>
                                <p:cTn id="11" presetID="10" presetClass="exit" presetSubtype="0" fill="hold" nodeType="withEffect">
                                  <p:stCondLst>
                                    <p:cond delay="0"/>
                                  </p:stCondLst>
                                  <p:childTnLst>
                                    <p:animEffect transition="out" filter="fade">
                                      <p:cBhvr>
                                        <p:cTn id="12" dur="500"/>
                                        <p:tgtEl>
                                          <p:spTgt spid="142"/>
                                        </p:tgtEl>
                                      </p:cBhvr>
                                    </p:animEffect>
                                    <p:set>
                                      <p:cBhvr>
                                        <p:cTn id="13" dur="1" fill="hold">
                                          <p:stCondLst>
                                            <p:cond delay="499"/>
                                          </p:stCondLst>
                                        </p:cTn>
                                        <p:tgtEl>
                                          <p:spTgt spid="142"/>
                                        </p:tgtEl>
                                        <p:attrNameLst>
                                          <p:attrName>style.visibility</p:attrName>
                                        </p:attrNameLst>
                                      </p:cBhvr>
                                      <p:to>
                                        <p:strVal val="hidden"/>
                                      </p:to>
                                    </p:set>
                                  </p:childTnLst>
                                </p:cTn>
                              </p:par>
                            </p:childTnLst>
                          </p:cTn>
                        </p:par>
                        <p:par>
                          <p:cTn id="14" fill="hold">
                            <p:stCondLst>
                              <p:cond delay="3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4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4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4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4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4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4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4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4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5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5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5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5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5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5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5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6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6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extLst mod="1">
    <p:ext uri="{E180D4A7-C9FB-4DFB-919C-405C955672EB}">
      <p14:showEvtLst xmlns:p14="http://schemas.microsoft.com/office/powerpoint/2010/main">
        <p14:playEvt time="7" objId="141"/>
        <p14:stopEvt time="7756" objId="141"/>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mc:AlternateContent xmlns:mc="http://schemas.openxmlformats.org/markup-compatibility/2006" xmlns:p14="http://schemas.microsoft.com/office/powerpoint/2010/main">
    <mc:Choice Requires="p14">
      <p:transition spd="slow" p14:dur="2000" advTm="2463"/>
    </mc:Choice>
    <mc:Fallback xmlns="">
      <p:transition spd="slow" advTm="2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27FC3EF-06AA-0A46-AD64-D7DCB0F3B8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711" y="1115095"/>
            <a:ext cx="6907472" cy="4464531"/>
          </a:xfrm>
          <a:prstGeom prst="rect">
            <a:avLst/>
          </a:prstGeom>
        </p:spPr>
      </p:pic>
      <p:pic>
        <p:nvPicPr>
          <p:cNvPr id="15" name="Picture 14">
            <a:extLst>
              <a:ext uri="{FF2B5EF4-FFF2-40B4-BE49-F238E27FC236}">
                <a16:creationId xmlns:a16="http://schemas.microsoft.com/office/drawing/2014/main" id="{DC4F253A-867A-BA45-804F-04C2D485A3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12" y="1115096"/>
            <a:ext cx="6907471" cy="4464530"/>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8B4F638-3C05-764F-A2B4-693B41F164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710" y="1115095"/>
            <a:ext cx="6907473" cy="4464532"/>
          </a:xfrm>
          <a:prstGeom prst="rect">
            <a:avLst/>
          </a:prstGeom>
        </p:spPr>
      </p:pic>
      <p:pic>
        <p:nvPicPr>
          <p:cNvPr id="15" name="Picture 14">
            <a:extLst>
              <a:ext uri="{FF2B5EF4-FFF2-40B4-BE49-F238E27FC236}">
                <a16:creationId xmlns:a16="http://schemas.microsoft.com/office/drawing/2014/main" id="{FD7C910C-B16B-B147-A2B1-308E4DC24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11" y="1115095"/>
            <a:ext cx="6907472" cy="446453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01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79EB504-72B8-814D-AFF4-ABC9E9E2A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709" y="1115095"/>
            <a:ext cx="6907474" cy="4464532"/>
          </a:xfrm>
          <a:prstGeom prst="rect">
            <a:avLst/>
          </a:prstGeom>
        </p:spPr>
      </p:pic>
      <p:pic>
        <p:nvPicPr>
          <p:cNvPr id="15" name="Picture 14">
            <a:extLst>
              <a:ext uri="{FF2B5EF4-FFF2-40B4-BE49-F238E27FC236}">
                <a16:creationId xmlns:a16="http://schemas.microsoft.com/office/drawing/2014/main" id="{3483E5C4-0860-9042-93EE-68F6DEFB0F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10" y="1115095"/>
            <a:ext cx="6907473" cy="4464532"/>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6F10A1-0572-EC4F-B61B-87C8D1A0B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708" y="1115095"/>
            <a:ext cx="6907475" cy="4464532"/>
          </a:xfrm>
          <a:prstGeom prst="rect">
            <a:avLst/>
          </a:prstGeom>
        </p:spPr>
      </p:pic>
      <p:pic>
        <p:nvPicPr>
          <p:cNvPr id="15" name="Picture 14">
            <a:extLst>
              <a:ext uri="{FF2B5EF4-FFF2-40B4-BE49-F238E27FC236}">
                <a16:creationId xmlns:a16="http://schemas.microsoft.com/office/drawing/2014/main" id="{97C0DFEF-35E3-F741-87F4-A411B7FC34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09" y="1115095"/>
            <a:ext cx="6907474" cy="4464532"/>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226297-A9C2-9F49-858D-426A86453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6" y="1124744"/>
            <a:ext cx="6907476" cy="4380807"/>
          </a:xfrm>
          <a:prstGeom prst="rect">
            <a:avLst/>
          </a:prstGeom>
        </p:spPr>
      </p:pic>
      <p:pic>
        <p:nvPicPr>
          <p:cNvPr id="15" name="Picture 14">
            <a:extLst>
              <a:ext uri="{FF2B5EF4-FFF2-40B4-BE49-F238E27FC236}">
                <a16:creationId xmlns:a16="http://schemas.microsoft.com/office/drawing/2014/main" id="{9DE79BA3-B3FE-1C43-83EF-8F42587582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708" y="1115095"/>
            <a:ext cx="6907475" cy="4464532"/>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04B8577-1ABC-CD4D-9A47-6FE3DDFC9A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5" y="1208434"/>
            <a:ext cx="6882099" cy="4297118"/>
          </a:xfrm>
          <a:prstGeom prst="rect">
            <a:avLst/>
          </a:prstGeom>
        </p:spPr>
      </p:pic>
      <p:pic>
        <p:nvPicPr>
          <p:cNvPr id="15" name="Picture 14">
            <a:extLst>
              <a:ext uri="{FF2B5EF4-FFF2-40B4-BE49-F238E27FC236}">
                <a16:creationId xmlns:a16="http://schemas.microsoft.com/office/drawing/2014/main" id="{B86AD1C0-8DE4-9A45-9803-A1925A326A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616" y="1124744"/>
            <a:ext cx="6907476" cy="438080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D1DEC4C-3835-4445-B95E-F898EEE42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926" y="1124744"/>
            <a:ext cx="6925458" cy="4452813"/>
          </a:xfrm>
          <a:prstGeom prst="rect">
            <a:avLst/>
          </a:prstGeom>
        </p:spPr>
      </p:pic>
      <p:pic>
        <p:nvPicPr>
          <p:cNvPr id="15" name="Picture 14">
            <a:extLst>
              <a:ext uri="{FF2B5EF4-FFF2-40B4-BE49-F238E27FC236}">
                <a16:creationId xmlns:a16="http://schemas.microsoft.com/office/drawing/2014/main" id="{D131C054-069C-0844-BF95-56A1D5E67D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615" y="1208434"/>
            <a:ext cx="6882099" cy="429711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256" y="1124744"/>
            <a:ext cx="6956127" cy="4512734"/>
          </a:xfrm>
          <a:prstGeom prst="rect">
            <a:avLst/>
          </a:prstGeom>
        </p:spPr>
      </p:pic>
      <p:pic>
        <p:nvPicPr>
          <p:cNvPr id="19" name="Picture 18">
            <a:extLst>
              <a:ext uri="{FF2B5EF4-FFF2-40B4-BE49-F238E27FC236}">
                <a16:creationId xmlns:a16="http://schemas.microsoft.com/office/drawing/2014/main" id="{EE731015-336A-D84C-A286-29DDB46C8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926" y="1124744"/>
            <a:ext cx="6925458" cy="4452813"/>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7582</TotalTime>
  <Words>2597</Words>
  <Application>Microsoft Macintosh PowerPoint</Application>
  <PresentationFormat>On-screen Show (4:3)</PresentationFormat>
  <Paragraphs>111</Paragraphs>
  <Slides>14</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166</cp:revision>
  <dcterms:created xsi:type="dcterms:W3CDTF">2019-08-20T08:51:28Z</dcterms:created>
  <dcterms:modified xsi:type="dcterms:W3CDTF">2023-01-16T12:58:06Z</dcterms:modified>
</cp:coreProperties>
</file>